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Roboto Condensed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Condensed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Condensed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Condensed-bold.fntdata"/><Relationship Id="rId6" Type="http://schemas.openxmlformats.org/officeDocument/2006/relationships/slide" Target="slides/slide1.xml"/><Relationship Id="rId18" Type="http://schemas.openxmlformats.org/officeDocument/2006/relationships/font" Target="fonts/RobotoCondense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1f18fb453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1f18fb453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1a2b9f8a69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1a2b9f8a69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1a2b9f8a6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1a2b9f8a6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b6f31fe010_0_19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b6f31fe010_0_19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1a2b9f8a69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1a2b9f8a69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1a2b9f8a69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1a2b9f8a69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1a2b9f8a69d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1a2b9f8a69d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b6f31fe010_0_20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b6f31fe010_0_20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745025" y="1050830"/>
            <a:ext cx="4656300" cy="226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5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457949" y="3496555"/>
            <a:ext cx="2259900" cy="744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4" name="Google Shape;54;p12"/>
          <p:cNvSpPr txBox="1"/>
          <p:nvPr>
            <p:ph type="title"/>
          </p:nvPr>
        </p:nvSpPr>
        <p:spPr>
          <a:xfrm>
            <a:off x="2357175" y="1336725"/>
            <a:ext cx="1890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5" name="Google Shape;55;p12"/>
          <p:cNvSpPr txBox="1"/>
          <p:nvPr>
            <p:ph idx="1" type="subTitle"/>
          </p:nvPr>
        </p:nvSpPr>
        <p:spPr>
          <a:xfrm>
            <a:off x="2357125" y="1770850"/>
            <a:ext cx="16650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2" type="title"/>
          </p:nvPr>
        </p:nvSpPr>
        <p:spPr>
          <a:xfrm>
            <a:off x="602575" y="379575"/>
            <a:ext cx="7821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3" type="title"/>
          </p:nvPr>
        </p:nvSpPr>
        <p:spPr>
          <a:xfrm>
            <a:off x="6260599" y="1336725"/>
            <a:ext cx="1890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" name="Google Shape;58;p12"/>
          <p:cNvSpPr txBox="1"/>
          <p:nvPr>
            <p:ph idx="4" type="subTitle"/>
          </p:nvPr>
        </p:nvSpPr>
        <p:spPr>
          <a:xfrm>
            <a:off x="6260550" y="1770850"/>
            <a:ext cx="16650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5" type="title"/>
          </p:nvPr>
        </p:nvSpPr>
        <p:spPr>
          <a:xfrm>
            <a:off x="2357175" y="2653025"/>
            <a:ext cx="1890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0" name="Google Shape;60;p12"/>
          <p:cNvSpPr txBox="1"/>
          <p:nvPr>
            <p:ph idx="6" type="subTitle"/>
          </p:nvPr>
        </p:nvSpPr>
        <p:spPr>
          <a:xfrm>
            <a:off x="2357125" y="3087150"/>
            <a:ext cx="16650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7" type="title"/>
          </p:nvPr>
        </p:nvSpPr>
        <p:spPr>
          <a:xfrm>
            <a:off x="6260599" y="2653025"/>
            <a:ext cx="1890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2" name="Google Shape;62;p12"/>
          <p:cNvSpPr txBox="1"/>
          <p:nvPr>
            <p:ph idx="8" type="subTitle"/>
          </p:nvPr>
        </p:nvSpPr>
        <p:spPr>
          <a:xfrm>
            <a:off x="6260550" y="3087150"/>
            <a:ext cx="16650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3" name="Google Shape;63;p12"/>
          <p:cNvCxnSpPr/>
          <p:nvPr/>
        </p:nvCxnSpPr>
        <p:spPr>
          <a:xfrm>
            <a:off x="518225" y="530325"/>
            <a:ext cx="0" cy="271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" name="Google Shape;64;p12"/>
          <p:cNvSpPr txBox="1"/>
          <p:nvPr>
            <p:ph hasCustomPrompt="1" idx="9" type="title"/>
          </p:nvPr>
        </p:nvSpPr>
        <p:spPr>
          <a:xfrm>
            <a:off x="667350" y="1337350"/>
            <a:ext cx="1718400" cy="12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2"/>
          <p:cNvSpPr txBox="1"/>
          <p:nvPr>
            <p:ph hasCustomPrompt="1" idx="13" type="title"/>
          </p:nvPr>
        </p:nvSpPr>
        <p:spPr>
          <a:xfrm>
            <a:off x="4570775" y="1337350"/>
            <a:ext cx="1718400" cy="12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2"/>
          <p:cNvSpPr txBox="1"/>
          <p:nvPr>
            <p:ph hasCustomPrompt="1" idx="14" type="title"/>
          </p:nvPr>
        </p:nvSpPr>
        <p:spPr>
          <a:xfrm>
            <a:off x="667350" y="2653650"/>
            <a:ext cx="1718400" cy="12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2"/>
          <p:cNvSpPr txBox="1"/>
          <p:nvPr>
            <p:ph hasCustomPrompt="1" idx="15" type="title"/>
          </p:nvPr>
        </p:nvSpPr>
        <p:spPr>
          <a:xfrm>
            <a:off x="4570775" y="2653650"/>
            <a:ext cx="1718400" cy="12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0" name="Google Shape;70;p13"/>
          <p:cNvSpPr txBox="1"/>
          <p:nvPr>
            <p:ph type="title"/>
          </p:nvPr>
        </p:nvSpPr>
        <p:spPr>
          <a:xfrm>
            <a:off x="720000" y="3212813"/>
            <a:ext cx="43143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1" name="Google Shape;71;p13"/>
          <p:cNvSpPr txBox="1"/>
          <p:nvPr>
            <p:ph idx="1" type="subTitle"/>
          </p:nvPr>
        </p:nvSpPr>
        <p:spPr>
          <a:xfrm>
            <a:off x="720000" y="1208300"/>
            <a:ext cx="4314300" cy="21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BLANK_1_1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602575" y="734700"/>
            <a:ext cx="3024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idx="1" type="subTitle"/>
          </p:nvPr>
        </p:nvSpPr>
        <p:spPr>
          <a:xfrm>
            <a:off x="602575" y="2174700"/>
            <a:ext cx="2907600" cy="16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2" type="title"/>
          </p:nvPr>
        </p:nvSpPr>
        <p:spPr>
          <a:xfrm>
            <a:off x="602575" y="1647000"/>
            <a:ext cx="2907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cxnSp>
        <p:nvCxnSpPr>
          <p:cNvPr id="77" name="Google Shape;77;p14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BLANK_1_1_1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0" name="Google Shape;80;p15"/>
          <p:cNvSpPr txBox="1"/>
          <p:nvPr>
            <p:ph type="title"/>
          </p:nvPr>
        </p:nvSpPr>
        <p:spPr>
          <a:xfrm>
            <a:off x="602575" y="734700"/>
            <a:ext cx="6015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602575" y="1410450"/>
            <a:ext cx="7821300" cy="32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15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cxnSp>
        <p:nvCxnSpPr>
          <p:cNvPr id="82" name="Google Shape;82;p15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5" name="Google Shape;85;p16"/>
          <p:cNvSpPr txBox="1"/>
          <p:nvPr>
            <p:ph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6" name="Google Shape;86;p16"/>
          <p:cNvSpPr txBox="1"/>
          <p:nvPr>
            <p:ph idx="1" type="subTitle"/>
          </p:nvPr>
        </p:nvSpPr>
        <p:spPr>
          <a:xfrm>
            <a:off x="720000" y="2193175"/>
            <a:ext cx="4828500" cy="4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87" name="Google Shape;87;p16"/>
          <p:cNvSpPr txBox="1"/>
          <p:nvPr>
            <p:ph idx="2" type="subTitle"/>
          </p:nvPr>
        </p:nvSpPr>
        <p:spPr>
          <a:xfrm>
            <a:off x="6011975" y="2193175"/>
            <a:ext cx="2412000" cy="4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88" name="Google Shape;88;p16"/>
          <p:cNvSpPr txBox="1"/>
          <p:nvPr>
            <p:ph idx="3" type="subTitle"/>
          </p:nvPr>
        </p:nvSpPr>
        <p:spPr>
          <a:xfrm>
            <a:off x="719825" y="2651300"/>
            <a:ext cx="4828500" cy="17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9" name="Google Shape;89;p16"/>
          <p:cNvSpPr txBox="1"/>
          <p:nvPr>
            <p:ph idx="4" type="subTitle"/>
          </p:nvPr>
        </p:nvSpPr>
        <p:spPr>
          <a:xfrm>
            <a:off x="6012275" y="2651300"/>
            <a:ext cx="2412000" cy="17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cxnSp>
        <p:nvCxnSpPr>
          <p:cNvPr id="90" name="Google Shape;90;p16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1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3" name="Google Shape;93;p17"/>
          <p:cNvSpPr txBox="1"/>
          <p:nvPr>
            <p:ph type="title"/>
          </p:nvPr>
        </p:nvSpPr>
        <p:spPr>
          <a:xfrm>
            <a:off x="720000" y="239016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4" name="Google Shape;94;p17"/>
          <p:cNvSpPr txBox="1"/>
          <p:nvPr>
            <p:ph idx="1" type="subTitle"/>
          </p:nvPr>
        </p:nvSpPr>
        <p:spPr>
          <a:xfrm>
            <a:off x="720000" y="2765475"/>
            <a:ext cx="2336400" cy="91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7"/>
          <p:cNvSpPr txBox="1"/>
          <p:nvPr>
            <p:ph idx="2" type="title"/>
          </p:nvPr>
        </p:nvSpPr>
        <p:spPr>
          <a:xfrm>
            <a:off x="3403800" y="239016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6" name="Google Shape;96;p17"/>
          <p:cNvSpPr txBox="1"/>
          <p:nvPr>
            <p:ph idx="3" type="subTitle"/>
          </p:nvPr>
        </p:nvSpPr>
        <p:spPr>
          <a:xfrm>
            <a:off x="3403800" y="2765475"/>
            <a:ext cx="2336400" cy="91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4" type="title"/>
          </p:nvPr>
        </p:nvSpPr>
        <p:spPr>
          <a:xfrm>
            <a:off x="6087600" y="239016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8" name="Google Shape;98;p17"/>
          <p:cNvSpPr txBox="1"/>
          <p:nvPr>
            <p:ph idx="5" type="subTitle"/>
          </p:nvPr>
        </p:nvSpPr>
        <p:spPr>
          <a:xfrm>
            <a:off x="6087600" y="2765475"/>
            <a:ext cx="2336400" cy="91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6"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00" name="Google Shape;100;p17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_1_1_1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3" name="Google Shape;103;p18"/>
          <p:cNvSpPr txBox="1"/>
          <p:nvPr>
            <p:ph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2" type="title"/>
          </p:nvPr>
        </p:nvSpPr>
        <p:spPr>
          <a:xfrm>
            <a:off x="949500" y="1602600"/>
            <a:ext cx="1846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5" name="Google Shape;105;p18"/>
          <p:cNvSpPr txBox="1"/>
          <p:nvPr>
            <p:ph idx="1" type="subTitle"/>
          </p:nvPr>
        </p:nvSpPr>
        <p:spPr>
          <a:xfrm>
            <a:off x="949500" y="2112925"/>
            <a:ext cx="1846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8"/>
          <p:cNvSpPr txBox="1"/>
          <p:nvPr>
            <p:ph idx="3" type="title"/>
          </p:nvPr>
        </p:nvSpPr>
        <p:spPr>
          <a:xfrm>
            <a:off x="3648774" y="1602600"/>
            <a:ext cx="1846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7" name="Google Shape;107;p18"/>
          <p:cNvSpPr txBox="1"/>
          <p:nvPr>
            <p:ph idx="4" type="subTitle"/>
          </p:nvPr>
        </p:nvSpPr>
        <p:spPr>
          <a:xfrm>
            <a:off x="3648774" y="2112925"/>
            <a:ext cx="1846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8"/>
          <p:cNvSpPr txBox="1"/>
          <p:nvPr>
            <p:ph idx="5" type="title"/>
          </p:nvPr>
        </p:nvSpPr>
        <p:spPr>
          <a:xfrm>
            <a:off x="949500" y="2883600"/>
            <a:ext cx="1846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9" name="Google Shape;109;p18"/>
          <p:cNvSpPr txBox="1"/>
          <p:nvPr>
            <p:ph idx="6" type="subTitle"/>
          </p:nvPr>
        </p:nvSpPr>
        <p:spPr>
          <a:xfrm>
            <a:off x="949500" y="3393925"/>
            <a:ext cx="1846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8"/>
          <p:cNvSpPr txBox="1"/>
          <p:nvPr>
            <p:ph idx="7" type="title"/>
          </p:nvPr>
        </p:nvSpPr>
        <p:spPr>
          <a:xfrm>
            <a:off x="3648774" y="2883600"/>
            <a:ext cx="1846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1" name="Google Shape;111;p18"/>
          <p:cNvSpPr txBox="1"/>
          <p:nvPr>
            <p:ph idx="8" type="subTitle"/>
          </p:nvPr>
        </p:nvSpPr>
        <p:spPr>
          <a:xfrm>
            <a:off x="3648774" y="3393925"/>
            <a:ext cx="1846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8"/>
          <p:cNvSpPr txBox="1"/>
          <p:nvPr>
            <p:ph idx="9" type="title"/>
          </p:nvPr>
        </p:nvSpPr>
        <p:spPr>
          <a:xfrm>
            <a:off x="6348100" y="1602600"/>
            <a:ext cx="1846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3" name="Google Shape;113;p18"/>
          <p:cNvSpPr txBox="1"/>
          <p:nvPr>
            <p:ph idx="13" type="subTitle"/>
          </p:nvPr>
        </p:nvSpPr>
        <p:spPr>
          <a:xfrm>
            <a:off x="6348100" y="2112925"/>
            <a:ext cx="1846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4" type="title"/>
          </p:nvPr>
        </p:nvSpPr>
        <p:spPr>
          <a:xfrm>
            <a:off x="6348100" y="2883600"/>
            <a:ext cx="1846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5" name="Google Shape;115;p18"/>
          <p:cNvSpPr txBox="1"/>
          <p:nvPr>
            <p:ph idx="15" type="subTitle"/>
          </p:nvPr>
        </p:nvSpPr>
        <p:spPr>
          <a:xfrm>
            <a:off x="6348100" y="3393925"/>
            <a:ext cx="1846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6" name="Google Shape;116;p18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_1_1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9" name="Google Shape;119;p19"/>
          <p:cNvSpPr txBox="1"/>
          <p:nvPr>
            <p:ph hasCustomPrompt="1" type="title"/>
          </p:nvPr>
        </p:nvSpPr>
        <p:spPr>
          <a:xfrm>
            <a:off x="1111525" y="1860491"/>
            <a:ext cx="22104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595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0" name="Google Shape;120;p19"/>
          <p:cNvSpPr txBox="1"/>
          <p:nvPr>
            <p:ph idx="1" type="subTitle"/>
          </p:nvPr>
        </p:nvSpPr>
        <p:spPr>
          <a:xfrm>
            <a:off x="1451125" y="3073990"/>
            <a:ext cx="15312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hasCustomPrompt="1" idx="2" type="title"/>
          </p:nvPr>
        </p:nvSpPr>
        <p:spPr>
          <a:xfrm>
            <a:off x="3466800" y="1860496"/>
            <a:ext cx="22104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595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2" name="Google Shape;122;p19"/>
          <p:cNvSpPr txBox="1"/>
          <p:nvPr>
            <p:ph idx="3" type="subTitle"/>
          </p:nvPr>
        </p:nvSpPr>
        <p:spPr>
          <a:xfrm>
            <a:off x="3806400" y="3073990"/>
            <a:ext cx="15312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9"/>
          <p:cNvSpPr txBox="1"/>
          <p:nvPr>
            <p:ph hasCustomPrompt="1" idx="4" type="title"/>
          </p:nvPr>
        </p:nvSpPr>
        <p:spPr>
          <a:xfrm>
            <a:off x="5822075" y="1860488"/>
            <a:ext cx="22104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595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4" name="Google Shape;124;p19"/>
          <p:cNvSpPr txBox="1"/>
          <p:nvPr>
            <p:ph idx="5" type="subTitle"/>
          </p:nvPr>
        </p:nvSpPr>
        <p:spPr>
          <a:xfrm>
            <a:off x="6161675" y="3073979"/>
            <a:ext cx="15312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9"/>
          <p:cNvSpPr txBox="1"/>
          <p:nvPr>
            <p:ph idx="6"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26" name="Google Shape;126;p19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1_1_1_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9" name="Google Shape;129;p20"/>
          <p:cNvSpPr txBox="1"/>
          <p:nvPr>
            <p:ph type="ctrTitle"/>
          </p:nvPr>
        </p:nvSpPr>
        <p:spPr>
          <a:xfrm>
            <a:off x="720009" y="841088"/>
            <a:ext cx="4284000" cy="9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15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0" name="Google Shape;130;p20"/>
          <p:cNvSpPr txBox="1"/>
          <p:nvPr>
            <p:ph idx="1" type="subTitle"/>
          </p:nvPr>
        </p:nvSpPr>
        <p:spPr>
          <a:xfrm>
            <a:off x="720009" y="1753163"/>
            <a:ext cx="4293900" cy="130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1" name="Google Shape;131;p20"/>
          <p:cNvSpPr txBox="1"/>
          <p:nvPr>
            <p:ph idx="2" type="subTitle"/>
          </p:nvPr>
        </p:nvSpPr>
        <p:spPr>
          <a:xfrm>
            <a:off x="720009" y="4315538"/>
            <a:ext cx="4293900" cy="31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2" name="Google Shape;132;p20"/>
          <p:cNvSpPr txBox="1"/>
          <p:nvPr/>
        </p:nvSpPr>
        <p:spPr>
          <a:xfrm>
            <a:off x="720009" y="3746725"/>
            <a:ext cx="4611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and includes icons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and infographics &amp; images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" name="Google Shape;14;p3"/>
          <p:cNvSpPr txBox="1"/>
          <p:nvPr>
            <p:ph type="title"/>
          </p:nvPr>
        </p:nvSpPr>
        <p:spPr>
          <a:xfrm>
            <a:off x="3733750" y="1916900"/>
            <a:ext cx="4037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3733750" y="2758700"/>
            <a:ext cx="39711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834300" y="1128050"/>
            <a:ext cx="3132300" cy="27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89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_1_1_1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" name="Google Shape;19;p4"/>
          <p:cNvSpPr txBox="1"/>
          <p:nvPr>
            <p:ph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720000" y="1410450"/>
            <a:ext cx="3890100" cy="19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1" name="Google Shape;21;p4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" name="Google Shape;24;p5"/>
          <p:cNvSpPr txBox="1"/>
          <p:nvPr>
            <p:ph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subTitle"/>
          </p:nvPr>
        </p:nvSpPr>
        <p:spPr>
          <a:xfrm>
            <a:off x="2858836" y="1824325"/>
            <a:ext cx="1874700" cy="4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2" type="subTitle"/>
          </p:nvPr>
        </p:nvSpPr>
        <p:spPr>
          <a:xfrm>
            <a:off x="4927862" y="1824325"/>
            <a:ext cx="1874700" cy="4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3" type="subTitle"/>
          </p:nvPr>
        </p:nvSpPr>
        <p:spPr>
          <a:xfrm>
            <a:off x="2858825" y="2219775"/>
            <a:ext cx="1874700" cy="11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4" type="subTitle"/>
          </p:nvPr>
        </p:nvSpPr>
        <p:spPr>
          <a:xfrm>
            <a:off x="4927867" y="2219775"/>
            <a:ext cx="1874700" cy="11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cxnSp>
        <p:nvCxnSpPr>
          <p:cNvPr id="29" name="Google Shape;29;p5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2" name="Google Shape;32;p6"/>
          <p:cNvSpPr txBox="1"/>
          <p:nvPr>
            <p:ph type="title"/>
          </p:nvPr>
        </p:nvSpPr>
        <p:spPr>
          <a:xfrm>
            <a:off x="602575" y="734675"/>
            <a:ext cx="7821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33" name="Google Shape;33;p6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6" name="Google Shape;36;p7"/>
          <p:cNvSpPr txBox="1"/>
          <p:nvPr>
            <p:ph type="title"/>
          </p:nvPr>
        </p:nvSpPr>
        <p:spPr>
          <a:xfrm>
            <a:off x="1388100" y="90465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80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9" name="Google Shape;39;p8"/>
          <p:cNvSpPr txBox="1"/>
          <p:nvPr>
            <p:ph type="title"/>
          </p:nvPr>
        </p:nvSpPr>
        <p:spPr>
          <a:xfrm>
            <a:off x="602575" y="734700"/>
            <a:ext cx="3024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" type="subTitle"/>
          </p:nvPr>
        </p:nvSpPr>
        <p:spPr>
          <a:xfrm>
            <a:off x="602575" y="2174700"/>
            <a:ext cx="2907600" cy="16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2" type="title"/>
          </p:nvPr>
        </p:nvSpPr>
        <p:spPr>
          <a:xfrm>
            <a:off x="602575" y="1647000"/>
            <a:ext cx="2907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cxnSp>
        <p:nvCxnSpPr>
          <p:cNvPr id="42" name="Google Shape;42;p8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-16350" y="-40050"/>
            <a:ext cx="9176700" cy="5223600"/>
          </a:xfrm>
          <a:prstGeom prst="rect">
            <a:avLst/>
          </a:prstGeom>
          <a:solidFill>
            <a:schemeClr val="dk1">
              <a:alpha val="469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720000" y="4105275"/>
            <a:ext cx="7704000" cy="4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6" name="Google Shape;46;p9"/>
          <p:cNvCxnSpPr/>
          <p:nvPr/>
        </p:nvCxnSpPr>
        <p:spPr>
          <a:xfrm>
            <a:off x="518225" y="4218825"/>
            <a:ext cx="0" cy="271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9" name="Google Shape;49;p10"/>
          <p:cNvSpPr txBox="1"/>
          <p:nvPr>
            <p:ph hasCustomPrompt="1" type="title"/>
          </p:nvPr>
        </p:nvSpPr>
        <p:spPr>
          <a:xfrm>
            <a:off x="1258675" y="1171150"/>
            <a:ext cx="6626700" cy="17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0" name="Google Shape;50;p10"/>
          <p:cNvSpPr txBox="1"/>
          <p:nvPr>
            <p:ph idx="1" type="subTitle"/>
          </p:nvPr>
        </p:nvSpPr>
        <p:spPr>
          <a:xfrm>
            <a:off x="1258675" y="3076625"/>
            <a:ext cx="6626700" cy="5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2575" y="379575"/>
            <a:ext cx="782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b="1" sz="3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b="1" sz="3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b="1" sz="3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b="1" sz="3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b="1" sz="3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b="1" sz="3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b="1" sz="3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b="1" sz="3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b="1" sz="3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2575" y="1152470"/>
            <a:ext cx="7821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slide" Target="/ppt/slides/slide1.xml"/><Relationship Id="rId4" Type="http://schemas.openxmlformats.org/officeDocument/2006/relationships/slide" Target="/ppt/slides/slide4.xml"/><Relationship Id="rId5" Type="http://schemas.openxmlformats.org/officeDocument/2006/relationships/slide" Target="/ppt/slides/slide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Relationship Id="rId4" Type="http://schemas.openxmlformats.org/officeDocument/2006/relationships/slide" Target="/ppt/slides/slide2.xml"/><Relationship Id="rId5" Type="http://schemas.openxmlformats.org/officeDocument/2006/relationships/slide" Target="/ppt/slides/slide4.xml"/><Relationship Id="rId6" Type="http://schemas.openxmlformats.org/officeDocument/2006/relationships/slide" Target="/ppt/slides/slide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3.xml"/><Relationship Id="rId4" Type="http://schemas.openxmlformats.org/officeDocument/2006/relationships/slide" Target="/ppt/slides/slide3.xml"/><Relationship Id="rId9" Type="http://schemas.openxmlformats.org/officeDocument/2006/relationships/hyperlink" Target="https://movie-web-react-js-02.vercel.app/" TargetMode="External"/><Relationship Id="rId5" Type="http://schemas.openxmlformats.org/officeDocument/2006/relationships/slide" Target="/ppt/slides/slide4.xml"/><Relationship Id="rId6" Type="http://schemas.openxmlformats.org/officeDocument/2006/relationships/slide" Target="/ppt/slides/slide4.xml"/><Relationship Id="rId7" Type="http://schemas.openxmlformats.org/officeDocument/2006/relationships/image" Target="../media/image4.png"/><Relationship Id="rId8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8.xml"/><Relationship Id="rId4" Type="http://schemas.openxmlformats.org/officeDocument/2006/relationships/slide" Target="/ppt/slides/slide4.xml"/><Relationship Id="rId5" Type="http://schemas.openxmlformats.org/officeDocument/2006/relationships/slide" Target="/ppt/slides/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/>
          <p:nvPr/>
        </p:nvSpPr>
        <p:spPr>
          <a:xfrm>
            <a:off x="873950" y="3515380"/>
            <a:ext cx="2858100" cy="744000"/>
          </a:xfrm>
          <a:prstGeom prst="roundRect">
            <a:avLst>
              <a:gd fmla="val 8666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2"/>
          <p:cNvSpPr txBox="1"/>
          <p:nvPr>
            <p:ph type="ctrTitle"/>
          </p:nvPr>
        </p:nvSpPr>
        <p:spPr>
          <a:xfrm>
            <a:off x="745025" y="1050830"/>
            <a:ext cx="4656300" cy="226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 TRAILER</a:t>
            </a:r>
            <a:r>
              <a:rPr lang="en"/>
              <a:t> </a:t>
            </a:r>
            <a:endParaRPr sz="595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950">
                <a:solidFill>
                  <a:schemeClr val="lt1"/>
                </a:solidFill>
              </a:rPr>
              <a:t>WEBSITE</a:t>
            </a:r>
            <a:endParaRPr sz="5950">
              <a:solidFill>
                <a:schemeClr val="lt1"/>
              </a:solidFill>
            </a:endParaRPr>
          </a:p>
        </p:txBody>
      </p:sp>
      <p:sp>
        <p:nvSpPr>
          <p:cNvPr id="141" name="Google Shape;141;p22"/>
          <p:cNvSpPr txBox="1"/>
          <p:nvPr>
            <p:ph idx="1" type="subTitle"/>
          </p:nvPr>
        </p:nvSpPr>
        <p:spPr>
          <a:xfrm>
            <a:off x="1457949" y="3496555"/>
            <a:ext cx="2259900" cy="74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MOVIELIST</a:t>
            </a:r>
            <a:endParaRPr b="1">
              <a:solidFill>
                <a:schemeClr val="dk1"/>
              </a:solidFill>
            </a:endParaRPr>
          </a:p>
        </p:txBody>
      </p:sp>
      <p:grpSp>
        <p:nvGrpSpPr>
          <p:cNvPr id="142" name="Google Shape;142;p22"/>
          <p:cNvGrpSpPr/>
          <p:nvPr/>
        </p:nvGrpSpPr>
        <p:grpSpPr>
          <a:xfrm>
            <a:off x="4941076" y="1732314"/>
            <a:ext cx="3465783" cy="2592215"/>
            <a:chOff x="4941076" y="1732314"/>
            <a:chExt cx="3465783" cy="2592215"/>
          </a:xfrm>
        </p:grpSpPr>
        <p:sp>
          <p:nvSpPr>
            <p:cNvPr id="143" name="Google Shape;143;p22"/>
            <p:cNvSpPr/>
            <p:nvPr/>
          </p:nvSpPr>
          <p:spPr>
            <a:xfrm>
              <a:off x="5072314" y="2022488"/>
              <a:ext cx="3207936" cy="972193"/>
            </a:xfrm>
            <a:custGeom>
              <a:rect b="b" l="l" r="r" t="t"/>
              <a:pathLst>
                <a:path extrusionOk="0" h="33745" w="111348">
                  <a:moveTo>
                    <a:pt x="581" y="0"/>
                  </a:moveTo>
                  <a:cubicBezTo>
                    <a:pt x="263" y="0"/>
                    <a:pt x="0" y="263"/>
                    <a:pt x="0" y="591"/>
                  </a:cubicBezTo>
                  <a:lnTo>
                    <a:pt x="0" y="33744"/>
                  </a:lnTo>
                  <a:lnTo>
                    <a:pt x="111348" y="33744"/>
                  </a:lnTo>
                  <a:lnTo>
                    <a:pt x="111348" y="416"/>
                  </a:lnTo>
                  <a:cubicBezTo>
                    <a:pt x="111348" y="186"/>
                    <a:pt x="111162" y="0"/>
                    <a:pt x="1109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2"/>
            <p:cNvSpPr/>
            <p:nvPr/>
          </p:nvSpPr>
          <p:spPr>
            <a:xfrm>
              <a:off x="5068223" y="2850170"/>
              <a:ext cx="4120" cy="144511"/>
            </a:xfrm>
            <a:custGeom>
              <a:rect b="b" l="l" r="r" t="t"/>
              <a:pathLst>
                <a:path extrusionOk="0" h="5016" w="143">
                  <a:moveTo>
                    <a:pt x="142" y="1"/>
                  </a:moveTo>
                  <a:cubicBezTo>
                    <a:pt x="120" y="11"/>
                    <a:pt x="98" y="23"/>
                    <a:pt x="76" y="23"/>
                  </a:cubicBezTo>
                  <a:lnTo>
                    <a:pt x="142" y="23"/>
                  </a:lnTo>
                  <a:lnTo>
                    <a:pt x="142" y="1"/>
                  </a:lnTo>
                  <a:close/>
                  <a:moveTo>
                    <a:pt x="76" y="23"/>
                  </a:moveTo>
                  <a:cubicBezTo>
                    <a:pt x="54" y="33"/>
                    <a:pt x="33" y="44"/>
                    <a:pt x="0" y="66"/>
                  </a:cubicBezTo>
                  <a:lnTo>
                    <a:pt x="0" y="1697"/>
                  </a:lnTo>
                  <a:lnTo>
                    <a:pt x="0" y="5015"/>
                  </a:lnTo>
                  <a:lnTo>
                    <a:pt x="110" y="5015"/>
                  </a:lnTo>
                  <a:lnTo>
                    <a:pt x="76" y="23"/>
                  </a:lnTo>
                  <a:close/>
                </a:path>
              </a:pathLst>
            </a:custGeom>
            <a:solidFill>
              <a:srgbClr val="CECB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2"/>
            <p:cNvSpPr/>
            <p:nvPr/>
          </p:nvSpPr>
          <p:spPr>
            <a:xfrm>
              <a:off x="5072314" y="2022488"/>
              <a:ext cx="3212978" cy="828345"/>
            </a:xfrm>
            <a:custGeom>
              <a:rect b="b" l="l" r="r" t="t"/>
              <a:pathLst>
                <a:path extrusionOk="0" h="28752" w="111523">
                  <a:moveTo>
                    <a:pt x="62276" y="602"/>
                  </a:moveTo>
                  <a:lnTo>
                    <a:pt x="62276" y="602"/>
                  </a:lnTo>
                  <a:cubicBezTo>
                    <a:pt x="62419" y="1193"/>
                    <a:pt x="62572" y="1796"/>
                    <a:pt x="62692" y="2409"/>
                  </a:cubicBezTo>
                  <a:cubicBezTo>
                    <a:pt x="62714" y="2497"/>
                    <a:pt x="62725" y="2584"/>
                    <a:pt x="62747" y="2672"/>
                  </a:cubicBezTo>
                  <a:cubicBezTo>
                    <a:pt x="62889" y="3372"/>
                    <a:pt x="62988" y="4073"/>
                    <a:pt x="63010" y="4818"/>
                  </a:cubicBezTo>
                  <a:cubicBezTo>
                    <a:pt x="63020" y="5037"/>
                    <a:pt x="63020" y="5266"/>
                    <a:pt x="63010" y="5497"/>
                  </a:cubicBezTo>
                  <a:cubicBezTo>
                    <a:pt x="63010" y="5857"/>
                    <a:pt x="62988" y="6219"/>
                    <a:pt x="62955" y="6591"/>
                  </a:cubicBezTo>
                  <a:cubicBezTo>
                    <a:pt x="62911" y="7029"/>
                    <a:pt x="62845" y="7478"/>
                    <a:pt x="62736" y="7916"/>
                  </a:cubicBezTo>
                  <a:cubicBezTo>
                    <a:pt x="62845" y="7949"/>
                    <a:pt x="62944" y="7993"/>
                    <a:pt x="63054" y="8058"/>
                  </a:cubicBezTo>
                  <a:cubicBezTo>
                    <a:pt x="63601" y="5562"/>
                    <a:pt x="63426" y="2781"/>
                    <a:pt x="62276" y="602"/>
                  </a:cubicBezTo>
                  <a:close/>
                  <a:moveTo>
                    <a:pt x="32014" y="33"/>
                  </a:moveTo>
                  <a:cubicBezTo>
                    <a:pt x="31444" y="44"/>
                    <a:pt x="30887" y="76"/>
                    <a:pt x="30339" y="120"/>
                  </a:cubicBezTo>
                  <a:cubicBezTo>
                    <a:pt x="30361" y="274"/>
                    <a:pt x="30372" y="438"/>
                    <a:pt x="30372" y="602"/>
                  </a:cubicBezTo>
                  <a:cubicBezTo>
                    <a:pt x="30372" y="930"/>
                    <a:pt x="30328" y="1270"/>
                    <a:pt x="30240" y="1587"/>
                  </a:cubicBezTo>
                  <a:cubicBezTo>
                    <a:pt x="30153" y="1905"/>
                    <a:pt x="29967" y="2387"/>
                    <a:pt x="29649" y="2562"/>
                  </a:cubicBezTo>
                  <a:cubicBezTo>
                    <a:pt x="29595" y="2584"/>
                    <a:pt x="29485" y="2606"/>
                    <a:pt x="29364" y="2606"/>
                  </a:cubicBezTo>
                  <a:cubicBezTo>
                    <a:pt x="29189" y="2606"/>
                    <a:pt x="28981" y="2573"/>
                    <a:pt x="28872" y="2485"/>
                  </a:cubicBezTo>
                  <a:lnTo>
                    <a:pt x="28872" y="2638"/>
                  </a:lnTo>
                  <a:cubicBezTo>
                    <a:pt x="28817" y="3471"/>
                    <a:pt x="28894" y="4314"/>
                    <a:pt x="28926" y="5146"/>
                  </a:cubicBezTo>
                  <a:cubicBezTo>
                    <a:pt x="28938" y="5354"/>
                    <a:pt x="28882" y="5638"/>
                    <a:pt x="28664" y="5650"/>
                  </a:cubicBezTo>
                  <a:lnTo>
                    <a:pt x="28576" y="5650"/>
                  </a:lnTo>
                  <a:cubicBezTo>
                    <a:pt x="28554" y="5650"/>
                    <a:pt x="28544" y="5650"/>
                    <a:pt x="28522" y="5660"/>
                  </a:cubicBezTo>
                  <a:cubicBezTo>
                    <a:pt x="28412" y="5704"/>
                    <a:pt x="28434" y="5857"/>
                    <a:pt x="28466" y="5978"/>
                  </a:cubicBezTo>
                  <a:cubicBezTo>
                    <a:pt x="28522" y="6164"/>
                    <a:pt x="28522" y="6383"/>
                    <a:pt x="28434" y="6558"/>
                  </a:cubicBezTo>
                  <a:cubicBezTo>
                    <a:pt x="28357" y="6711"/>
                    <a:pt x="28193" y="6821"/>
                    <a:pt x="28028" y="6821"/>
                  </a:cubicBezTo>
                  <a:cubicBezTo>
                    <a:pt x="28007" y="6821"/>
                    <a:pt x="27974" y="6821"/>
                    <a:pt x="27952" y="6810"/>
                  </a:cubicBezTo>
                  <a:cubicBezTo>
                    <a:pt x="27865" y="6788"/>
                    <a:pt x="27788" y="6745"/>
                    <a:pt x="27711" y="6745"/>
                  </a:cubicBezTo>
                  <a:lnTo>
                    <a:pt x="27700" y="6745"/>
                  </a:lnTo>
                  <a:cubicBezTo>
                    <a:pt x="27514" y="6745"/>
                    <a:pt x="27449" y="6964"/>
                    <a:pt x="27383" y="7149"/>
                  </a:cubicBezTo>
                  <a:cubicBezTo>
                    <a:pt x="27415" y="7149"/>
                    <a:pt x="27449" y="7161"/>
                    <a:pt x="27492" y="7161"/>
                  </a:cubicBezTo>
                  <a:cubicBezTo>
                    <a:pt x="27799" y="7106"/>
                    <a:pt x="28116" y="7062"/>
                    <a:pt x="28434" y="7062"/>
                  </a:cubicBezTo>
                  <a:cubicBezTo>
                    <a:pt x="28664" y="7062"/>
                    <a:pt x="28894" y="7084"/>
                    <a:pt x="29113" y="7139"/>
                  </a:cubicBezTo>
                  <a:cubicBezTo>
                    <a:pt x="29989" y="7358"/>
                    <a:pt x="30689" y="8058"/>
                    <a:pt x="31062" y="8869"/>
                  </a:cubicBezTo>
                  <a:cubicBezTo>
                    <a:pt x="31237" y="9263"/>
                    <a:pt x="31357" y="9689"/>
                    <a:pt x="31423" y="10117"/>
                  </a:cubicBezTo>
                  <a:cubicBezTo>
                    <a:pt x="31444" y="10292"/>
                    <a:pt x="31466" y="10456"/>
                    <a:pt x="31478" y="10631"/>
                  </a:cubicBezTo>
                  <a:cubicBezTo>
                    <a:pt x="31532" y="10686"/>
                    <a:pt x="31576" y="10730"/>
                    <a:pt x="31631" y="10774"/>
                  </a:cubicBezTo>
                  <a:cubicBezTo>
                    <a:pt x="32036" y="11200"/>
                    <a:pt x="32332" y="11825"/>
                    <a:pt x="32605" y="12416"/>
                  </a:cubicBezTo>
                  <a:cubicBezTo>
                    <a:pt x="32901" y="12131"/>
                    <a:pt x="33218" y="11923"/>
                    <a:pt x="33536" y="11857"/>
                  </a:cubicBezTo>
                  <a:cubicBezTo>
                    <a:pt x="33853" y="11650"/>
                    <a:pt x="34204" y="11463"/>
                    <a:pt x="34554" y="11310"/>
                  </a:cubicBezTo>
                  <a:cubicBezTo>
                    <a:pt x="34401" y="10500"/>
                    <a:pt x="34269" y="9668"/>
                    <a:pt x="34215" y="8835"/>
                  </a:cubicBezTo>
                  <a:cubicBezTo>
                    <a:pt x="34171" y="8190"/>
                    <a:pt x="34335" y="7621"/>
                    <a:pt x="33996" y="7040"/>
                  </a:cubicBezTo>
                  <a:cubicBezTo>
                    <a:pt x="33525" y="6208"/>
                    <a:pt x="32539" y="5638"/>
                    <a:pt x="32463" y="4697"/>
                  </a:cubicBezTo>
                  <a:cubicBezTo>
                    <a:pt x="32452" y="4544"/>
                    <a:pt x="32463" y="4390"/>
                    <a:pt x="32529" y="4248"/>
                  </a:cubicBezTo>
                  <a:cubicBezTo>
                    <a:pt x="32595" y="4106"/>
                    <a:pt x="32715" y="3996"/>
                    <a:pt x="32813" y="3865"/>
                  </a:cubicBezTo>
                  <a:cubicBezTo>
                    <a:pt x="33514" y="3011"/>
                    <a:pt x="33218" y="1741"/>
                    <a:pt x="32901" y="690"/>
                  </a:cubicBezTo>
                  <a:cubicBezTo>
                    <a:pt x="32846" y="493"/>
                    <a:pt x="32770" y="285"/>
                    <a:pt x="32616" y="164"/>
                  </a:cubicBezTo>
                  <a:cubicBezTo>
                    <a:pt x="32463" y="55"/>
                    <a:pt x="32266" y="33"/>
                    <a:pt x="32069" y="33"/>
                  </a:cubicBezTo>
                  <a:close/>
                  <a:moveTo>
                    <a:pt x="44594" y="8650"/>
                  </a:moveTo>
                  <a:cubicBezTo>
                    <a:pt x="44507" y="9942"/>
                    <a:pt x="44780" y="11277"/>
                    <a:pt x="45492" y="12361"/>
                  </a:cubicBezTo>
                  <a:cubicBezTo>
                    <a:pt x="45678" y="12646"/>
                    <a:pt x="45908" y="12908"/>
                    <a:pt x="46159" y="13149"/>
                  </a:cubicBezTo>
                  <a:cubicBezTo>
                    <a:pt x="46291" y="13149"/>
                    <a:pt x="46434" y="13139"/>
                    <a:pt x="46565" y="13139"/>
                  </a:cubicBezTo>
                  <a:cubicBezTo>
                    <a:pt x="45284" y="12098"/>
                    <a:pt x="44649" y="10324"/>
                    <a:pt x="44627" y="8660"/>
                  </a:cubicBezTo>
                  <a:cubicBezTo>
                    <a:pt x="44616" y="8650"/>
                    <a:pt x="44605" y="8650"/>
                    <a:pt x="44594" y="8650"/>
                  </a:cubicBezTo>
                  <a:close/>
                  <a:moveTo>
                    <a:pt x="41923" y="8015"/>
                  </a:moveTo>
                  <a:cubicBezTo>
                    <a:pt x="40838" y="8015"/>
                    <a:pt x="39744" y="8288"/>
                    <a:pt x="38736" y="8715"/>
                  </a:cubicBezTo>
                  <a:cubicBezTo>
                    <a:pt x="37247" y="9361"/>
                    <a:pt x="35923" y="10324"/>
                    <a:pt x="34609" y="11288"/>
                  </a:cubicBezTo>
                  <a:cubicBezTo>
                    <a:pt x="35288" y="11015"/>
                    <a:pt x="36021" y="10872"/>
                    <a:pt x="36821" y="10872"/>
                  </a:cubicBezTo>
                  <a:cubicBezTo>
                    <a:pt x="37247" y="10872"/>
                    <a:pt x="37685" y="10916"/>
                    <a:pt x="38135" y="11003"/>
                  </a:cubicBezTo>
                  <a:cubicBezTo>
                    <a:pt x="40762" y="11518"/>
                    <a:pt x="42996" y="12898"/>
                    <a:pt x="45448" y="13182"/>
                  </a:cubicBezTo>
                  <a:cubicBezTo>
                    <a:pt x="45492" y="13171"/>
                    <a:pt x="45524" y="13171"/>
                    <a:pt x="45568" y="13171"/>
                  </a:cubicBezTo>
                  <a:cubicBezTo>
                    <a:pt x="44911" y="12416"/>
                    <a:pt x="44495" y="11474"/>
                    <a:pt x="44298" y="10489"/>
                  </a:cubicBezTo>
                  <a:cubicBezTo>
                    <a:pt x="44156" y="9821"/>
                    <a:pt x="44123" y="9142"/>
                    <a:pt x="44167" y="8463"/>
                  </a:cubicBezTo>
                  <a:cubicBezTo>
                    <a:pt x="43970" y="8376"/>
                    <a:pt x="43762" y="8299"/>
                    <a:pt x="43554" y="8244"/>
                  </a:cubicBezTo>
                  <a:cubicBezTo>
                    <a:pt x="43028" y="8091"/>
                    <a:pt x="42470" y="8015"/>
                    <a:pt x="41923" y="8015"/>
                  </a:cubicBezTo>
                  <a:close/>
                  <a:moveTo>
                    <a:pt x="63732" y="14616"/>
                  </a:moveTo>
                  <a:lnTo>
                    <a:pt x="63732" y="14616"/>
                  </a:lnTo>
                  <a:cubicBezTo>
                    <a:pt x="63798" y="15219"/>
                    <a:pt x="63830" y="15832"/>
                    <a:pt x="63842" y="16434"/>
                  </a:cubicBezTo>
                  <a:lnTo>
                    <a:pt x="63852" y="16292"/>
                  </a:lnTo>
                  <a:lnTo>
                    <a:pt x="63852" y="15832"/>
                  </a:lnTo>
                  <a:lnTo>
                    <a:pt x="63852" y="15372"/>
                  </a:lnTo>
                  <a:cubicBezTo>
                    <a:pt x="63852" y="15241"/>
                    <a:pt x="63852" y="15109"/>
                    <a:pt x="63842" y="14978"/>
                  </a:cubicBezTo>
                  <a:cubicBezTo>
                    <a:pt x="63809" y="14857"/>
                    <a:pt x="63765" y="14737"/>
                    <a:pt x="63732" y="14616"/>
                  </a:cubicBezTo>
                  <a:close/>
                  <a:moveTo>
                    <a:pt x="65538" y="17704"/>
                  </a:moveTo>
                  <a:cubicBezTo>
                    <a:pt x="65539" y="17705"/>
                    <a:pt x="65539" y="17707"/>
                    <a:pt x="65540" y="17708"/>
                  </a:cubicBezTo>
                  <a:lnTo>
                    <a:pt x="65540" y="17708"/>
                  </a:lnTo>
                  <a:cubicBezTo>
                    <a:pt x="65539" y="17707"/>
                    <a:pt x="65539" y="17705"/>
                    <a:pt x="65538" y="17704"/>
                  </a:cubicBezTo>
                  <a:close/>
                  <a:moveTo>
                    <a:pt x="69579" y="17978"/>
                  </a:moveTo>
                  <a:cubicBezTo>
                    <a:pt x="69426" y="18022"/>
                    <a:pt x="69251" y="18054"/>
                    <a:pt x="69064" y="18066"/>
                  </a:cubicBezTo>
                  <a:cubicBezTo>
                    <a:pt x="69251" y="18350"/>
                    <a:pt x="69448" y="18645"/>
                    <a:pt x="69645" y="18930"/>
                  </a:cubicBezTo>
                  <a:cubicBezTo>
                    <a:pt x="69743" y="18876"/>
                    <a:pt x="69842" y="18832"/>
                    <a:pt x="69940" y="18777"/>
                  </a:cubicBezTo>
                  <a:cubicBezTo>
                    <a:pt x="69820" y="18416"/>
                    <a:pt x="69645" y="17978"/>
                    <a:pt x="69589" y="17978"/>
                  </a:cubicBezTo>
                  <a:close/>
                  <a:moveTo>
                    <a:pt x="65540" y="17708"/>
                  </a:moveTo>
                  <a:lnTo>
                    <a:pt x="65540" y="17708"/>
                  </a:lnTo>
                  <a:cubicBezTo>
                    <a:pt x="65694" y="18222"/>
                    <a:pt x="66055" y="18680"/>
                    <a:pt x="66524" y="18952"/>
                  </a:cubicBezTo>
                  <a:cubicBezTo>
                    <a:pt x="66251" y="18613"/>
                    <a:pt x="65998" y="18263"/>
                    <a:pt x="65747" y="17912"/>
                  </a:cubicBezTo>
                  <a:cubicBezTo>
                    <a:pt x="65640" y="17848"/>
                    <a:pt x="65563" y="17783"/>
                    <a:pt x="65540" y="17708"/>
                  </a:cubicBezTo>
                  <a:close/>
                  <a:moveTo>
                    <a:pt x="64071" y="20649"/>
                  </a:moveTo>
                  <a:cubicBezTo>
                    <a:pt x="64071" y="20769"/>
                    <a:pt x="64061" y="20890"/>
                    <a:pt x="64049" y="21022"/>
                  </a:cubicBezTo>
                  <a:cubicBezTo>
                    <a:pt x="64061" y="20890"/>
                    <a:pt x="64061" y="20769"/>
                    <a:pt x="64071" y="20649"/>
                  </a:cubicBezTo>
                  <a:close/>
                  <a:moveTo>
                    <a:pt x="64049" y="21022"/>
                  </a:moveTo>
                  <a:cubicBezTo>
                    <a:pt x="64039" y="21142"/>
                    <a:pt x="64028" y="21263"/>
                    <a:pt x="63995" y="21394"/>
                  </a:cubicBezTo>
                  <a:cubicBezTo>
                    <a:pt x="64017" y="21263"/>
                    <a:pt x="64039" y="21142"/>
                    <a:pt x="64049" y="21022"/>
                  </a:cubicBezTo>
                  <a:close/>
                  <a:moveTo>
                    <a:pt x="63892" y="21750"/>
                  </a:moveTo>
                  <a:cubicBezTo>
                    <a:pt x="63886" y="21759"/>
                    <a:pt x="63886" y="21768"/>
                    <a:pt x="63886" y="21777"/>
                  </a:cubicBezTo>
                  <a:cubicBezTo>
                    <a:pt x="63888" y="21768"/>
                    <a:pt x="63890" y="21759"/>
                    <a:pt x="63892" y="21750"/>
                  </a:cubicBezTo>
                  <a:close/>
                  <a:moveTo>
                    <a:pt x="17420" y="1828"/>
                  </a:moveTo>
                  <a:cubicBezTo>
                    <a:pt x="17398" y="1872"/>
                    <a:pt x="17376" y="1927"/>
                    <a:pt x="17365" y="1982"/>
                  </a:cubicBezTo>
                  <a:cubicBezTo>
                    <a:pt x="17201" y="2529"/>
                    <a:pt x="17573" y="3066"/>
                    <a:pt x="17858" y="3570"/>
                  </a:cubicBezTo>
                  <a:cubicBezTo>
                    <a:pt x="18142" y="4062"/>
                    <a:pt x="18306" y="4784"/>
                    <a:pt x="17846" y="5135"/>
                  </a:cubicBezTo>
                  <a:cubicBezTo>
                    <a:pt x="17671" y="5266"/>
                    <a:pt x="17442" y="5299"/>
                    <a:pt x="17233" y="5343"/>
                  </a:cubicBezTo>
                  <a:cubicBezTo>
                    <a:pt x="15262" y="5704"/>
                    <a:pt x="13335" y="6646"/>
                    <a:pt x="12109" y="8222"/>
                  </a:cubicBezTo>
                  <a:cubicBezTo>
                    <a:pt x="10598" y="10171"/>
                    <a:pt x="10325" y="12788"/>
                    <a:pt x="10106" y="15241"/>
                  </a:cubicBezTo>
                  <a:cubicBezTo>
                    <a:pt x="6153" y="16215"/>
                    <a:pt x="2661" y="18876"/>
                    <a:pt x="625" y="22379"/>
                  </a:cubicBezTo>
                  <a:cubicBezTo>
                    <a:pt x="1226" y="22018"/>
                    <a:pt x="1927" y="21755"/>
                    <a:pt x="2661" y="21613"/>
                  </a:cubicBezTo>
                  <a:cubicBezTo>
                    <a:pt x="3011" y="21066"/>
                    <a:pt x="3427" y="20572"/>
                    <a:pt x="3898" y="20277"/>
                  </a:cubicBezTo>
                  <a:cubicBezTo>
                    <a:pt x="5530" y="18602"/>
                    <a:pt x="7664" y="17409"/>
                    <a:pt x="9975" y="17332"/>
                  </a:cubicBezTo>
                  <a:cubicBezTo>
                    <a:pt x="10040" y="17321"/>
                    <a:pt x="10106" y="17321"/>
                    <a:pt x="10172" y="17321"/>
                  </a:cubicBezTo>
                  <a:cubicBezTo>
                    <a:pt x="10511" y="17321"/>
                    <a:pt x="10829" y="17353"/>
                    <a:pt x="11135" y="17419"/>
                  </a:cubicBezTo>
                  <a:cubicBezTo>
                    <a:pt x="11190" y="17409"/>
                    <a:pt x="11255" y="17409"/>
                    <a:pt x="11310" y="17409"/>
                  </a:cubicBezTo>
                  <a:cubicBezTo>
                    <a:pt x="11507" y="17409"/>
                    <a:pt x="11715" y="17452"/>
                    <a:pt x="11902" y="17507"/>
                  </a:cubicBezTo>
                  <a:cubicBezTo>
                    <a:pt x="11978" y="17529"/>
                    <a:pt x="12055" y="17562"/>
                    <a:pt x="12131" y="17594"/>
                  </a:cubicBezTo>
                  <a:cubicBezTo>
                    <a:pt x="12153" y="17562"/>
                    <a:pt x="12175" y="17540"/>
                    <a:pt x="12208" y="17518"/>
                  </a:cubicBezTo>
                  <a:cubicBezTo>
                    <a:pt x="11332" y="14058"/>
                    <a:pt x="11474" y="10314"/>
                    <a:pt x="14781" y="8102"/>
                  </a:cubicBezTo>
                  <a:cubicBezTo>
                    <a:pt x="16215" y="7139"/>
                    <a:pt x="17956" y="6701"/>
                    <a:pt x="19697" y="6701"/>
                  </a:cubicBezTo>
                  <a:cubicBezTo>
                    <a:pt x="19861" y="6701"/>
                    <a:pt x="20025" y="6711"/>
                    <a:pt x="20189" y="6711"/>
                  </a:cubicBezTo>
                  <a:cubicBezTo>
                    <a:pt x="20124" y="6646"/>
                    <a:pt x="20080" y="6558"/>
                    <a:pt x="20047" y="6470"/>
                  </a:cubicBezTo>
                  <a:cubicBezTo>
                    <a:pt x="19992" y="6329"/>
                    <a:pt x="19970" y="6164"/>
                    <a:pt x="19861" y="6044"/>
                  </a:cubicBezTo>
                  <a:cubicBezTo>
                    <a:pt x="19795" y="5967"/>
                    <a:pt x="19708" y="5923"/>
                    <a:pt x="19631" y="5857"/>
                  </a:cubicBezTo>
                  <a:cubicBezTo>
                    <a:pt x="19390" y="5650"/>
                    <a:pt x="19335" y="5299"/>
                    <a:pt x="19303" y="4971"/>
                  </a:cubicBezTo>
                  <a:cubicBezTo>
                    <a:pt x="19248" y="4402"/>
                    <a:pt x="19215" y="3832"/>
                    <a:pt x="19172" y="3252"/>
                  </a:cubicBezTo>
                  <a:cubicBezTo>
                    <a:pt x="19160" y="3186"/>
                    <a:pt x="19160" y="3142"/>
                    <a:pt x="19160" y="3098"/>
                  </a:cubicBezTo>
                  <a:lnTo>
                    <a:pt x="19160" y="3076"/>
                  </a:lnTo>
                  <a:cubicBezTo>
                    <a:pt x="19073" y="3241"/>
                    <a:pt x="18887" y="3329"/>
                    <a:pt x="18700" y="3329"/>
                  </a:cubicBezTo>
                  <a:cubicBezTo>
                    <a:pt x="18635" y="3329"/>
                    <a:pt x="18580" y="3317"/>
                    <a:pt x="18525" y="3307"/>
                  </a:cubicBezTo>
                  <a:cubicBezTo>
                    <a:pt x="18284" y="3230"/>
                    <a:pt x="18087" y="3044"/>
                    <a:pt x="17934" y="2836"/>
                  </a:cubicBezTo>
                  <a:cubicBezTo>
                    <a:pt x="17759" y="2606"/>
                    <a:pt x="17562" y="2234"/>
                    <a:pt x="17420" y="1828"/>
                  </a:cubicBezTo>
                  <a:close/>
                  <a:moveTo>
                    <a:pt x="63020" y="0"/>
                  </a:moveTo>
                  <a:cubicBezTo>
                    <a:pt x="63349" y="690"/>
                    <a:pt x="63601" y="1402"/>
                    <a:pt x="63776" y="2135"/>
                  </a:cubicBezTo>
                  <a:cubicBezTo>
                    <a:pt x="64302" y="4226"/>
                    <a:pt x="64247" y="6482"/>
                    <a:pt x="63699" y="8562"/>
                  </a:cubicBezTo>
                  <a:cubicBezTo>
                    <a:pt x="63908" y="8770"/>
                    <a:pt x="64105" y="9011"/>
                    <a:pt x="64302" y="9230"/>
                  </a:cubicBezTo>
                  <a:cubicBezTo>
                    <a:pt x="64487" y="9449"/>
                    <a:pt x="64674" y="9668"/>
                    <a:pt x="64871" y="9886"/>
                  </a:cubicBezTo>
                  <a:cubicBezTo>
                    <a:pt x="64991" y="9689"/>
                    <a:pt x="65122" y="9504"/>
                    <a:pt x="65276" y="9339"/>
                  </a:cubicBezTo>
                  <a:cubicBezTo>
                    <a:pt x="66152" y="8343"/>
                    <a:pt x="67455" y="7905"/>
                    <a:pt x="68725" y="7697"/>
                  </a:cubicBezTo>
                  <a:cubicBezTo>
                    <a:pt x="68988" y="7653"/>
                    <a:pt x="69261" y="7642"/>
                    <a:pt x="69524" y="7642"/>
                  </a:cubicBezTo>
                  <a:cubicBezTo>
                    <a:pt x="70137" y="7642"/>
                    <a:pt x="70750" y="7752"/>
                    <a:pt x="71331" y="7949"/>
                  </a:cubicBezTo>
                  <a:cubicBezTo>
                    <a:pt x="72360" y="8321"/>
                    <a:pt x="73290" y="9142"/>
                    <a:pt x="73893" y="10084"/>
                  </a:cubicBezTo>
                  <a:cubicBezTo>
                    <a:pt x="74418" y="9711"/>
                    <a:pt x="75009" y="9438"/>
                    <a:pt x="75644" y="9241"/>
                  </a:cubicBezTo>
                  <a:cubicBezTo>
                    <a:pt x="75820" y="9186"/>
                    <a:pt x="76017" y="9131"/>
                    <a:pt x="76214" y="9088"/>
                  </a:cubicBezTo>
                  <a:cubicBezTo>
                    <a:pt x="76816" y="8956"/>
                    <a:pt x="77429" y="8891"/>
                    <a:pt x="78053" y="8891"/>
                  </a:cubicBezTo>
                  <a:cubicBezTo>
                    <a:pt x="78305" y="8891"/>
                    <a:pt x="78545" y="8901"/>
                    <a:pt x="78798" y="8923"/>
                  </a:cubicBezTo>
                  <a:cubicBezTo>
                    <a:pt x="80976" y="9110"/>
                    <a:pt x="83046" y="9930"/>
                    <a:pt x="85126" y="10599"/>
                  </a:cubicBezTo>
                  <a:cubicBezTo>
                    <a:pt x="87042" y="11200"/>
                    <a:pt x="88990" y="11672"/>
                    <a:pt x="90973" y="12000"/>
                  </a:cubicBezTo>
                  <a:cubicBezTo>
                    <a:pt x="91421" y="12066"/>
                    <a:pt x="91859" y="12142"/>
                    <a:pt x="92308" y="12208"/>
                  </a:cubicBezTo>
                  <a:cubicBezTo>
                    <a:pt x="93129" y="12339"/>
                    <a:pt x="93951" y="12514"/>
                    <a:pt x="94761" y="12821"/>
                  </a:cubicBezTo>
                  <a:cubicBezTo>
                    <a:pt x="95571" y="13127"/>
                    <a:pt x="96337" y="13587"/>
                    <a:pt x="96929" y="14212"/>
                  </a:cubicBezTo>
                  <a:cubicBezTo>
                    <a:pt x="97235" y="14485"/>
                    <a:pt x="97487" y="14923"/>
                    <a:pt x="97651" y="15295"/>
                  </a:cubicBezTo>
                  <a:cubicBezTo>
                    <a:pt x="97946" y="15942"/>
                    <a:pt x="98034" y="16620"/>
                    <a:pt x="97990" y="17310"/>
                  </a:cubicBezTo>
                  <a:cubicBezTo>
                    <a:pt x="98352" y="17233"/>
                    <a:pt x="98724" y="17200"/>
                    <a:pt x="99107" y="17200"/>
                  </a:cubicBezTo>
                  <a:cubicBezTo>
                    <a:pt x="99972" y="17200"/>
                    <a:pt x="100859" y="17365"/>
                    <a:pt x="101713" y="17540"/>
                  </a:cubicBezTo>
                  <a:cubicBezTo>
                    <a:pt x="103399" y="17879"/>
                    <a:pt x="105348" y="18010"/>
                    <a:pt x="106968" y="18569"/>
                  </a:cubicBezTo>
                  <a:cubicBezTo>
                    <a:pt x="107669" y="18810"/>
                    <a:pt x="108271" y="19302"/>
                    <a:pt x="108753" y="19905"/>
                  </a:cubicBezTo>
                  <a:cubicBezTo>
                    <a:pt x="108747" y="19876"/>
                    <a:pt x="108741" y="19847"/>
                    <a:pt x="108734" y="19818"/>
                  </a:cubicBezTo>
                  <a:lnTo>
                    <a:pt x="108734" y="19818"/>
                  </a:lnTo>
                  <a:cubicBezTo>
                    <a:pt x="108748" y="19862"/>
                    <a:pt x="108761" y="19908"/>
                    <a:pt x="108775" y="19949"/>
                  </a:cubicBezTo>
                  <a:cubicBezTo>
                    <a:pt x="109191" y="20463"/>
                    <a:pt x="109508" y="21044"/>
                    <a:pt x="109739" y="21591"/>
                  </a:cubicBezTo>
                  <a:cubicBezTo>
                    <a:pt x="109804" y="21766"/>
                    <a:pt x="109902" y="21985"/>
                    <a:pt x="110012" y="22226"/>
                  </a:cubicBezTo>
                  <a:cubicBezTo>
                    <a:pt x="110077" y="22412"/>
                    <a:pt x="110155" y="22609"/>
                    <a:pt x="110231" y="22806"/>
                  </a:cubicBezTo>
                  <a:cubicBezTo>
                    <a:pt x="110592" y="22937"/>
                    <a:pt x="110943" y="23113"/>
                    <a:pt x="111293" y="23343"/>
                  </a:cubicBezTo>
                  <a:cubicBezTo>
                    <a:pt x="111293" y="23025"/>
                    <a:pt x="111293" y="22696"/>
                    <a:pt x="111271" y="22379"/>
                  </a:cubicBezTo>
                  <a:cubicBezTo>
                    <a:pt x="111184" y="21186"/>
                    <a:pt x="111523" y="19905"/>
                    <a:pt x="110943" y="18799"/>
                  </a:cubicBezTo>
                  <a:cubicBezTo>
                    <a:pt x="110559" y="18066"/>
                    <a:pt x="109837" y="17562"/>
                    <a:pt x="109060" y="17310"/>
                  </a:cubicBezTo>
                  <a:cubicBezTo>
                    <a:pt x="108468" y="17113"/>
                    <a:pt x="107855" y="17058"/>
                    <a:pt x="107231" y="17058"/>
                  </a:cubicBezTo>
                  <a:cubicBezTo>
                    <a:pt x="106782" y="17058"/>
                    <a:pt x="106323" y="17091"/>
                    <a:pt x="105873" y="17124"/>
                  </a:cubicBezTo>
                  <a:cubicBezTo>
                    <a:pt x="105425" y="17146"/>
                    <a:pt x="104965" y="17178"/>
                    <a:pt x="104527" y="17178"/>
                  </a:cubicBezTo>
                  <a:cubicBezTo>
                    <a:pt x="104340" y="17178"/>
                    <a:pt x="104165" y="17168"/>
                    <a:pt x="103990" y="17156"/>
                  </a:cubicBezTo>
                  <a:cubicBezTo>
                    <a:pt x="103870" y="17156"/>
                    <a:pt x="103749" y="17146"/>
                    <a:pt x="103651" y="17069"/>
                  </a:cubicBezTo>
                  <a:cubicBezTo>
                    <a:pt x="103552" y="16981"/>
                    <a:pt x="103508" y="16850"/>
                    <a:pt x="103486" y="16718"/>
                  </a:cubicBezTo>
                  <a:cubicBezTo>
                    <a:pt x="103345" y="15942"/>
                    <a:pt x="103432" y="15142"/>
                    <a:pt x="103355" y="14365"/>
                  </a:cubicBezTo>
                  <a:cubicBezTo>
                    <a:pt x="103147" y="12273"/>
                    <a:pt x="101056" y="11266"/>
                    <a:pt x="99216" y="10894"/>
                  </a:cubicBezTo>
                  <a:cubicBezTo>
                    <a:pt x="98800" y="10806"/>
                    <a:pt x="98374" y="10752"/>
                    <a:pt x="97946" y="10708"/>
                  </a:cubicBezTo>
                  <a:cubicBezTo>
                    <a:pt x="97246" y="10631"/>
                    <a:pt x="96545" y="10609"/>
                    <a:pt x="95834" y="10609"/>
                  </a:cubicBezTo>
                  <a:cubicBezTo>
                    <a:pt x="95012" y="10609"/>
                    <a:pt x="94191" y="10642"/>
                    <a:pt x="93370" y="10675"/>
                  </a:cubicBezTo>
                  <a:cubicBezTo>
                    <a:pt x="92538" y="10708"/>
                    <a:pt x="91717" y="10740"/>
                    <a:pt x="90895" y="10740"/>
                  </a:cubicBezTo>
                  <a:cubicBezTo>
                    <a:pt x="89812" y="10740"/>
                    <a:pt x="88739" y="10686"/>
                    <a:pt x="87666" y="10489"/>
                  </a:cubicBezTo>
                  <a:cubicBezTo>
                    <a:pt x="84732" y="9942"/>
                    <a:pt x="81961" y="8354"/>
                    <a:pt x="79005" y="8354"/>
                  </a:cubicBezTo>
                  <a:cubicBezTo>
                    <a:pt x="78830" y="8354"/>
                    <a:pt x="78644" y="8365"/>
                    <a:pt x="78458" y="8376"/>
                  </a:cubicBezTo>
                  <a:cubicBezTo>
                    <a:pt x="78721" y="7981"/>
                    <a:pt x="78995" y="7555"/>
                    <a:pt x="78995" y="7073"/>
                  </a:cubicBezTo>
                  <a:cubicBezTo>
                    <a:pt x="78995" y="6635"/>
                    <a:pt x="78644" y="6186"/>
                    <a:pt x="78228" y="6186"/>
                  </a:cubicBezTo>
                  <a:cubicBezTo>
                    <a:pt x="78195" y="6186"/>
                    <a:pt x="78151" y="6186"/>
                    <a:pt x="78107" y="6197"/>
                  </a:cubicBezTo>
                  <a:cubicBezTo>
                    <a:pt x="78316" y="5310"/>
                    <a:pt x="77615" y="4434"/>
                    <a:pt x="76794" y="4040"/>
                  </a:cubicBezTo>
                  <a:cubicBezTo>
                    <a:pt x="76345" y="3832"/>
                    <a:pt x="75852" y="3733"/>
                    <a:pt x="75370" y="3733"/>
                  </a:cubicBezTo>
                  <a:cubicBezTo>
                    <a:pt x="74801" y="3733"/>
                    <a:pt x="74232" y="3876"/>
                    <a:pt x="73728" y="4149"/>
                  </a:cubicBezTo>
                  <a:cubicBezTo>
                    <a:pt x="72808" y="4664"/>
                    <a:pt x="72151" y="5638"/>
                    <a:pt x="72020" y="6679"/>
                  </a:cubicBezTo>
                  <a:cubicBezTo>
                    <a:pt x="71353" y="6624"/>
                    <a:pt x="70696" y="6558"/>
                    <a:pt x="70027" y="6492"/>
                  </a:cubicBezTo>
                  <a:cubicBezTo>
                    <a:pt x="69842" y="6482"/>
                    <a:pt x="69645" y="6449"/>
                    <a:pt x="69513" y="6317"/>
                  </a:cubicBezTo>
                  <a:cubicBezTo>
                    <a:pt x="69404" y="6197"/>
                    <a:pt x="69382" y="6044"/>
                    <a:pt x="69360" y="5891"/>
                  </a:cubicBezTo>
                  <a:cubicBezTo>
                    <a:pt x="69294" y="5376"/>
                    <a:pt x="69239" y="4850"/>
                    <a:pt x="68966" y="4402"/>
                  </a:cubicBezTo>
                  <a:cubicBezTo>
                    <a:pt x="68757" y="4040"/>
                    <a:pt x="68353" y="3755"/>
                    <a:pt x="67947" y="3755"/>
                  </a:cubicBezTo>
                  <a:cubicBezTo>
                    <a:pt x="67849" y="3755"/>
                    <a:pt x="67761" y="3777"/>
                    <a:pt x="67674" y="3799"/>
                  </a:cubicBezTo>
                  <a:cubicBezTo>
                    <a:pt x="67684" y="2814"/>
                    <a:pt x="67619" y="1818"/>
                    <a:pt x="67487" y="843"/>
                  </a:cubicBezTo>
                  <a:cubicBezTo>
                    <a:pt x="67444" y="580"/>
                    <a:pt x="67389" y="295"/>
                    <a:pt x="67181" y="142"/>
                  </a:cubicBezTo>
                  <a:cubicBezTo>
                    <a:pt x="67006" y="22"/>
                    <a:pt x="66787" y="11"/>
                    <a:pt x="66579" y="11"/>
                  </a:cubicBezTo>
                  <a:cubicBezTo>
                    <a:pt x="65845" y="0"/>
                    <a:pt x="65112" y="0"/>
                    <a:pt x="64367" y="0"/>
                  </a:cubicBezTo>
                  <a:close/>
                  <a:moveTo>
                    <a:pt x="63852" y="15010"/>
                  </a:moveTo>
                  <a:lnTo>
                    <a:pt x="63852" y="15010"/>
                  </a:lnTo>
                  <a:cubicBezTo>
                    <a:pt x="63864" y="15131"/>
                    <a:pt x="63864" y="15251"/>
                    <a:pt x="63864" y="15372"/>
                  </a:cubicBezTo>
                  <a:lnTo>
                    <a:pt x="63864" y="15832"/>
                  </a:lnTo>
                  <a:lnTo>
                    <a:pt x="63852" y="16292"/>
                  </a:lnTo>
                  <a:lnTo>
                    <a:pt x="63842" y="16555"/>
                  </a:lnTo>
                  <a:lnTo>
                    <a:pt x="63842" y="16784"/>
                  </a:lnTo>
                  <a:cubicBezTo>
                    <a:pt x="63842" y="17529"/>
                    <a:pt x="63809" y="18285"/>
                    <a:pt x="63721" y="19029"/>
                  </a:cubicBezTo>
                  <a:cubicBezTo>
                    <a:pt x="63787" y="18864"/>
                    <a:pt x="63830" y="18701"/>
                    <a:pt x="63864" y="18525"/>
                  </a:cubicBezTo>
                  <a:lnTo>
                    <a:pt x="63864" y="18525"/>
                  </a:lnTo>
                  <a:cubicBezTo>
                    <a:pt x="63830" y="18711"/>
                    <a:pt x="63787" y="18876"/>
                    <a:pt x="63721" y="19051"/>
                  </a:cubicBezTo>
                  <a:cubicBezTo>
                    <a:pt x="63699" y="19215"/>
                    <a:pt x="63677" y="19390"/>
                    <a:pt x="63655" y="19555"/>
                  </a:cubicBezTo>
                  <a:cubicBezTo>
                    <a:pt x="63645" y="19642"/>
                    <a:pt x="63633" y="19730"/>
                    <a:pt x="63633" y="19817"/>
                  </a:cubicBezTo>
                  <a:cubicBezTo>
                    <a:pt x="63633" y="19894"/>
                    <a:pt x="63645" y="19959"/>
                    <a:pt x="63667" y="20025"/>
                  </a:cubicBezTo>
                  <a:cubicBezTo>
                    <a:pt x="63721" y="20190"/>
                    <a:pt x="63852" y="20310"/>
                    <a:pt x="63940" y="20463"/>
                  </a:cubicBezTo>
                  <a:cubicBezTo>
                    <a:pt x="64017" y="20606"/>
                    <a:pt x="64039" y="20748"/>
                    <a:pt x="64039" y="20901"/>
                  </a:cubicBezTo>
                  <a:cubicBezTo>
                    <a:pt x="64039" y="21177"/>
                    <a:pt x="63957" y="21463"/>
                    <a:pt x="63892" y="21750"/>
                  </a:cubicBezTo>
                  <a:lnTo>
                    <a:pt x="63892" y="21750"/>
                  </a:lnTo>
                  <a:cubicBezTo>
                    <a:pt x="63893" y="21748"/>
                    <a:pt x="63894" y="21746"/>
                    <a:pt x="63896" y="21744"/>
                  </a:cubicBezTo>
                  <a:cubicBezTo>
                    <a:pt x="63929" y="21635"/>
                    <a:pt x="63962" y="21514"/>
                    <a:pt x="63995" y="21394"/>
                  </a:cubicBezTo>
                  <a:lnTo>
                    <a:pt x="63995" y="21394"/>
                  </a:lnTo>
                  <a:cubicBezTo>
                    <a:pt x="63973" y="21514"/>
                    <a:pt x="63940" y="21635"/>
                    <a:pt x="63896" y="21755"/>
                  </a:cubicBezTo>
                  <a:cubicBezTo>
                    <a:pt x="63896" y="21777"/>
                    <a:pt x="63886" y="21810"/>
                    <a:pt x="63874" y="21832"/>
                  </a:cubicBezTo>
                  <a:cubicBezTo>
                    <a:pt x="63852" y="21952"/>
                    <a:pt x="63830" y="22083"/>
                    <a:pt x="63830" y="22204"/>
                  </a:cubicBezTo>
                  <a:lnTo>
                    <a:pt x="63830" y="22226"/>
                  </a:lnTo>
                  <a:cubicBezTo>
                    <a:pt x="63852" y="22215"/>
                    <a:pt x="63874" y="22215"/>
                    <a:pt x="63896" y="22215"/>
                  </a:cubicBezTo>
                  <a:cubicBezTo>
                    <a:pt x="64017" y="22215"/>
                    <a:pt x="64127" y="22357"/>
                    <a:pt x="64181" y="22477"/>
                  </a:cubicBezTo>
                  <a:cubicBezTo>
                    <a:pt x="64487" y="23058"/>
                    <a:pt x="64772" y="23660"/>
                    <a:pt x="65057" y="24263"/>
                  </a:cubicBezTo>
                  <a:cubicBezTo>
                    <a:pt x="65243" y="24645"/>
                    <a:pt x="65418" y="25018"/>
                    <a:pt x="65604" y="25390"/>
                  </a:cubicBezTo>
                  <a:cubicBezTo>
                    <a:pt x="65747" y="25117"/>
                    <a:pt x="65900" y="24832"/>
                    <a:pt x="66032" y="24558"/>
                  </a:cubicBezTo>
                  <a:cubicBezTo>
                    <a:pt x="65944" y="24448"/>
                    <a:pt x="65856" y="24328"/>
                    <a:pt x="65779" y="24197"/>
                  </a:cubicBezTo>
                  <a:cubicBezTo>
                    <a:pt x="66360" y="23299"/>
                    <a:pt x="66633" y="22237"/>
                    <a:pt x="67093" y="21263"/>
                  </a:cubicBezTo>
                  <a:cubicBezTo>
                    <a:pt x="67268" y="20901"/>
                    <a:pt x="67465" y="20606"/>
                    <a:pt x="67684" y="20343"/>
                  </a:cubicBezTo>
                  <a:cubicBezTo>
                    <a:pt x="67290" y="19894"/>
                    <a:pt x="66896" y="19434"/>
                    <a:pt x="66524" y="18963"/>
                  </a:cubicBezTo>
                  <a:cubicBezTo>
                    <a:pt x="65736" y="18799"/>
                    <a:pt x="65068" y="18164"/>
                    <a:pt x="64783" y="17409"/>
                  </a:cubicBezTo>
                  <a:cubicBezTo>
                    <a:pt x="64663" y="17058"/>
                    <a:pt x="64608" y="16686"/>
                    <a:pt x="64619" y="16314"/>
                  </a:cubicBezTo>
                  <a:lnTo>
                    <a:pt x="64619" y="16314"/>
                  </a:lnTo>
                  <a:cubicBezTo>
                    <a:pt x="64608" y="16324"/>
                    <a:pt x="64586" y="16336"/>
                    <a:pt x="64564" y="16346"/>
                  </a:cubicBezTo>
                  <a:cubicBezTo>
                    <a:pt x="64268" y="15942"/>
                    <a:pt x="64028" y="15492"/>
                    <a:pt x="63852" y="15010"/>
                  </a:cubicBezTo>
                  <a:close/>
                  <a:moveTo>
                    <a:pt x="68976" y="24350"/>
                  </a:moveTo>
                  <a:cubicBezTo>
                    <a:pt x="68976" y="24624"/>
                    <a:pt x="68867" y="26134"/>
                    <a:pt x="69042" y="26178"/>
                  </a:cubicBezTo>
                  <a:lnTo>
                    <a:pt x="69032" y="26178"/>
                  </a:lnTo>
                  <a:cubicBezTo>
                    <a:pt x="68572" y="26069"/>
                    <a:pt x="68057" y="25893"/>
                    <a:pt x="67564" y="25664"/>
                  </a:cubicBezTo>
                  <a:cubicBezTo>
                    <a:pt x="67268" y="26244"/>
                    <a:pt x="66973" y="26813"/>
                    <a:pt x="66667" y="27394"/>
                  </a:cubicBezTo>
                  <a:cubicBezTo>
                    <a:pt x="66929" y="27842"/>
                    <a:pt x="67214" y="28270"/>
                    <a:pt x="67509" y="28674"/>
                  </a:cubicBezTo>
                  <a:lnTo>
                    <a:pt x="70433" y="28664"/>
                  </a:lnTo>
                  <a:cubicBezTo>
                    <a:pt x="70389" y="28543"/>
                    <a:pt x="70378" y="28401"/>
                    <a:pt x="70356" y="28270"/>
                  </a:cubicBezTo>
                  <a:cubicBezTo>
                    <a:pt x="70268" y="27503"/>
                    <a:pt x="70061" y="26737"/>
                    <a:pt x="69776" y="26014"/>
                  </a:cubicBezTo>
                  <a:cubicBezTo>
                    <a:pt x="69568" y="25533"/>
                    <a:pt x="69185" y="25160"/>
                    <a:pt x="69032" y="24657"/>
                  </a:cubicBezTo>
                  <a:cubicBezTo>
                    <a:pt x="69010" y="24602"/>
                    <a:pt x="68998" y="24547"/>
                    <a:pt x="68988" y="24482"/>
                  </a:cubicBezTo>
                  <a:lnTo>
                    <a:pt x="68988" y="24470"/>
                  </a:lnTo>
                  <a:cubicBezTo>
                    <a:pt x="68976" y="24426"/>
                    <a:pt x="68976" y="24394"/>
                    <a:pt x="68976" y="24350"/>
                  </a:cubicBezTo>
                  <a:close/>
                  <a:moveTo>
                    <a:pt x="2464" y="28236"/>
                  </a:moveTo>
                  <a:cubicBezTo>
                    <a:pt x="1620" y="28236"/>
                    <a:pt x="778" y="28423"/>
                    <a:pt x="0" y="28730"/>
                  </a:cubicBezTo>
                  <a:lnTo>
                    <a:pt x="0" y="28752"/>
                  </a:lnTo>
                  <a:lnTo>
                    <a:pt x="4730" y="28752"/>
                  </a:lnTo>
                  <a:cubicBezTo>
                    <a:pt x="4610" y="28686"/>
                    <a:pt x="4478" y="28631"/>
                    <a:pt x="4336" y="28576"/>
                  </a:cubicBezTo>
                  <a:cubicBezTo>
                    <a:pt x="3744" y="28346"/>
                    <a:pt x="3109" y="28236"/>
                    <a:pt x="2464" y="28236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2"/>
            <p:cNvSpPr/>
            <p:nvPr/>
          </p:nvSpPr>
          <p:spPr>
            <a:xfrm>
              <a:off x="5070413" y="2847318"/>
              <a:ext cx="3209837" cy="313914"/>
            </a:xfrm>
            <a:custGeom>
              <a:rect b="b" l="l" r="r" t="t"/>
              <a:pathLst>
                <a:path extrusionOk="0" h="10896" w="111414">
                  <a:moveTo>
                    <a:pt x="101746" y="1"/>
                  </a:moveTo>
                  <a:lnTo>
                    <a:pt x="0" y="122"/>
                  </a:lnTo>
                  <a:lnTo>
                    <a:pt x="66" y="10895"/>
                  </a:lnTo>
                  <a:lnTo>
                    <a:pt x="111414" y="10895"/>
                  </a:lnTo>
                  <a:lnTo>
                    <a:pt x="1017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2"/>
            <p:cNvSpPr/>
            <p:nvPr/>
          </p:nvSpPr>
          <p:spPr>
            <a:xfrm>
              <a:off x="5072314" y="3161203"/>
              <a:ext cx="3085868" cy="646640"/>
            </a:xfrm>
            <a:custGeom>
              <a:rect b="b" l="l" r="r" t="t"/>
              <a:pathLst>
                <a:path extrusionOk="0" h="22445" w="107111">
                  <a:moveTo>
                    <a:pt x="0" y="0"/>
                  </a:moveTo>
                  <a:lnTo>
                    <a:pt x="0" y="22445"/>
                  </a:lnTo>
                  <a:lnTo>
                    <a:pt x="107111" y="22445"/>
                  </a:lnTo>
                  <a:lnTo>
                    <a:pt x="107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2"/>
            <p:cNvSpPr/>
            <p:nvPr/>
          </p:nvSpPr>
          <p:spPr>
            <a:xfrm>
              <a:off x="5072314" y="3161203"/>
              <a:ext cx="3085868" cy="248256"/>
            </a:xfrm>
            <a:custGeom>
              <a:rect b="b" l="l" r="r" t="t"/>
              <a:pathLst>
                <a:path extrusionOk="0" h="8617" w="107111">
                  <a:moveTo>
                    <a:pt x="0" y="0"/>
                  </a:moveTo>
                  <a:lnTo>
                    <a:pt x="0" y="8616"/>
                  </a:lnTo>
                  <a:lnTo>
                    <a:pt x="107111" y="8616"/>
                  </a:lnTo>
                  <a:lnTo>
                    <a:pt x="107111" y="0"/>
                  </a:ln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2"/>
            <p:cNvSpPr/>
            <p:nvPr/>
          </p:nvSpPr>
          <p:spPr>
            <a:xfrm>
              <a:off x="5072314" y="3161203"/>
              <a:ext cx="3085868" cy="80438"/>
            </a:xfrm>
            <a:custGeom>
              <a:rect b="b" l="l" r="r" t="t"/>
              <a:pathLst>
                <a:path extrusionOk="0" h="2792" w="107111">
                  <a:moveTo>
                    <a:pt x="0" y="0"/>
                  </a:moveTo>
                  <a:lnTo>
                    <a:pt x="0" y="2792"/>
                  </a:lnTo>
                  <a:lnTo>
                    <a:pt x="107111" y="2792"/>
                  </a:lnTo>
                  <a:lnTo>
                    <a:pt x="107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2"/>
            <p:cNvSpPr/>
            <p:nvPr/>
          </p:nvSpPr>
          <p:spPr>
            <a:xfrm>
              <a:off x="4941085" y="2640290"/>
              <a:ext cx="465598" cy="413971"/>
            </a:xfrm>
            <a:custGeom>
              <a:rect b="b" l="l" r="r" t="t"/>
              <a:pathLst>
                <a:path extrusionOk="0" h="14369" w="16161">
                  <a:moveTo>
                    <a:pt x="8922" y="1"/>
                  </a:moveTo>
                  <a:cubicBezTo>
                    <a:pt x="7303" y="1"/>
                    <a:pt x="5725" y="423"/>
                    <a:pt x="4610" y="1351"/>
                  </a:cubicBezTo>
                  <a:cubicBezTo>
                    <a:pt x="3592" y="2194"/>
                    <a:pt x="2957" y="3410"/>
                    <a:pt x="2355" y="4592"/>
                  </a:cubicBezTo>
                  <a:cubicBezTo>
                    <a:pt x="1348" y="6552"/>
                    <a:pt x="0" y="8534"/>
                    <a:pt x="811" y="10855"/>
                  </a:cubicBezTo>
                  <a:cubicBezTo>
                    <a:pt x="373" y="9573"/>
                    <a:pt x="3723" y="7625"/>
                    <a:pt x="4489" y="7308"/>
                  </a:cubicBezTo>
                  <a:cubicBezTo>
                    <a:pt x="5289" y="6983"/>
                    <a:pt x="6153" y="6797"/>
                    <a:pt x="7008" y="6797"/>
                  </a:cubicBezTo>
                  <a:cubicBezTo>
                    <a:pt x="7651" y="6797"/>
                    <a:pt x="8289" y="6902"/>
                    <a:pt x="8891" y="7132"/>
                  </a:cubicBezTo>
                  <a:cubicBezTo>
                    <a:pt x="11606" y="8183"/>
                    <a:pt x="12800" y="11457"/>
                    <a:pt x="12734" y="14369"/>
                  </a:cubicBezTo>
                  <a:cubicBezTo>
                    <a:pt x="12876" y="12869"/>
                    <a:pt x="13041" y="11325"/>
                    <a:pt x="13796" y="10011"/>
                  </a:cubicBezTo>
                  <a:cubicBezTo>
                    <a:pt x="14595" y="8621"/>
                    <a:pt x="16051" y="7384"/>
                    <a:pt x="16117" y="5720"/>
                  </a:cubicBezTo>
                  <a:cubicBezTo>
                    <a:pt x="16161" y="4537"/>
                    <a:pt x="15712" y="3344"/>
                    <a:pt x="14956" y="2424"/>
                  </a:cubicBezTo>
                  <a:cubicBezTo>
                    <a:pt x="14814" y="2249"/>
                    <a:pt x="14650" y="2074"/>
                    <a:pt x="14486" y="1921"/>
                  </a:cubicBezTo>
                  <a:cubicBezTo>
                    <a:pt x="13161" y="701"/>
                    <a:pt x="11007" y="1"/>
                    <a:pt x="89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2"/>
            <p:cNvSpPr/>
            <p:nvPr/>
          </p:nvSpPr>
          <p:spPr>
            <a:xfrm>
              <a:off x="4957478" y="2784714"/>
              <a:ext cx="357734" cy="1067929"/>
            </a:xfrm>
            <a:custGeom>
              <a:rect b="b" l="l" r="r" t="t"/>
              <a:pathLst>
                <a:path extrusionOk="0" h="37068" w="12417">
                  <a:moveTo>
                    <a:pt x="6182" y="0"/>
                  </a:moveTo>
                  <a:cubicBezTo>
                    <a:pt x="3580" y="0"/>
                    <a:pt x="976" y="1594"/>
                    <a:pt x="1" y="4878"/>
                  </a:cubicBezTo>
                  <a:lnTo>
                    <a:pt x="1" y="37068"/>
                  </a:lnTo>
                  <a:lnTo>
                    <a:pt x="12416" y="37068"/>
                  </a:lnTo>
                  <a:lnTo>
                    <a:pt x="12416" y="4878"/>
                  </a:lnTo>
                  <a:cubicBezTo>
                    <a:pt x="11493" y="1660"/>
                    <a:pt x="8838" y="0"/>
                    <a:pt x="61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2"/>
            <p:cNvSpPr/>
            <p:nvPr/>
          </p:nvSpPr>
          <p:spPr>
            <a:xfrm>
              <a:off x="5010171" y="2853484"/>
              <a:ext cx="248256" cy="954360"/>
            </a:xfrm>
            <a:custGeom>
              <a:rect b="b" l="l" r="r" t="t"/>
              <a:pathLst>
                <a:path extrusionOk="0" h="33126" w="8617">
                  <a:moveTo>
                    <a:pt x="4095" y="1"/>
                  </a:moveTo>
                  <a:cubicBezTo>
                    <a:pt x="2083" y="1"/>
                    <a:pt x="143" y="1210"/>
                    <a:pt x="1" y="3630"/>
                  </a:cubicBezTo>
                  <a:lnTo>
                    <a:pt x="1" y="33126"/>
                  </a:lnTo>
                  <a:lnTo>
                    <a:pt x="8617" y="33126"/>
                  </a:lnTo>
                  <a:lnTo>
                    <a:pt x="8617" y="3630"/>
                  </a:lnTo>
                  <a:cubicBezTo>
                    <a:pt x="8190" y="1210"/>
                    <a:pt x="6107" y="1"/>
                    <a:pt x="40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2"/>
            <p:cNvSpPr/>
            <p:nvPr/>
          </p:nvSpPr>
          <p:spPr>
            <a:xfrm>
              <a:off x="7929460" y="2669071"/>
              <a:ext cx="477295" cy="417716"/>
            </a:xfrm>
            <a:custGeom>
              <a:rect b="b" l="l" r="r" t="t"/>
              <a:pathLst>
                <a:path extrusionOk="0" h="14499" w="16567">
                  <a:moveTo>
                    <a:pt x="8765" y="0"/>
                  </a:moveTo>
                  <a:cubicBezTo>
                    <a:pt x="8020" y="0"/>
                    <a:pt x="7223" y="82"/>
                    <a:pt x="6362" y="199"/>
                  </a:cubicBezTo>
                  <a:cubicBezTo>
                    <a:pt x="5355" y="341"/>
                    <a:pt x="4348" y="516"/>
                    <a:pt x="3428" y="932"/>
                  </a:cubicBezTo>
                  <a:cubicBezTo>
                    <a:pt x="2552" y="1326"/>
                    <a:pt x="1818" y="2049"/>
                    <a:pt x="1249" y="2903"/>
                  </a:cubicBezTo>
                  <a:cubicBezTo>
                    <a:pt x="701" y="3735"/>
                    <a:pt x="319" y="4688"/>
                    <a:pt x="132" y="5586"/>
                  </a:cubicBezTo>
                  <a:cubicBezTo>
                    <a:pt x="56" y="5936"/>
                    <a:pt x="1" y="6309"/>
                    <a:pt x="78" y="6669"/>
                  </a:cubicBezTo>
                  <a:cubicBezTo>
                    <a:pt x="285" y="7754"/>
                    <a:pt x="1599" y="9155"/>
                    <a:pt x="2278" y="10020"/>
                  </a:cubicBezTo>
                  <a:cubicBezTo>
                    <a:pt x="3417" y="11476"/>
                    <a:pt x="4511" y="12965"/>
                    <a:pt x="5552" y="14498"/>
                  </a:cubicBezTo>
                  <a:cubicBezTo>
                    <a:pt x="5365" y="12724"/>
                    <a:pt x="5596" y="10907"/>
                    <a:pt x="6209" y="9231"/>
                  </a:cubicBezTo>
                  <a:cubicBezTo>
                    <a:pt x="7107" y="6834"/>
                    <a:pt x="8727" y="6199"/>
                    <a:pt x="11124" y="6122"/>
                  </a:cubicBezTo>
                  <a:cubicBezTo>
                    <a:pt x="11218" y="6119"/>
                    <a:pt x="11315" y="6118"/>
                    <a:pt x="11414" y="6118"/>
                  </a:cubicBezTo>
                  <a:cubicBezTo>
                    <a:pt x="13192" y="6118"/>
                    <a:pt x="15692" y="6602"/>
                    <a:pt x="16511" y="8334"/>
                  </a:cubicBezTo>
                  <a:cubicBezTo>
                    <a:pt x="16566" y="6012"/>
                    <a:pt x="15022" y="4009"/>
                    <a:pt x="13555" y="2224"/>
                  </a:cubicBezTo>
                  <a:cubicBezTo>
                    <a:pt x="12137" y="502"/>
                    <a:pt x="10607" y="0"/>
                    <a:pt x="87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2"/>
            <p:cNvSpPr/>
            <p:nvPr/>
          </p:nvSpPr>
          <p:spPr>
            <a:xfrm>
              <a:off x="8048387" y="2767716"/>
              <a:ext cx="357734" cy="1076716"/>
            </a:xfrm>
            <a:custGeom>
              <a:rect b="b" l="l" r="r" t="t"/>
              <a:pathLst>
                <a:path extrusionOk="0" h="37373" w="12417">
                  <a:moveTo>
                    <a:pt x="6380" y="0"/>
                  </a:moveTo>
                  <a:cubicBezTo>
                    <a:pt x="3501" y="0"/>
                    <a:pt x="569" y="1758"/>
                    <a:pt x="1" y="5194"/>
                  </a:cubicBezTo>
                  <a:lnTo>
                    <a:pt x="1" y="37373"/>
                  </a:lnTo>
                  <a:lnTo>
                    <a:pt x="12416" y="37373"/>
                  </a:lnTo>
                  <a:lnTo>
                    <a:pt x="12416" y="5194"/>
                  </a:lnTo>
                  <a:cubicBezTo>
                    <a:pt x="11998" y="1706"/>
                    <a:pt x="9215" y="0"/>
                    <a:pt x="6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2"/>
            <p:cNvSpPr/>
            <p:nvPr/>
          </p:nvSpPr>
          <p:spPr>
            <a:xfrm>
              <a:off x="8108946" y="2834037"/>
              <a:ext cx="248256" cy="962139"/>
            </a:xfrm>
            <a:custGeom>
              <a:rect b="b" l="l" r="r" t="t"/>
              <a:pathLst>
                <a:path extrusionOk="0" h="33396" w="8617">
                  <a:moveTo>
                    <a:pt x="4462" y="1"/>
                  </a:moveTo>
                  <a:cubicBezTo>
                    <a:pt x="2329" y="1"/>
                    <a:pt x="148" y="1390"/>
                    <a:pt x="1" y="3889"/>
                  </a:cubicBezTo>
                  <a:lnTo>
                    <a:pt x="1" y="33395"/>
                  </a:lnTo>
                  <a:lnTo>
                    <a:pt x="8617" y="33395"/>
                  </a:lnTo>
                  <a:lnTo>
                    <a:pt x="8617" y="3889"/>
                  </a:lnTo>
                  <a:cubicBezTo>
                    <a:pt x="8416" y="1220"/>
                    <a:pt x="6460" y="1"/>
                    <a:pt x="44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2"/>
            <p:cNvSpPr/>
            <p:nvPr/>
          </p:nvSpPr>
          <p:spPr>
            <a:xfrm>
              <a:off x="5103832" y="2521679"/>
              <a:ext cx="587378" cy="646122"/>
            </a:xfrm>
            <a:custGeom>
              <a:rect b="b" l="l" r="r" t="t"/>
              <a:pathLst>
                <a:path extrusionOk="0" h="22427" w="20388">
                  <a:moveTo>
                    <a:pt x="9080" y="1"/>
                  </a:moveTo>
                  <a:cubicBezTo>
                    <a:pt x="9014" y="1"/>
                    <a:pt x="8948" y="2"/>
                    <a:pt x="8881" y="5"/>
                  </a:cubicBezTo>
                  <a:cubicBezTo>
                    <a:pt x="5212" y="136"/>
                    <a:pt x="2005" y="3048"/>
                    <a:pt x="538" y="6235"/>
                  </a:cubicBezTo>
                  <a:cubicBezTo>
                    <a:pt x="242" y="6880"/>
                    <a:pt x="1" y="7647"/>
                    <a:pt x="307" y="8293"/>
                  </a:cubicBezTo>
                  <a:cubicBezTo>
                    <a:pt x="680" y="9103"/>
                    <a:pt x="1698" y="9333"/>
                    <a:pt x="2563" y="9541"/>
                  </a:cubicBezTo>
                  <a:cubicBezTo>
                    <a:pt x="4512" y="10012"/>
                    <a:pt x="6461" y="10931"/>
                    <a:pt x="7753" y="12497"/>
                  </a:cubicBezTo>
                  <a:cubicBezTo>
                    <a:pt x="8749" y="13712"/>
                    <a:pt x="8979" y="15398"/>
                    <a:pt x="9154" y="16909"/>
                  </a:cubicBezTo>
                  <a:cubicBezTo>
                    <a:pt x="9307" y="18201"/>
                    <a:pt x="9056" y="20522"/>
                    <a:pt x="10041" y="21508"/>
                  </a:cubicBezTo>
                  <a:cubicBezTo>
                    <a:pt x="10693" y="22160"/>
                    <a:pt x="11629" y="22426"/>
                    <a:pt x="12609" y="22426"/>
                  </a:cubicBezTo>
                  <a:cubicBezTo>
                    <a:pt x="13983" y="22426"/>
                    <a:pt x="15444" y="21902"/>
                    <a:pt x="16326" y="21179"/>
                  </a:cubicBezTo>
                  <a:cubicBezTo>
                    <a:pt x="17015" y="20610"/>
                    <a:pt x="17552" y="19877"/>
                    <a:pt x="18012" y="19110"/>
                  </a:cubicBezTo>
                  <a:cubicBezTo>
                    <a:pt x="19139" y="17194"/>
                    <a:pt x="20387" y="14731"/>
                    <a:pt x="20202" y="12454"/>
                  </a:cubicBezTo>
                  <a:cubicBezTo>
                    <a:pt x="20037" y="10417"/>
                    <a:pt x="18854" y="8950"/>
                    <a:pt x="17344" y="7702"/>
                  </a:cubicBezTo>
                  <a:cubicBezTo>
                    <a:pt x="15844" y="6442"/>
                    <a:pt x="15395" y="4439"/>
                    <a:pt x="14092" y="3005"/>
                  </a:cubicBezTo>
                  <a:cubicBezTo>
                    <a:pt x="12688" y="1430"/>
                    <a:pt x="11315" y="1"/>
                    <a:pt x="90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2"/>
            <p:cNvSpPr/>
            <p:nvPr/>
          </p:nvSpPr>
          <p:spPr>
            <a:xfrm>
              <a:off x="5223394" y="2523984"/>
              <a:ext cx="467817" cy="642866"/>
            </a:xfrm>
            <a:custGeom>
              <a:rect b="b" l="l" r="r" t="t"/>
              <a:pathLst>
                <a:path extrusionOk="0" h="22314" w="16238">
                  <a:moveTo>
                    <a:pt x="6064" y="1"/>
                  </a:moveTo>
                  <a:cubicBezTo>
                    <a:pt x="5953" y="1"/>
                    <a:pt x="5843" y="14"/>
                    <a:pt x="5738" y="45"/>
                  </a:cubicBezTo>
                  <a:cubicBezTo>
                    <a:pt x="5125" y="209"/>
                    <a:pt x="4774" y="976"/>
                    <a:pt x="5026" y="1545"/>
                  </a:cubicBezTo>
                  <a:cubicBezTo>
                    <a:pt x="4600" y="1478"/>
                    <a:pt x="4173" y="1450"/>
                    <a:pt x="3746" y="1450"/>
                  </a:cubicBezTo>
                  <a:cubicBezTo>
                    <a:pt x="3615" y="1450"/>
                    <a:pt x="3483" y="1452"/>
                    <a:pt x="3351" y="1457"/>
                  </a:cubicBezTo>
                  <a:cubicBezTo>
                    <a:pt x="3045" y="1469"/>
                    <a:pt x="2650" y="1589"/>
                    <a:pt x="2639" y="1895"/>
                  </a:cubicBezTo>
                  <a:cubicBezTo>
                    <a:pt x="2639" y="2016"/>
                    <a:pt x="2694" y="2126"/>
                    <a:pt x="2760" y="2224"/>
                  </a:cubicBezTo>
                  <a:lnTo>
                    <a:pt x="3515" y="3505"/>
                  </a:lnTo>
                  <a:cubicBezTo>
                    <a:pt x="3176" y="3384"/>
                    <a:pt x="2836" y="3264"/>
                    <a:pt x="2497" y="3133"/>
                  </a:cubicBezTo>
                  <a:cubicBezTo>
                    <a:pt x="2403" y="3099"/>
                    <a:pt x="2290" y="3076"/>
                    <a:pt x="2184" y="3076"/>
                  </a:cubicBezTo>
                  <a:cubicBezTo>
                    <a:pt x="2018" y="3076"/>
                    <a:pt x="1871" y="3132"/>
                    <a:pt x="1851" y="3286"/>
                  </a:cubicBezTo>
                  <a:cubicBezTo>
                    <a:pt x="1840" y="3396"/>
                    <a:pt x="1916" y="3494"/>
                    <a:pt x="1982" y="3581"/>
                  </a:cubicBezTo>
                  <a:cubicBezTo>
                    <a:pt x="2201" y="3844"/>
                    <a:pt x="2410" y="4107"/>
                    <a:pt x="2629" y="4370"/>
                  </a:cubicBezTo>
                  <a:cubicBezTo>
                    <a:pt x="2531" y="4356"/>
                    <a:pt x="2426" y="4350"/>
                    <a:pt x="2314" y="4350"/>
                  </a:cubicBezTo>
                  <a:cubicBezTo>
                    <a:pt x="1426" y="4350"/>
                    <a:pt x="185" y="4779"/>
                    <a:pt x="1" y="5684"/>
                  </a:cubicBezTo>
                  <a:cubicBezTo>
                    <a:pt x="208" y="5717"/>
                    <a:pt x="406" y="5761"/>
                    <a:pt x="614" y="5804"/>
                  </a:cubicBezTo>
                  <a:cubicBezTo>
                    <a:pt x="1358" y="5968"/>
                    <a:pt x="2092" y="6177"/>
                    <a:pt x="2727" y="6593"/>
                  </a:cubicBezTo>
                  <a:cubicBezTo>
                    <a:pt x="3526" y="7129"/>
                    <a:pt x="4128" y="8092"/>
                    <a:pt x="3942" y="9034"/>
                  </a:cubicBezTo>
                  <a:cubicBezTo>
                    <a:pt x="4120" y="8869"/>
                    <a:pt x="4349" y="8797"/>
                    <a:pt x="4587" y="8797"/>
                  </a:cubicBezTo>
                  <a:cubicBezTo>
                    <a:pt x="4935" y="8797"/>
                    <a:pt x="5303" y="8952"/>
                    <a:pt x="5563" y="9199"/>
                  </a:cubicBezTo>
                  <a:cubicBezTo>
                    <a:pt x="5989" y="9603"/>
                    <a:pt x="6198" y="10194"/>
                    <a:pt x="6427" y="10742"/>
                  </a:cubicBezTo>
                  <a:cubicBezTo>
                    <a:pt x="6658" y="11289"/>
                    <a:pt x="6953" y="11859"/>
                    <a:pt x="7490" y="12133"/>
                  </a:cubicBezTo>
                  <a:cubicBezTo>
                    <a:pt x="8070" y="12428"/>
                    <a:pt x="8519" y="12932"/>
                    <a:pt x="9001" y="13370"/>
                  </a:cubicBezTo>
                  <a:cubicBezTo>
                    <a:pt x="9110" y="13469"/>
                    <a:pt x="9241" y="13589"/>
                    <a:pt x="9285" y="13742"/>
                  </a:cubicBezTo>
                  <a:cubicBezTo>
                    <a:pt x="9340" y="13907"/>
                    <a:pt x="9296" y="14092"/>
                    <a:pt x="9241" y="14267"/>
                  </a:cubicBezTo>
                  <a:cubicBezTo>
                    <a:pt x="8967" y="15165"/>
                    <a:pt x="8475" y="15997"/>
                    <a:pt x="8201" y="16895"/>
                  </a:cubicBezTo>
                  <a:cubicBezTo>
                    <a:pt x="7752" y="18439"/>
                    <a:pt x="7993" y="20158"/>
                    <a:pt x="8847" y="21515"/>
                  </a:cubicBezTo>
                  <a:cubicBezTo>
                    <a:pt x="7074" y="20344"/>
                    <a:pt x="6427" y="18078"/>
                    <a:pt x="6001" y="15987"/>
                  </a:cubicBezTo>
                  <a:lnTo>
                    <a:pt x="6001" y="15987"/>
                  </a:lnTo>
                  <a:cubicBezTo>
                    <a:pt x="5617" y="17454"/>
                    <a:pt x="5782" y="19052"/>
                    <a:pt x="6449" y="20410"/>
                  </a:cubicBezTo>
                  <a:cubicBezTo>
                    <a:pt x="6668" y="20837"/>
                    <a:pt x="6931" y="21253"/>
                    <a:pt x="7293" y="21571"/>
                  </a:cubicBezTo>
                  <a:cubicBezTo>
                    <a:pt x="7885" y="22096"/>
                    <a:pt x="8529" y="22313"/>
                    <a:pt x="9178" y="22313"/>
                  </a:cubicBezTo>
                  <a:cubicBezTo>
                    <a:pt x="11061" y="22313"/>
                    <a:pt x="12991" y="20487"/>
                    <a:pt x="13862" y="19030"/>
                  </a:cubicBezTo>
                  <a:cubicBezTo>
                    <a:pt x="14989" y="17114"/>
                    <a:pt x="16237" y="14651"/>
                    <a:pt x="16052" y="12374"/>
                  </a:cubicBezTo>
                  <a:cubicBezTo>
                    <a:pt x="15887" y="10337"/>
                    <a:pt x="14704" y="8870"/>
                    <a:pt x="13194" y="7622"/>
                  </a:cubicBezTo>
                  <a:cubicBezTo>
                    <a:pt x="11694" y="6362"/>
                    <a:pt x="11245" y="4359"/>
                    <a:pt x="9942" y="2925"/>
                  </a:cubicBezTo>
                  <a:cubicBezTo>
                    <a:pt x="9066" y="1951"/>
                    <a:pt x="7950" y="505"/>
                    <a:pt x="6658" y="100"/>
                  </a:cubicBezTo>
                  <a:cubicBezTo>
                    <a:pt x="6467" y="44"/>
                    <a:pt x="6264" y="1"/>
                    <a:pt x="6064" y="1"/>
                  </a:cubicBezTo>
                  <a:close/>
                </a:path>
              </a:pathLst>
            </a:custGeom>
            <a:solidFill>
              <a:schemeClr val="dk1">
                <a:alpha val="95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2"/>
            <p:cNvSpPr/>
            <p:nvPr/>
          </p:nvSpPr>
          <p:spPr>
            <a:xfrm>
              <a:off x="5103832" y="2600013"/>
              <a:ext cx="423680" cy="565944"/>
            </a:xfrm>
            <a:custGeom>
              <a:rect b="b" l="l" r="r" t="t"/>
              <a:pathLst>
                <a:path extrusionOk="0" h="19644" w="14706">
                  <a:moveTo>
                    <a:pt x="14705" y="19292"/>
                  </a:moveTo>
                  <a:cubicBezTo>
                    <a:pt x="14704" y="19293"/>
                    <a:pt x="14703" y="19293"/>
                    <a:pt x="14702" y="19293"/>
                  </a:cubicBezTo>
                  <a:lnTo>
                    <a:pt x="14702" y="19293"/>
                  </a:lnTo>
                  <a:cubicBezTo>
                    <a:pt x="14703" y="19293"/>
                    <a:pt x="14704" y="19293"/>
                    <a:pt x="14705" y="19292"/>
                  </a:cubicBezTo>
                  <a:close/>
                  <a:moveTo>
                    <a:pt x="3297" y="1"/>
                  </a:moveTo>
                  <a:cubicBezTo>
                    <a:pt x="1994" y="395"/>
                    <a:pt x="1074" y="2366"/>
                    <a:pt x="538" y="3516"/>
                  </a:cubicBezTo>
                  <a:cubicBezTo>
                    <a:pt x="242" y="4161"/>
                    <a:pt x="1" y="4928"/>
                    <a:pt x="307" y="5574"/>
                  </a:cubicBezTo>
                  <a:cubicBezTo>
                    <a:pt x="680" y="6384"/>
                    <a:pt x="1698" y="6614"/>
                    <a:pt x="2563" y="6822"/>
                  </a:cubicBezTo>
                  <a:cubicBezTo>
                    <a:pt x="4512" y="7293"/>
                    <a:pt x="6461" y="8212"/>
                    <a:pt x="7753" y="9778"/>
                  </a:cubicBezTo>
                  <a:cubicBezTo>
                    <a:pt x="8749" y="10993"/>
                    <a:pt x="8979" y="12679"/>
                    <a:pt x="9154" y="14190"/>
                  </a:cubicBezTo>
                  <a:cubicBezTo>
                    <a:pt x="9307" y="15482"/>
                    <a:pt x="9056" y="17803"/>
                    <a:pt x="10041" y="18789"/>
                  </a:cubicBezTo>
                  <a:cubicBezTo>
                    <a:pt x="10701" y="19449"/>
                    <a:pt x="11405" y="19643"/>
                    <a:pt x="12134" y="19643"/>
                  </a:cubicBezTo>
                  <a:cubicBezTo>
                    <a:pt x="12964" y="19643"/>
                    <a:pt x="13829" y="19392"/>
                    <a:pt x="14702" y="19293"/>
                  </a:cubicBezTo>
                  <a:lnTo>
                    <a:pt x="14702" y="19293"/>
                  </a:lnTo>
                  <a:cubicBezTo>
                    <a:pt x="14562" y="19309"/>
                    <a:pt x="14428" y="19316"/>
                    <a:pt x="14299" y="19316"/>
                  </a:cubicBezTo>
                  <a:cubicBezTo>
                    <a:pt x="10540" y="19316"/>
                    <a:pt x="11247" y="12767"/>
                    <a:pt x="10654" y="10534"/>
                  </a:cubicBezTo>
                  <a:cubicBezTo>
                    <a:pt x="9986" y="8049"/>
                    <a:pt x="8070" y="6319"/>
                    <a:pt x="5749" y="5388"/>
                  </a:cubicBezTo>
                  <a:cubicBezTo>
                    <a:pt x="4993" y="5081"/>
                    <a:pt x="4205" y="4818"/>
                    <a:pt x="3548" y="4358"/>
                  </a:cubicBezTo>
                  <a:cubicBezTo>
                    <a:pt x="2881" y="3888"/>
                    <a:pt x="2333" y="3176"/>
                    <a:pt x="2290" y="2366"/>
                  </a:cubicBezTo>
                  <a:cubicBezTo>
                    <a:pt x="2246" y="1490"/>
                    <a:pt x="2782" y="713"/>
                    <a:pt x="3297" y="1"/>
                  </a:cubicBezTo>
                  <a:close/>
                </a:path>
              </a:pathLst>
            </a:custGeom>
            <a:solidFill>
              <a:schemeClr val="dk1">
                <a:alpha val="95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2"/>
            <p:cNvSpPr/>
            <p:nvPr/>
          </p:nvSpPr>
          <p:spPr>
            <a:xfrm>
              <a:off x="5221176" y="2681113"/>
              <a:ext cx="4466" cy="4120"/>
            </a:xfrm>
            <a:custGeom>
              <a:rect b="b" l="l" r="r" t="t"/>
              <a:pathLst>
                <a:path extrusionOk="0" h="143" w="155">
                  <a:moveTo>
                    <a:pt x="154" y="0"/>
                  </a:moveTo>
                  <a:cubicBezTo>
                    <a:pt x="100" y="44"/>
                    <a:pt x="45" y="88"/>
                    <a:pt x="1" y="142"/>
                  </a:cubicBezTo>
                  <a:cubicBezTo>
                    <a:pt x="45" y="88"/>
                    <a:pt x="100" y="44"/>
                    <a:pt x="154" y="0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2"/>
            <p:cNvSpPr/>
            <p:nvPr/>
          </p:nvSpPr>
          <p:spPr>
            <a:xfrm>
              <a:off x="5225612" y="2668149"/>
              <a:ext cx="86776" cy="12993"/>
            </a:xfrm>
            <a:custGeom>
              <a:rect b="b" l="l" r="r" t="t"/>
              <a:pathLst>
                <a:path extrusionOk="0" h="451" w="3012">
                  <a:moveTo>
                    <a:pt x="1533" y="1"/>
                  </a:moveTo>
                  <a:cubicBezTo>
                    <a:pt x="1401" y="1"/>
                    <a:pt x="1270" y="12"/>
                    <a:pt x="1150" y="23"/>
                  </a:cubicBezTo>
                  <a:cubicBezTo>
                    <a:pt x="1029" y="34"/>
                    <a:pt x="909" y="56"/>
                    <a:pt x="788" y="78"/>
                  </a:cubicBezTo>
                  <a:cubicBezTo>
                    <a:pt x="668" y="110"/>
                    <a:pt x="547" y="144"/>
                    <a:pt x="438" y="187"/>
                  </a:cubicBezTo>
                  <a:cubicBezTo>
                    <a:pt x="285" y="253"/>
                    <a:pt x="131" y="341"/>
                    <a:pt x="0" y="450"/>
                  </a:cubicBezTo>
                  <a:cubicBezTo>
                    <a:pt x="131" y="341"/>
                    <a:pt x="285" y="253"/>
                    <a:pt x="438" y="198"/>
                  </a:cubicBezTo>
                  <a:cubicBezTo>
                    <a:pt x="668" y="110"/>
                    <a:pt x="909" y="56"/>
                    <a:pt x="1150" y="34"/>
                  </a:cubicBezTo>
                  <a:cubicBezTo>
                    <a:pt x="1270" y="23"/>
                    <a:pt x="1391" y="12"/>
                    <a:pt x="1511" y="12"/>
                  </a:cubicBezTo>
                  <a:cubicBezTo>
                    <a:pt x="1632" y="12"/>
                    <a:pt x="1752" y="23"/>
                    <a:pt x="1873" y="34"/>
                  </a:cubicBezTo>
                  <a:lnTo>
                    <a:pt x="1960" y="34"/>
                  </a:lnTo>
                  <a:cubicBezTo>
                    <a:pt x="1993" y="45"/>
                    <a:pt x="2026" y="45"/>
                    <a:pt x="2058" y="45"/>
                  </a:cubicBezTo>
                  <a:cubicBezTo>
                    <a:pt x="2114" y="56"/>
                    <a:pt x="2168" y="66"/>
                    <a:pt x="2234" y="78"/>
                  </a:cubicBezTo>
                  <a:cubicBezTo>
                    <a:pt x="2289" y="78"/>
                    <a:pt x="2354" y="100"/>
                    <a:pt x="2409" y="110"/>
                  </a:cubicBezTo>
                  <a:cubicBezTo>
                    <a:pt x="2442" y="110"/>
                    <a:pt x="2474" y="122"/>
                    <a:pt x="2496" y="122"/>
                  </a:cubicBezTo>
                  <a:lnTo>
                    <a:pt x="2540" y="132"/>
                  </a:lnTo>
                  <a:lnTo>
                    <a:pt x="2584" y="144"/>
                  </a:lnTo>
                  <a:cubicBezTo>
                    <a:pt x="2705" y="176"/>
                    <a:pt x="2825" y="209"/>
                    <a:pt x="2934" y="242"/>
                  </a:cubicBezTo>
                  <a:cubicBezTo>
                    <a:pt x="2956" y="253"/>
                    <a:pt x="2989" y="264"/>
                    <a:pt x="3011" y="275"/>
                  </a:cubicBezTo>
                  <a:lnTo>
                    <a:pt x="3011" y="253"/>
                  </a:lnTo>
                  <a:cubicBezTo>
                    <a:pt x="2989" y="253"/>
                    <a:pt x="2968" y="242"/>
                    <a:pt x="2946" y="231"/>
                  </a:cubicBezTo>
                  <a:cubicBezTo>
                    <a:pt x="2825" y="198"/>
                    <a:pt x="2705" y="165"/>
                    <a:pt x="2595" y="132"/>
                  </a:cubicBezTo>
                  <a:lnTo>
                    <a:pt x="2552" y="122"/>
                  </a:lnTo>
                  <a:lnTo>
                    <a:pt x="2508" y="110"/>
                  </a:lnTo>
                  <a:cubicBezTo>
                    <a:pt x="2474" y="100"/>
                    <a:pt x="2442" y="100"/>
                    <a:pt x="2409" y="88"/>
                  </a:cubicBezTo>
                  <a:cubicBezTo>
                    <a:pt x="2354" y="78"/>
                    <a:pt x="2299" y="66"/>
                    <a:pt x="2234" y="56"/>
                  </a:cubicBezTo>
                  <a:cubicBezTo>
                    <a:pt x="2179" y="45"/>
                    <a:pt x="2114" y="45"/>
                    <a:pt x="2058" y="34"/>
                  </a:cubicBezTo>
                  <a:cubicBezTo>
                    <a:pt x="2026" y="34"/>
                    <a:pt x="1993" y="23"/>
                    <a:pt x="1960" y="23"/>
                  </a:cubicBezTo>
                  <a:lnTo>
                    <a:pt x="1917" y="23"/>
                  </a:lnTo>
                  <a:lnTo>
                    <a:pt x="1873" y="12"/>
                  </a:lnTo>
                  <a:cubicBezTo>
                    <a:pt x="1763" y="12"/>
                    <a:pt x="1642" y="1"/>
                    <a:pt x="1533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2"/>
            <p:cNvSpPr/>
            <p:nvPr/>
          </p:nvSpPr>
          <p:spPr>
            <a:xfrm>
              <a:off x="5276404" y="2613266"/>
              <a:ext cx="3803" cy="663"/>
            </a:xfrm>
            <a:custGeom>
              <a:rect b="b" l="l" r="r" t="t"/>
              <a:pathLst>
                <a:path extrusionOk="0" h="23" w="132">
                  <a:moveTo>
                    <a:pt x="0" y="1"/>
                  </a:moveTo>
                  <a:lnTo>
                    <a:pt x="0" y="1"/>
                  </a:lnTo>
                  <a:cubicBezTo>
                    <a:pt x="44" y="1"/>
                    <a:pt x="88" y="12"/>
                    <a:pt x="132" y="23"/>
                  </a:cubicBezTo>
                  <a:lnTo>
                    <a:pt x="132" y="12"/>
                  </a:lnTo>
                  <a:cubicBezTo>
                    <a:pt x="88" y="12"/>
                    <a:pt x="44" y="1"/>
                    <a:pt x="0" y="1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2"/>
            <p:cNvSpPr/>
            <p:nvPr/>
          </p:nvSpPr>
          <p:spPr>
            <a:xfrm>
              <a:off x="5280178" y="2613612"/>
              <a:ext cx="50504" cy="25871"/>
            </a:xfrm>
            <a:custGeom>
              <a:rect b="b" l="l" r="r" t="t"/>
              <a:pathLst>
                <a:path extrusionOk="0" h="898" w="1753">
                  <a:moveTo>
                    <a:pt x="1" y="0"/>
                  </a:moveTo>
                  <a:lnTo>
                    <a:pt x="1" y="11"/>
                  </a:lnTo>
                  <a:cubicBezTo>
                    <a:pt x="99" y="22"/>
                    <a:pt x="186" y="44"/>
                    <a:pt x="285" y="66"/>
                  </a:cubicBezTo>
                  <a:cubicBezTo>
                    <a:pt x="186" y="33"/>
                    <a:pt x="99" y="22"/>
                    <a:pt x="1" y="0"/>
                  </a:cubicBezTo>
                  <a:close/>
                  <a:moveTo>
                    <a:pt x="285" y="66"/>
                  </a:moveTo>
                  <a:lnTo>
                    <a:pt x="285" y="66"/>
                  </a:lnTo>
                  <a:cubicBezTo>
                    <a:pt x="417" y="98"/>
                    <a:pt x="559" y="153"/>
                    <a:pt x="690" y="197"/>
                  </a:cubicBezTo>
                  <a:cubicBezTo>
                    <a:pt x="559" y="142"/>
                    <a:pt x="427" y="98"/>
                    <a:pt x="285" y="66"/>
                  </a:cubicBezTo>
                  <a:close/>
                  <a:moveTo>
                    <a:pt x="690" y="197"/>
                  </a:moveTo>
                  <a:lnTo>
                    <a:pt x="690" y="197"/>
                  </a:lnTo>
                  <a:cubicBezTo>
                    <a:pt x="942" y="307"/>
                    <a:pt x="1194" y="449"/>
                    <a:pt x="1424" y="624"/>
                  </a:cubicBezTo>
                  <a:cubicBezTo>
                    <a:pt x="1533" y="701"/>
                    <a:pt x="1643" y="799"/>
                    <a:pt x="1752" y="898"/>
                  </a:cubicBezTo>
                  <a:lnTo>
                    <a:pt x="1752" y="887"/>
                  </a:lnTo>
                  <a:cubicBezTo>
                    <a:pt x="1653" y="788"/>
                    <a:pt x="1544" y="689"/>
                    <a:pt x="1434" y="602"/>
                  </a:cubicBezTo>
                  <a:cubicBezTo>
                    <a:pt x="1205" y="438"/>
                    <a:pt x="953" y="295"/>
                    <a:pt x="690" y="19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2"/>
            <p:cNvSpPr/>
            <p:nvPr/>
          </p:nvSpPr>
          <p:spPr>
            <a:xfrm>
              <a:off x="5331576" y="2582353"/>
              <a:ext cx="23999" cy="20542"/>
            </a:xfrm>
            <a:custGeom>
              <a:rect b="b" l="l" r="r" t="t"/>
              <a:pathLst>
                <a:path extrusionOk="0" h="713" w="833">
                  <a:moveTo>
                    <a:pt x="1" y="1"/>
                  </a:moveTo>
                  <a:cubicBezTo>
                    <a:pt x="88" y="34"/>
                    <a:pt x="176" y="78"/>
                    <a:pt x="253" y="122"/>
                  </a:cubicBezTo>
                  <a:cubicBezTo>
                    <a:pt x="176" y="66"/>
                    <a:pt x="88" y="34"/>
                    <a:pt x="1" y="1"/>
                  </a:cubicBezTo>
                  <a:close/>
                  <a:moveTo>
                    <a:pt x="253" y="122"/>
                  </a:moveTo>
                  <a:lnTo>
                    <a:pt x="483" y="285"/>
                  </a:lnTo>
                  <a:cubicBezTo>
                    <a:pt x="417" y="220"/>
                    <a:pt x="341" y="165"/>
                    <a:pt x="253" y="122"/>
                  </a:cubicBezTo>
                  <a:close/>
                  <a:moveTo>
                    <a:pt x="483" y="285"/>
                  </a:moveTo>
                  <a:lnTo>
                    <a:pt x="483" y="285"/>
                  </a:lnTo>
                  <a:cubicBezTo>
                    <a:pt x="614" y="417"/>
                    <a:pt x="735" y="560"/>
                    <a:pt x="822" y="713"/>
                  </a:cubicBezTo>
                  <a:cubicBezTo>
                    <a:pt x="822" y="713"/>
                    <a:pt x="833" y="713"/>
                    <a:pt x="833" y="701"/>
                  </a:cubicBezTo>
                  <a:cubicBezTo>
                    <a:pt x="745" y="548"/>
                    <a:pt x="625" y="406"/>
                    <a:pt x="483" y="285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2"/>
            <p:cNvSpPr/>
            <p:nvPr/>
          </p:nvSpPr>
          <p:spPr>
            <a:xfrm>
              <a:off x="5375453" y="2549250"/>
              <a:ext cx="8845" cy="18640"/>
            </a:xfrm>
            <a:custGeom>
              <a:rect b="b" l="l" r="r" t="t"/>
              <a:pathLst>
                <a:path extrusionOk="0" h="647" w="307">
                  <a:moveTo>
                    <a:pt x="0" y="1"/>
                  </a:moveTo>
                  <a:lnTo>
                    <a:pt x="98" y="164"/>
                  </a:lnTo>
                  <a:cubicBezTo>
                    <a:pt x="131" y="230"/>
                    <a:pt x="153" y="285"/>
                    <a:pt x="186" y="340"/>
                  </a:cubicBezTo>
                  <a:cubicBezTo>
                    <a:pt x="208" y="395"/>
                    <a:pt x="230" y="460"/>
                    <a:pt x="251" y="515"/>
                  </a:cubicBezTo>
                  <a:lnTo>
                    <a:pt x="273" y="559"/>
                  </a:lnTo>
                  <a:lnTo>
                    <a:pt x="285" y="602"/>
                  </a:lnTo>
                  <a:lnTo>
                    <a:pt x="307" y="646"/>
                  </a:lnTo>
                  <a:cubicBezTo>
                    <a:pt x="307" y="636"/>
                    <a:pt x="295" y="614"/>
                    <a:pt x="295" y="602"/>
                  </a:cubicBezTo>
                  <a:lnTo>
                    <a:pt x="285" y="559"/>
                  </a:lnTo>
                  <a:lnTo>
                    <a:pt x="263" y="515"/>
                  </a:lnTo>
                  <a:cubicBezTo>
                    <a:pt x="251" y="449"/>
                    <a:pt x="219" y="395"/>
                    <a:pt x="197" y="340"/>
                  </a:cubicBezTo>
                  <a:cubicBezTo>
                    <a:pt x="175" y="274"/>
                    <a:pt x="142" y="220"/>
                    <a:pt x="110" y="164"/>
                  </a:cubicBezTo>
                  <a:cubicBezTo>
                    <a:pt x="76" y="110"/>
                    <a:pt x="44" y="55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2"/>
            <p:cNvSpPr/>
            <p:nvPr/>
          </p:nvSpPr>
          <p:spPr>
            <a:xfrm>
              <a:off x="5347046" y="2754291"/>
              <a:ext cx="18323" cy="20513"/>
            </a:xfrm>
            <a:custGeom>
              <a:rect b="b" l="l" r="r" t="t"/>
              <a:pathLst>
                <a:path extrusionOk="0" h="712" w="636">
                  <a:moveTo>
                    <a:pt x="624" y="0"/>
                  </a:moveTo>
                  <a:cubicBezTo>
                    <a:pt x="515" y="66"/>
                    <a:pt x="405" y="153"/>
                    <a:pt x="307" y="252"/>
                  </a:cubicBezTo>
                  <a:cubicBezTo>
                    <a:pt x="242" y="317"/>
                    <a:pt x="186" y="394"/>
                    <a:pt x="132" y="471"/>
                  </a:cubicBezTo>
                  <a:cubicBezTo>
                    <a:pt x="77" y="548"/>
                    <a:pt x="33" y="624"/>
                    <a:pt x="1" y="711"/>
                  </a:cubicBezTo>
                  <a:cubicBezTo>
                    <a:pt x="33" y="624"/>
                    <a:pt x="88" y="548"/>
                    <a:pt x="143" y="471"/>
                  </a:cubicBezTo>
                  <a:cubicBezTo>
                    <a:pt x="198" y="394"/>
                    <a:pt x="252" y="329"/>
                    <a:pt x="318" y="263"/>
                  </a:cubicBezTo>
                  <a:cubicBezTo>
                    <a:pt x="417" y="164"/>
                    <a:pt x="515" y="76"/>
                    <a:pt x="636" y="11"/>
                  </a:cubicBezTo>
                  <a:lnTo>
                    <a:pt x="624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2"/>
            <p:cNvSpPr/>
            <p:nvPr/>
          </p:nvSpPr>
          <p:spPr>
            <a:xfrm>
              <a:off x="5425899" y="2830292"/>
              <a:ext cx="31576" cy="23365"/>
            </a:xfrm>
            <a:custGeom>
              <a:rect b="b" l="l" r="r" t="t"/>
              <a:pathLst>
                <a:path extrusionOk="0" h="811" w="1096">
                  <a:moveTo>
                    <a:pt x="1084" y="0"/>
                  </a:moveTo>
                  <a:cubicBezTo>
                    <a:pt x="1008" y="22"/>
                    <a:pt x="942" y="44"/>
                    <a:pt x="865" y="77"/>
                  </a:cubicBezTo>
                  <a:cubicBezTo>
                    <a:pt x="690" y="143"/>
                    <a:pt x="526" y="253"/>
                    <a:pt x="373" y="373"/>
                  </a:cubicBezTo>
                  <a:cubicBezTo>
                    <a:pt x="307" y="438"/>
                    <a:pt x="242" y="504"/>
                    <a:pt x="176" y="581"/>
                  </a:cubicBezTo>
                  <a:cubicBezTo>
                    <a:pt x="110" y="657"/>
                    <a:pt x="55" y="734"/>
                    <a:pt x="1" y="811"/>
                  </a:cubicBezTo>
                  <a:cubicBezTo>
                    <a:pt x="55" y="734"/>
                    <a:pt x="121" y="657"/>
                    <a:pt x="176" y="592"/>
                  </a:cubicBezTo>
                  <a:cubicBezTo>
                    <a:pt x="242" y="515"/>
                    <a:pt x="307" y="450"/>
                    <a:pt x="384" y="384"/>
                  </a:cubicBezTo>
                  <a:cubicBezTo>
                    <a:pt x="526" y="263"/>
                    <a:pt x="690" y="154"/>
                    <a:pt x="877" y="88"/>
                  </a:cubicBezTo>
                  <a:cubicBezTo>
                    <a:pt x="942" y="56"/>
                    <a:pt x="1019" y="34"/>
                    <a:pt x="1096" y="12"/>
                  </a:cubicBezTo>
                  <a:cubicBezTo>
                    <a:pt x="1096" y="12"/>
                    <a:pt x="1096" y="0"/>
                    <a:pt x="1084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2"/>
            <p:cNvSpPr/>
            <p:nvPr/>
          </p:nvSpPr>
          <p:spPr>
            <a:xfrm>
              <a:off x="5491817" y="2705717"/>
              <a:ext cx="1296" cy="16105"/>
            </a:xfrm>
            <a:custGeom>
              <a:rect b="b" l="l" r="r" t="t"/>
              <a:pathLst>
                <a:path extrusionOk="0" h="559" w="45">
                  <a:moveTo>
                    <a:pt x="34" y="0"/>
                  </a:moveTo>
                  <a:cubicBezTo>
                    <a:pt x="34" y="33"/>
                    <a:pt x="23" y="66"/>
                    <a:pt x="23" y="98"/>
                  </a:cubicBezTo>
                  <a:cubicBezTo>
                    <a:pt x="1" y="175"/>
                    <a:pt x="1" y="252"/>
                    <a:pt x="1" y="329"/>
                  </a:cubicBezTo>
                  <a:cubicBezTo>
                    <a:pt x="1" y="400"/>
                    <a:pt x="11" y="472"/>
                    <a:pt x="21" y="544"/>
                  </a:cubicBezTo>
                  <a:lnTo>
                    <a:pt x="21" y="544"/>
                  </a:lnTo>
                  <a:cubicBezTo>
                    <a:pt x="1" y="395"/>
                    <a:pt x="2" y="247"/>
                    <a:pt x="34" y="98"/>
                  </a:cubicBezTo>
                  <a:cubicBezTo>
                    <a:pt x="34" y="76"/>
                    <a:pt x="44" y="44"/>
                    <a:pt x="44" y="22"/>
                  </a:cubicBezTo>
                  <a:cubicBezTo>
                    <a:pt x="44" y="11"/>
                    <a:pt x="44" y="11"/>
                    <a:pt x="34" y="0"/>
                  </a:cubicBezTo>
                  <a:close/>
                  <a:moveTo>
                    <a:pt x="21" y="544"/>
                  </a:moveTo>
                  <a:cubicBezTo>
                    <a:pt x="21" y="548"/>
                    <a:pt x="22" y="553"/>
                    <a:pt x="23" y="558"/>
                  </a:cubicBezTo>
                  <a:cubicBezTo>
                    <a:pt x="22" y="553"/>
                    <a:pt x="21" y="548"/>
                    <a:pt x="21" y="544"/>
                  </a:cubicBezTo>
                  <a:close/>
                </a:path>
              </a:pathLst>
            </a:custGeom>
            <a:solidFill>
              <a:srgbClr val="9B7E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2"/>
            <p:cNvSpPr/>
            <p:nvPr/>
          </p:nvSpPr>
          <p:spPr>
            <a:xfrm>
              <a:off x="5507605" y="2735363"/>
              <a:ext cx="5071" cy="11063"/>
            </a:xfrm>
            <a:custGeom>
              <a:rect b="b" l="l" r="r" t="t"/>
              <a:pathLst>
                <a:path extrusionOk="0" h="384" w="176">
                  <a:moveTo>
                    <a:pt x="165" y="0"/>
                  </a:moveTo>
                  <a:cubicBezTo>
                    <a:pt x="143" y="33"/>
                    <a:pt x="121" y="76"/>
                    <a:pt x="99" y="110"/>
                  </a:cubicBezTo>
                  <a:lnTo>
                    <a:pt x="66" y="175"/>
                  </a:lnTo>
                  <a:lnTo>
                    <a:pt x="33" y="241"/>
                  </a:lnTo>
                  <a:lnTo>
                    <a:pt x="24" y="295"/>
                  </a:lnTo>
                  <a:lnTo>
                    <a:pt x="24" y="295"/>
                  </a:lnTo>
                  <a:cubicBezTo>
                    <a:pt x="45" y="231"/>
                    <a:pt x="72" y="173"/>
                    <a:pt x="110" y="120"/>
                  </a:cubicBezTo>
                  <a:cubicBezTo>
                    <a:pt x="132" y="88"/>
                    <a:pt x="153" y="44"/>
                    <a:pt x="175" y="11"/>
                  </a:cubicBezTo>
                  <a:lnTo>
                    <a:pt x="165" y="0"/>
                  </a:lnTo>
                  <a:close/>
                  <a:moveTo>
                    <a:pt x="24" y="295"/>
                  </a:moveTo>
                  <a:cubicBezTo>
                    <a:pt x="15" y="323"/>
                    <a:pt x="7" y="353"/>
                    <a:pt x="0" y="383"/>
                  </a:cubicBezTo>
                  <a:lnTo>
                    <a:pt x="22" y="307"/>
                  </a:lnTo>
                  <a:lnTo>
                    <a:pt x="24" y="295"/>
                  </a:lnTo>
                  <a:close/>
                </a:path>
              </a:pathLst>
            </a:custGeom>
            <a:solidFill>
              <a:srgbClr val="9B7E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2"/>
            <p:cNvSpPr/>
            <p:nvPr/>
          </p:nvSpPr>
          <p:spPr>
            <a:xfrm>
              <a:off x="5139182" y="2697189"/>
              <a:ext cx="286112" cy="428693"/>
            </a:xfrm>
            <a:custGeom>
              <a:rect b="b" l="l" r="r" t="t"/>
              <a:pathLst>
                <a:path extrusionOk="0" h="14880" w="9931">
                  <a:moveTo>
                    <a:pt x="55" y="0"/>
                  </a:moveTo>
                  <a:lnTo>
                    <a:pt x="55" y="0"/>
                  </a:lnTo>
                  <a:cubicBezTo>
                    <a:pt x="44" y="33"/>
                    <a:pt x="44" y="55"/>
                    <a:pt x="44" y="88"/>
                  </a:cubicBezTo>
                  <a:cubicBezTo>
                    <a:pt x="44" y="55"/>
                    <a:pt x="55" y="33"/>
                    <a:pt x="55" y="0"/>
                  </a:cubicBezTo>
                  <a:close/>
                  <a:moveTo>
                    <a:pt x="33" y="121"/>
                  </a:moveTo>
                  <a:lnTo>
                    <a:pt x="22" y="143"/>
                  </a:lnTo>
                  <a:lnTo>
                    <a:pt x="22" y="165"/>
                  </a:lnTo>
                  <a:lnTo>
                    <a:pt x="33" y="143"/>
                  </a:lnTo>
                  <a:lnTo>
                    <a:pt x="33" y="121"/>
                  </a:lnTo>
                  <a:close/>
                  <a:moveTo>
                    <a:pt x="12" y="329"/>
                  </a:moveTo>
                  <a:lnTo>
                    <a:pt x="0" y="372"/>
                  </a:lnTo>
                  <a:lnTo>
                    <a:pt x="0" y="384"/>
                  </a:lnTo>
                  <a:lnTo>
                    <a:pt x="12" y="372"/>
                  </a:lnTo>
                  <a:lnTo>
                    <a:pt x="12" y="329"/>
                  </a:lnTo>
                  <a:close/>
                  <a:moveTo>
                    <a:pt x="0" y="384"/>
                  </a:moveTo>
                  <a:lnTo>
                    <a:pt x="0" y="406"/>
                  </a:lnTo>
                  <a:lnTo>
                    <a:pt x="0" y="493"/>
                  </a:lnTo>
                  <a:cubicBezTo>
                    <a:pt x="0" y="504"/>
                    <a:pt x="0" y="515"/>
                    <a:pt x="12" y="537"/>
                  </a:cubicBezTo>
                  <a:lnTo>
                    <a:pt x="12" y="493"/>
                  </a:lnTo>
                  <a:lnTo>
                    <a:pt x="12" y="406"/>
                  </a:lnTo>
                  <a:lnTo>
                    <a:pt x="0" y="384"/>
                  </a:lnTo>
                  <a:close/>
                  <a:moveTo>
                    <a:pt x="12" y="613"/>
                  </a:moveTo>
                  <a:cubicBezTo>
                    <a:pt x="12" y="625"/>
                    <a:pt x="22" y="646"/>
                    <a:pt x="22" y="657"/>
                  </a:cubicBezTo>
                  <a:cubicBezTo>
                    <a:pt x="22" y="635"/>
                    <a:pt x="22" y="625"/>
                    <a:pt x="12" y="613"/>
                  </a:cubicBezTo>
                  <a:close/>
                  <a:moveTo>
                    <a:pt x="22" y="657"/>
                  </a:moveTo>
                  <a:cubicBezTo>
                    <a:pt x="22" y="679"/>
                    <a:pt x="22" y="712"/>
                    <a:pt x="33" y="734"/>
                  </a:cubicBezTo>
                  <a:cubicBezTo>
                    <a:pt x="33" y="712"/>
                    <a:pt x="22" y="679"/>
                    <a:pt x="22" y="657"/>
                  </a:cubicBezTo>
                  <a:close/>
                  <a:moveTo>
                    <a:pt x="55" y="810"/>
                  </a:moveTo>
                  <a:lnTo>
                    <a:pt x="55" y="832"/>
                  </a:lnTo>
                  <a:cubicBezTo>
                    <a:pt x="55" y="844"/>
                    <a:pt x="66" y="844"/>
                    <a:pt x="66" y="854"/>
                  </a:cubicBezTo>
                  <a:lnTo>
                    <a:pt x="66" y="832"/>
                  </a:lnTo>
                  <a:lnTo>
                    <a:pt x="55" y="810"/>
                  </a:lnTo>
                  <a:close/>
                  <a:moveTo>
                    <a:pt x="66" y="854"/>
                  </a:moveTo>
                  <a:lnTo>
                    <a:pt x="77" y="898"/>
                  </a:lnTo>
                  <a:lnTo>
                    <a:pt x="88" y="931"/>
                  </a:lnTo>
                  <a:lnTo>
                    <a:pt x="77" y="887"/>
                  </a:lnTo>
                  <a:lnTo>
                    <a:pt x="66" y="854"/>
                  </a:lnTo>
                  <a:close/>
                  <a:moveTo>
                    <a:pt x="88" y="931"/>
                  </a:moveTo>
                  <a:cubicBezTo>
                    <a:pt x="88" y="942"/>
                    <a:pt x="99" y="964"/>
                    <a:pt x="99" y="975"/>
                  </a:cubicBezTo>
                  <a:cubicBezTo>
                    <a:pt x="110" y="997"/>
                    <a:pt x="121" y="1019"/>
                    <a:pt x="132" y="1051"/>
                  </a:cubicBezTo>
                  <a:lnTo>
                    <a:pt x="175" y="1117"/>
                  </a:lnTo>
                  <a:lnTo>
                    <a:pt x="143" y="1041"/>
                  </a:lnTo>
                  <a:lnTo>
                    <a:pt x="110" y="975"/>
                  </a:lnTo>
                  <a:cubicBezTo>
                    <a:pt x="99" y="953"/>
                    <a:pt x="99" y="942"/>
                    <a:pt x="88" y="931"/>
                  </a:cubicBezTo>
                  <a:close/>
                  <a:moveTo>
                    <a:pt x="175" y="1117"/>
                  </a:moveTo>
                  <a:lnTo>
                    <a:pt x="175" y="1139"/>
                  </a:lnTo>
                  <a:lnTo>
                    <a:pt x="187" y="1161"/>
                  </a:lnTo>
                  <a:lnTo>
                    <a:pt x="209" y="1194"/>
                  </a:lnTo>
                  <a:lnTo>
                    <a:pt x="230" y="1226"/>
                  </a:lnTo>
                  <a:cubicBezTo>
                    <a:pt x="241" y="1238"/>
                    <a:pt x="252" y="1248"/>
                    <a:pt x="252" y="1260"/>
                  </a:cubicBezTo>
                  <a:cubicBezTo>
                    <a:pt x="274" y="1282"/>
                    <a:pt x="285" y="1303"/>
                    <a:pt x="296" y="1325"/>
                  </a:cubicBezTo>
                  <a:lnTo>
                    <a:pt x="350" y="1391"/>
                  </a:lnTo>
                  <a:lnTo>
                    <a:pt x="307" y="1325"/>
                  </a:lnTo>
                  <a:cubicBezTo>
                    <a:pt x="285" y="1303"/>
                    <a:pt x="274" y="1282"/>
                    <a:pt x="263" y="1260"/>
                  </a:cubicBezTo>
                  <a:cubicBezTo>
                    <a:pt x="252" y="1248"/>
                    <a:pt x="241" y="1238"/>
                    <a:pt x="241" y="1226"/>
                  </a:cubicBezTo>
                  <a:lnTo>
                    <a:pt x="219" y="1194"/>
                  </a:lnTo>
                  <a:lnTo>
                    <a:pt x="197" y="1150"/>
                  </a:lnTo>
                  <a:lnTo>
                    <a:pt x="187" y="1139"/>
                  </a:lnTo>
                  <a:lnTo>
                    <a:pt x="175" y="1117"/>
                  </a:lnTo>
                  <a:close/>
                  <a:moveTo>
                    <a:pt x="350" y="1391"/>
                  </a:moveTo>
                  <a:lnTo>
                    <a:pt x="362" y="1413"/>
                  </a:lnTo>
                  <a:lnTo>
                    <a:pt x="372" y="1423"/>
                  </a:lnTo>
                  <a:lnTo>
                    <a:pt x="406" y="1457"/>
                  </a:lnTo>
                  <a:lnTo>
                    <a:pt x="406" y="1457"/>
                  </a:lnTo>
                  <a:lnTo>
                    <a:pt x="384" y="1423"/>
                  </a:lnTo>
                  <a:lnTo>
                    <a:pt x="372" y="1413"/>
                  </a:lnTo>
                  <a:lnTo>
                    <a:pt x="350" y="1391"/>
                  </a:lnTo>
                  <a:close/>
                  <a:moveTo>
                    <a:pt x="407" y="1458"/>
                  </a:moveTo>
                  <a:cubicBezTo>
                    <a:pt x="439" y="1501"/>
                    <a:pt x="482" y="1533"/>
                    <a:pt x="515" y="1577"/>
                  </a:cubicBezTo>
                  <a:lnTo>
                    <a:pt x="581" y="1632"/>
                  </a:lnTo>
                  <a:lnTo>
                    <a:pt x="581" y="1632"/>
                  </a:lnTo>
                  <a:lnTo>
                    <a:pt x="526" y="1577"/>
                  </a:lnTo>
                  <a:cubicBezTo>
                    <a:pt x="482" y="1533"/>
                    <a:pt x="439" y="1501"/>
                    <a:pt x="407" y="1458"/>
                  </a:cubicBezTo>
                  <a:close/>
                  <a:moveTo>
                    <a:pt x="581" y="1632"/>
                  </a:moveTo>
                  <a:lnTo>
                    <a:pt x="603" y="1664"/>
                  </a:lnTo>
                  <a:lnTo>
                    <a:pt x="635" y="1686"/>
                  </a:lnTo>
                  <a:cubicBezTo>
                    <a:pt x="657" y="1708"/>
                    <a:pt x="679" y="1719"/>
                    <a:pt x="701" y="1741"/>
                  </a:cubicBezTo>
                  <a:lnTo>
                    <a:pt x="767" y="1796"/>
                  </a:lnTo>
                  <a:cubicBezTo>
                    <a:pt x="788" y="1807"/>
                    <a:pt x="810" y="1829"/>
                    <a:pt x="832" y="1839"/>
                  </a:cubicBezTo>
                  <a:cubicBezTo>
                    <a:pt x="854" y="1851"/>
                    <a:pt x="876" y="1873"/>
                    <a:pt x="898" y="1883"/>
                  </a:cubicBezTo>
                  <a:cubicBezTo>
                    <a:pt x="876" y="1861"/>
                    <a:pt x="854" y="1851"/>
                    <a:pt x="832" y="1829"/>
                  </a:cubicBezTo>
                  <a:cubicBezTo>
                    <a:pt x="810" y="1818"/>
                    <a:pt x="788" y="1807"/>
                    <a:pt x="767" y="1785"/>
                  </a:cubicBezTo>
                  <a:lnTo>
                    <a:pt x="701" y="1730"/>
                  </a:lnTo>
                  <a:cubicBezTo>
                    <a:pt x="679" y="1719"/>
                    <a:pt x="668" y="1698"/>
                    <a:pt x="647" y="1686"/>
                  </a:cubicBezTo>
                  <a:lnTo>
                    <a:pt x="613" y="1654"/>
                  </a:lnTo>
                  <a:lnTo>
                    <a:pt x="581" y="1632"/>
                  </a:lnTo>
                  <a:close/>
                  <a:moveTo>
                    <a:pt x="898" y="1883"/>
                  </a:moveTo>
                  <a:lnTo>
                    <a:pt x="964" y="1927"/>
                  </a:lnTo>
                  <a:lnTo>
                    <a:pt x="997" y="1960"/>
                  </a:lnTo>
                  <a:lnTo>
                    <a:pt x="1041" y="1971"/>
                  </a:lnTo>
                  <a:lnTo>
                    <a:pt x="1007" y="1949"/>
                  </a:lnTo>
                  <a:lnTo>
                    <a:pt x="975" y="1927"/>
                  </a:lnTo>
                  <a:lnTo>
                    <a:pt x="898" y="1883"/>
                  </a:lnTo>
                  <a:close/>
                  <a:moveTo>
                    <a:pt x="1106" y="2015"/>
                  </a:moveTo>
                  <a:lnTo>
                    <a:pt x="1183" y="2058"/>
                  </a:lnTo>
                  <a:cubicBezTo>
                    <a:pt x="1270" y="2114"/>
                    <a:pt x="1369" y="2168"/>
                    <a:pt x="1467" y="2212"/>
                  </a:cubicBezTo>
                  <a:cubicBezTo>
                    <a:pt x="1566" y="2255"/>
                    <a:pt x="1664" y="2299"/>
                    <a:pt x="1774" y="2343"/>
                  </a:cubicBezTo>
                  <a:cubicBezTo>
                    <a:pt x="2168" y="2518"/>
                    <a:pt x="2595" y="2650"/>
                    <a:pt x="3011" y="2781"/>
                  </a:cubicBezTo>
                  <a:lnTo>
                    <a:pt x="3635" y="2978"/>
                  </a:lnTo>
                  <a:cubicBezTo>
                    <a:pt x="3844" y="3055"/>
                    <a:pt x="4051" y="3121"/>
                    <a:pt x="4248" y="3197"/>
                  </a:cubicBezTo>
                  <a:cubicBezTo>
                    <a:pt x="4457" y="3274"/>
                    <a:pt x="4654" y="3362"/>
                    <a:pt x="4851" y="3460"/>
                  </a:cubicBezTo>
                  <a:cubicBezTo>
                    <a:pt x="5048" y="3547"/>
                    <a:pt x="5245" y="3657"/>
                    <a:pt x="5431" y="3766"/>
                  </a:cubicBezTo>
                  <a:lnTo>
                    <a:pt x="5562" y="3854"/>
                  </a:lnTo>
                  <a:cubicBezTo>
                    <a:pt x="5584" y="3876"/>
                    <a:pt x="5617" y="3887"/>
                    <a:pt x="5639" y="3909"/>
                  </a:cubicBezTo>
                  <a:lnTo>
                    <a:pt x="5705" y="3953"/>
                  </a:lnTo>
                  <a:lnTo>
                    <a:pt x="5836" y="4051"/>
                  </a:lnTo>
                  <a:lnTo>
                    <a:pt x="5968" y="4150"/>
                  </a:lnTo>
                  <a:lnTo>
                    <a:pt x="6033" y="4194"/>
                  </a:lnTo>
                  <a:lnTo>
                    <a:pt x="6088" y="4248"/>
                  </a:lnTo>
                  <a:lnTo>
                    <a:pt x="6219" y="4358"/>
                  </a:lnTo>
                  <a:cubicBezTo>
                    <a:pt x="6252" y="4391"/>
                    <a:pt x="6296" y="4435"/>
                    <a:pt x="6340" y="4467"/>
                  </a:cubicBezTo>
                  <a:lnTo>
                    <a:pt x="6394" y="4522"/>
                  </a:lnTo>
                  <a:cubicBezTo>
                    <a:pt x="6416" y="4544"/>
                    <a:pt x="6438" y="4566"/>
                    <a:pt x="6460" y="4577"/>
                  </a:cubicBezTo>
                  <a:cubicBezTo>
                    <a:pt x="6766" y="4883"/>
                    <a:pt x="7051" y="5223"/>
                    <a:pt x="7303" y="5573"/>
                  </a:cubicBezTo>
                  <a:lnTo>
                    <a:pt x="7401" y="5705"/>
                  </a:lnTo>
                  <a:lnTo>
                    <a:pt x="7489" y="5847"/>
                  </a:lnTo>
                  <a:lnTo>
                    <a:pt x="7533" y="5912"/>
                  </a:lnTo>
                  <a:cubicBezTo>
                    <a:pt x="7555" y="5934"/>
                    <a:pt x="7566" y="5956"/>
                    <a:pt x="7577" y="5989"/>
                  </a:cubicBezTo>
                  <a:lnTo>
                    <a:pt x="7664" y="6121"/>
                  </a:lnTo>
                  <a:cubicBezTo>
                    <a:pt x="7697" y="6175"/>
                    <a:pt x="7719" y="6219"/>
                    <a:pt x="7741" y="6263"/>
                  </a:cubicBezTo>
                  <a:cubicBezTo>
                    <a:pt x="7774" y="6318"/>
                    <a:pt x="7807" y="6362"/>
                    <a:pt x="7829" y="6405"/>
                  </a:cubicBezTo>
                  <a:cubicBezTo>
                    <a:pt x="7873" y="6504"/>
                    <a:pt x="7927" y="6603"/>
                    <a:pt x="7982" y="6701"/>
                  </a:cubicBezTo>
                  <a:cubicBezTo>
                    <a:pt x="8004" y="6744"/>
                    <a:pt x="8026" y="6800"/>
                    <a:pt x="8048" y="6843"/>
                  </a:cubicBezTo>
                  <a:lnTo>
                    <a:pt x="8114" y="6997"/>
                  </a:lnTo>
                  <a:lnTo>
                    <a:pt x="8146" y="7073"/>
                  </a:lnTo>
                  <a:lnTo>
                    <a:pt x="8179" y="7150"/>
                  </a:lnTo>
                  <a:lnTo>
                    <a:pt x="8245" y="7303"/>
                  </a:lnTo>
                  <a:cubicBezTo>
                    <a:pt x="8321" y="7500"/>
                    <a:pt x="8409" y="7708"/>
                    <a:pt x="8474" y="7916"/>
                  </a:cubicBezTo>
                  <a:cubicBezTo>
                    <a:pt x="8540" y="8124"/>
                    <a:pt x="8595" y="8332"/>
                    <a:pt x="8650" y="8540"/>
                  </a:cubicBezTo>
                  <a:lnTo>
                    <a:pt x="8683" y="8705"/>
                  </a:lnTo>
                  <a:lnTo>
                    <a:pt x="8705" y="8781"/>
                  </a:lnTo>
                  <a:lnTo>
                    <a:pt x="8727" y="8869"/>
                  </a:lnTo>
                  <a:lnTo>
                    <a:pt x="8749" y="9022"/>
                  </a:lnTo>
                  <a:lnTo>
                    <a:pt x="8781" y="9186"/>
                  </a:lnTo>
                  <a:cubicBezTo>
                    <a:pt x="8803" y="9296"/>
                    <a:pt x="8814" y="9405"/>
                    <a:pt x="8825" y="9515"/>
                  </a:cubicBezTo>
                  <a:cubicBezTo>
                    <a:pt x="8836" y="9569"/>
                    <a:pt x="8847" y="9624"/>
                    <a:pt x="8847" y="9679"/>
                  </a:cubicBezTo>
                  <a:cubicBezTo>
                    <a:pt x="8858" y="9734"/>
                    <a:pt x="8858" y="9788"/>
                    <a:pt x="8869" y="9843"/>
                  </a:cubicBezTo>
                  <a:lnTo>
                    <a:pt x="8880" y="9997"/>
                  </a:lnTo>
                  <a:lnTo>
                    <a:pt x="8880" y="10084"/>
                  </a:lnTo>
                  <a:lnTo>
                    <a:pt x="8890" y="10160"/>
                  </a:lnTo>
                  <a:cubicBezTo>
                    <a:pt x="8890" y="10270"/>
                    <a:pt x="8902" y="10379"/>
                    <a:pt x="8902" y="10489"/>
                  </a:cubicBezTo>
                  <a:cubicBezTo>
                    <a:pt x="8912" y="10927"/>
                    <a:pt x="8924" y="11365"/>
                    <a:pt x="8946" y="11803"/>
                  </a:cubicBezTo>
                  <a:cubicBezTo>
                    <a:pt x="8978" y="12241"/>
                    <a:pt x="9022" y="12679"/>
                    <a:pt x="9121" y="13106"/>
                  </a:cubicBezTo>
                  <a:cubicBezTo>
                    <a:pt x="9033" y="12679"/>
                    <a:pt x="8978" y="12241"/>
                    <a:pt x="8956" y="11803"/>
                  </a:cubicBezTo>
                  <a:cubicBezTo>
                    <a:pt x="8934" y="11365"/>
                    <a:pt x="8924" y="10927"/>
                    <a:pt x="8912" y="10489"/>
                  </a:cubicBezTo>
                  <a:cubicBezTo>
                    <a:pt x="8902" y="10379"/>
                    <a:pt x="8902" y="10270"/>
                    <a:pt x="8902" y="10160"/>
                  </a:cubicBezTo>
                  <a:lnTo>
                    <a:pt x="8890" y="10084"/>
                  </a:lnTo>
                  <a:lnTo>
                    <a:pt x="8890" y="9997"/>
                  </a:lnTo>
                  <a:lnTo>
                    <a:pt x="8880" y="9832"/>
                  </a:lnTo>
                  <a:cubicBezTo>
                    <a:pt x="8869" y="9778"/>
                    <a:pt x="8869" y="9734"/>
                    <a:pt x="8858" y="9679"/>
                  </a:cubicBezTo>
                  <a:cubicBezTo>
                    <a:pt x="8858" y="9624"/>
                    <a:pt x="8847" y="9569"/>
                    <a:pt x="8836" y="9515"/>
                  </a:cubicBezTo>
                  <a:cubicBezTo>
                    <a:pt x="8825" y="9405"/>
                    <a:pt x="8814" y="9296"/>
                    <a:pt x="8792" y="9186"/>
                  </a:cubicBezTo>
                  <a:lnTo>
                    <a:pt x="8759" y="9022"/>
                  </a:lnTo>
                  <a:lnTo>
                    <a:pt x="8737" y="8869"/>
                  </a:lnTo>
                  <a:lnTo>
                    <a:pt x="8715" y="8781"/>
                  </a:lnTo>
                  <a:lnTo>
                    <a:pt x="8693" y="8705"/>
                  </a:lnTo>
                  <a:lnTo>
                    <a:pt x="8661" y="8540"/>
                  </a:lnTo>
                  <a:cubicBezTo>
                    <a:pt x="8606" y="8332"/>
                    <a:pt x="8551" y="8124"/>
                    <a:pt x="8486" y="7916"/>
                  </a:cubicBezTo>
                  <a:cubicBezTo>
                    <a:pt x="8420" y="7697"/>
                    <a:pt x="8343" y="7500"/>
                    <a:pt x="8255" y="7292"/>
                  </a:cubicBezTo>
                  <a:lnTo>
                    <a:pt x="8190" y="7139"/>
                  </a:lnTo>
                  <a:lnTo>
                    <a:pt x="8168" y="7062"/>
                  </a:lnTo>
                  <a:lnTo>
                    <a:pt x="8124" y="6997"/>
                  </a:lnTo>
                  <a:lnTo>
                    <a:pt x="8058" y="6843"/>
                  </a:lnTo>
                  <a:cubicBezTo>
                    <a:pt x="8036" y="6788"/>
                    <a:pt x="8015" y="6744"/>
                    <a:pt x="7993" y="6690"/>
                  </a:cubicBezTo>
                  <a:cubicBezTo>
                    <a:pt x="7938" y="6591"/>
                    <a:pt x="7895" y="6504"/>
                    <a:pt x="7839" y="6405"/>
                  </a:cubicBezTo>
                  <a:cubicBezTo>
                    <a:pt x="7817" y="6350"/>
                    <a:pt x="7785" y="6307"/>
                    <a:pt x="7763" y="6263"/>
                  </a:cubicBezTo>
                  <a:cubicBezTo>
                    <a:pt x="7730" y="6208"/>
                    <a:pt x="7708" y="6165"/>
                    <a:pt x="7676" y="6121"/>
                  </a:cubicBezTo>
                  <a:lnTo>
                    <a:pt x="7588" y="5978"/>
                  </a:lnTo>
                  <a:cubicBezTo>
                    <a:pt x="7577" y="5956"/>
                    <a:pt x="7566" y="5934"/>
                    <a:pt x="7544" y="5912"/>
                  </a:cubicBezTo>
                  <a:lnTo>
                    <a:pt x="7500" y="5836"/>
                  </a:lnTo>
                  <a:lnTo>
                    <a:pt x="7413" y="5705"/>
                  </a:lnTo>
                  <a:lnTo>
                    <a:pt x="7314" y="5562"/>
                  </a:lnTo>
                  <a:cubicBezTo>
                    <a:pt x="7062" y="5212"/>
                    <a:pt x="6778" y="4873"/>
                    <a:pt x="6471" y="4566"/>
                  </a:cubicBezTo>
                  <a:cubicBezTo>
                    <a:pt x="6449" y="4555"/>
                    <a:pt x="6427" y="4533"/>
                    <a:pt x="6406" y="4511"/>
                  </a:cubicBezTo>
                  <a:lnTo>
                    <a:pt x="6350" y="4457"/>
                  </a:lnTo>
                  <a:cubicBezTo>
                    <a:pt x="6307" y="4423"/>
                    <a:pt x="6263" y="4380"/>
                    <a:pt x="6230" y="4347"/>
                  </a:cubicBezTo>
                  <a:lnTo>
                    <a:pt x="6099" y="4238"/>
                  </a:lnTo>
                  <a:lnTo>
                    <a:pt x="6033" y="4182"/>
                  </a:lnTo>
                  <a:lnTo>
                    <a:pt x="5968" y="4139"/>
                  </a:lnTo>
                  <a:lnTo>
                    <a:pt x="5847" y="4041"/>
                  </a:lnTo>
                  <a:lnTo>
                    <a:pt x="5705" y="3942"/>
                  </a:lnTo>
                  <a:lnTo>
                    <a:pt x="5639" y="3898"/>
                  </a:lnTo>
                  <a:cubicBezTo>
                    <a:pt x="5617" y="3876"/>
                    <a:pt x="5595" y="3865"/>
                    <a:pt x="5573" y="3843"/>
                  </a:cubicBezTo>
                  <a:lnTo>
                    <a:pt x="5431" y="3756"/>
                  </a:lnTo>
                  <a:cubicBezTo>
                    <a:pt x="5245" y="3646"/>
                    <a:pt x="5058" y="3537"/>
                    <a:pt x="4861" y="3449"/>
                  </a:cubicBezTo>
                  <a:cubicBezTo>
                    <a:pt x="4664" y="3350"/>
                    <a:pt x="4457" y="3263"/>
                    <a:pt x="4260" y="3187"/>
                  </a:cubicBezTo>
                  <a:cubicBezTo>
                    <a:pt x="4051" y="3109"/>
                    <a:pt x="3844" y="3044"/>
                    <a:pt x="3635" y="2968"/>
                  </a:cubicBezTo>
                  <a:lnTo>
                    <a:pt x="3011" y="2771"/>
                  </a:lnTo>
                  <a:cubicBezTo>
                    <a:pt x="2595" y="2639"/>
                    <a:pt x="2179" y="2508"/>
                    <a:pt x="1774" y="2333"/>
                  </a:cubicBezTo>
                  <a:cubicBezTo>
                    <a:pt x="1676" y="2299"/>
                    <a:pt x="1577" y="2255"/>
                    <a:pt x="1467" y="2201"/>
                  </a:cubicBezTo>
                  <a:cubicBezTo>
                    <a:pt x="1380" y="2157"/>
                    <a:pt x="1282" y="2102"/>
                    <a:pt x="1183" y="2048"/>
                  </a:cubicBezTo>
                  <a:lnTo>
                    <a:pt x="1106" y="2015"/>
                  </a:lnTo>
                  <a:close/>
                  <a:moveTo>
                    <a:pt x="9121" y="13106"/>
                  </a:moveTo>
                  <a:cubicBezTo>
                    <a:pt x="9208" y="13533"/>
                    <a:pt x="9350" y="13949"/>
                    <a:pt x="9569" y="14332"/>
                  </a:cubicBezTo>
                  <a:cubicBezTo>
                    <a:pt x="9362" y="13949"/>
                    <a:pt x="9219" y="13533"/>
                    <a:pt x="9121" y="13106"/>
                  </a:cubicBezTo>
                  <a:close/>
                  <a:moveTo>
                    <a:pt x="9569" y="14332"/>
                  </a:moveTo>
                  <a:cubicBezTo>
                    <a:pt x="9668" y="14529"/>
                    <a:pt x="9800" y="14705"/>
                    <a:pt x="9931" y="14880"/>
                  </a:cubicBezTo>
                  <a:cubicBezTo>
                    <a:pt x="9800" y="14705"/>
                    <a:pt x="9679" y="14529"/>
                    <a:pt x="9569" y="1433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2"/>
            <p:cNvSpPr/>
            <p:nvPr/>
          </p:nvSpPr>
          <p:spPr>
            <a:xfrm>
              <a:off x="5390578" y="2215486"/>
              <a:ext cx="589568" cy="665165"/>
            </a:xfrm>
            <a:custGeom>
              <a:rect b="b" l="l" r="r" t="t"/>
              <a:pathLst>
                <a:path extrusionOk="0" h="23088" w="20464">
                  <a:moveTo>
                    <a:pt x="8654" y="0"/>
                  </a:moveTo>
                  <a:cubicBezTo>
                    <a:pt x="6915" y="0"/>
                    <a:pt x="5177" y="441"/>
                    <a:pt x="3734" y="1403"/>
                  </a:cubicBezTo>
                  <a:cubicBezTo>
                    <a:pt x="1" y="3900"/>
                    <a:pt x="296" y="8333"/>
                    <a:pt x="1533" y="12122"/>
                  </a:cubicBezTo>
                  <a:cubicBezTo>
                    <a:pt x="2278" y="14399"/>
                    <a:pt x="3220" y="16644"/>
                    <a:pt x="4643" y="18559"/>
                  </a:cubicBezTo>
                  <a:cubicBezTo>
                    <a:pt x="6066" y="20486"/>
                    <a:pt x="8015" y="22085"/>
                    <a:pt x="10314" y="22753"/>
                  </a:cubicBezTo>
                  <a:cubicBezTo>
                    <a:pt x="11063" y="22978"/>
                    <a:pt x="11843" y="23087"/>
                    <a:pt x="12625" y="23087"/>
                  </a:cubicBezTo>
                  <a:cubicBezTo>
                    <a:pt x="13134" y="23087"/>
                    <a:pt x="13645" y="23041"/>
                    <a:pt x="14146" y="22950"/>
                  </a:cubicBezTo>
                  <a:cubicBezTo>
                    <a:pt x="15263" y="22753"/>
                    <a:pt x="16555" y="22709"/>
                    <a:pt x="17606" y="22304"/>
                  </a:cubicBezTo>
                  <a:cubicBezTo>
                    <a:pt x="18263" y="22041"/>
                    <a:pt x="18876" y="21559"/>
                    <a:pt x="19106" y="20892"/>
                  </a:cubicBezTo>
                  <a:cubicBezTo>
                    <a:pt x="19346" y="20202"/>
                    <a:pt x="19171" y="19457"/>
                    <a:pt x="19029" y="18746"/>
                  </a:cubicBezTo>
                  <a:cubicBezTo>
                    <a:pt x="18591" y="16469"/>
                    <a:pt x="18591" y="14104"/>
                    <a:pt x="19018" y="11826"/>
                  </a:cubicBezTo>
                  <a:cubicBezTo>
                    <a:pt x="19456" y="9472"/>
                    <a:pt x="20354" y="7195"/>
                    <a:pt x="20441" y="4808"/>
                  </a:cubicBezTo>
                  <a:cubicBezTo>
                    <a:pt x="20463" y="4348"/>
                    <a:pt x="20441" y="3878"/>
                    <a:pt x="20376" y="3418"/>
                  </a:cubicBezTo>
                  <a:cubicBezTo>
                    <a:pt x="20310" y="2990"/>
                    <a:pt x="20190" y="2564"/>
                    <a:pt x="20015" y="2170"/>
                  </a:cubicBezTo>
                  <a:cubicBezTo>
                    <a:pt x="19642" y="1359"/>
                    <a:pt x="18942" y="659"/>
                    <a:pt x="18066" y="440"/>
                  </a:cubicBezTo>
                  <a:cubicBezTo>
                    <a:pt x="17843" y="385"/>
                    <a:pt x="17620" y="362"/>
                    <a:pt x="17395" y="362"/>
                  </a:cubicBezTo>
                  <a:cubicBezTo>
                    <a:pt x="16545" y="362"/>
                    <a:pt x="15679" y="682"/>
                    <a:pt x="14814" y="768"/>
                  </a:cubicBezTo>
                  <a:cubicBezTo>
                    <a:pt x="14633" y="787"/>
                    <a:pt x="14452" y="795"/>
                    <a:pt x="14272" y="795"/>
                  </a:cubicBezTo>
                  <a:cubicBezTo>
                    <a:pt x="12946" y="795"/>
                    <a:pt x="11634" y="345"/>
                    <a:pt x="10314" y="133"/>
                  </a:cubicBezTo>
                  <a:cubicBezTo>
                    <a:pt x="9767" y="46"/>
                    <a:pt x="9211" y="0"/>
                    <a:pt x="86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2"/>
            <p:cNvSpPr/>
            <p:nvPr/>
          </p:nvSpPr>
          <p:spPr>
            <a:xfrm>
              <a:off x="5372918" y="2217416"/>
              <a:ext cx="607545" cy="663235"/>
            </a:xfrm>
            <a:custGeom>
              <a:rect b="b" l="l" r="r" t="t"/>
              <a:pathLst>
                <a:path extrusionOk="0" h="23021" w="21088">
                  <a:moveTo>
                    <a:pt x="9076" y="1"/>
                  </a:moveTo>
                  <a:lnTo>
                    <a:pt x="9076" y="1"/>
                  </a:lnTo>
                  <a:cubicBezTo>
                    <a:pt x="9361" y="383"/>
                    <a:pt x="9558" y="833"/>
                    <a:pt x="9635" y="1292"/>
                  </a:cubicBezTo>
                  <a:cubicBezTo>
                    <a:pt x="9657" y="1402"/>
                    <a:pt x="9668" y="1522"/>
                    <a:pt x="9613" y="1621"/>
                  </a:cubicBezTo>
                  <a:cubicBezTo>
                    <a:pt x="9554" y="1739"/>
                    <a:pt x="9446" y="1782"/>
                    <a:pt x="9318" y="1782"/>
                  </a:cubicBezTo>
                  <a:cubicBezTo>
                    <a:pt x="9139" y="1782"/>
                    <a:pt x="8921" y="1698"/>
                    <a:pt x="8748" y="1621"/>
                  </a:cubicBezTo>
                  <a:cubicBezTo>
                    <a:pt x="8373" y="1433"/>
                    <a:pt x="7955" y="1344"/>
                    <a:pt x="7531" y="1344"/>
                  </a:cubicBezTo>
                  <a:cubicBezTo>
                    <a:pt x="7484" y="1344"/>
                    <a:pt x="7437" y="1345"/>
                    <a:pt x="7390" y="1347"/>
                  </a:cubicBezTo>
                  <a:cubicBezTo>
                    <a:pt x="7193" y="1358"/>
                    <a:pt x="6974" y="1391"/>
                    <a:pt x="6821" y="1533"/>
                  </a:cubicBezTo>
                  <a:cubicBezTo>
                    <a:pt x="6219" y="2069"/>
                    <a:pt x="7248" y="3164"/>
                    <a:pt x="6777" y="3811"/>
                  </a:cubicBezTo>
                  <a:cubicBezTo>
                    <a:pt x="6416" y="4314"/>
                    <a:pt x="5541" y="4040"/>
                    <a:pt x="5103" y="4456"/>
                  </a:cubicBezTo>
                  <a:cubicBezTo>
                    <a:pt x="5354" y="5004"/>
                    <a:pt x="5103" y="5661"/>
                    <a:pt x="4697" y="6099"/>
                  </a:cubicBezTo>
                  <a:cubicBezTo>
                    <a:pt x="4303" y="6548"/>
                    <a:pt x="3767" y="6843"/>
                    <a:pt x="3317" y="7237"/>
                  </a:cubicBezTo>
                  <a:cubicBezTo>
                    <a:pt x="1" y="10150"/>
                    <a:pt x="3186" y="15755"/>
                    <a:pt x="5212" y="18492"/>
                  </a:cubicBezTo>
                  <a:cubicBezTo>
                    <a:pt x="6646" y="20419"/>
                    <a:pt x="8595" y="22018"/>
                    <a:pt x="10894" y="22686"/>
                  </a:cubicBezTo>
                  <a:cubicBezTo>
                    <a:pt x="11643" y="22911"/>
                    <a:pt x="12423" y="23020"/>
                    <a:pt x="13204" y="23020"/>
                  </a:cubicBezTo>
                  <a:cubicBezTo>
                    <a:pt x="13714" y="23020"/>
                    <a:pt x="14224" y="22974"/>
                    <a:pt x="14726" y="22883"/>
                  </a:cubicBezTo>
                  <a:cubicBezTo>
                    <a:pt x="15832" y="22686"/>
                    <a:pt x="17124" y="22642"/>
                    <a:pt x="18175" y="22237"/>
                  </a:cubicBezTo>
                  <a:cubicBezTo>
                    <a:pt x="18843" y="21974"/>
                    <a:pt x="19445" y="21492"/>
                    <a:pt x="19686" y="20825"/>
                  </a:cubicBezTo>
                  <a:cubicBezTo>
                    <a:pt x="19927" y="20135"/>
                    <a:pt x="19752" y="19390"/>
                    <a:pt x="19609" y="18679"/>
                  </a:cubicBezTo>
                  <a:cubicBezTo>
                    <a:pt x="19171" y="16402"/>
                    <a:pt x="19161" y="14037"/>
                    <a:pt x="19587" y="11759"/>
                  </a:cubicBezTo>
                  <a:cubicBezTo>
                    <a:pt x="20025" y="9405"/>
                    <a:pt x="20923" y="7128"/>
                    <a:pt x="21022" y="4741"/>
                  </a:cubicBezTo>
                  <a:cubicBezTo>
                    <a:pt x="21032" y="4259"/>
                    <a:pt x="21088" y="3777"/>
                    <a:pt x="20923" y="3361"/>
                  </a:cubicBezTo>
                  <a:cubicBezTo>
                    <a:pt x="20869" y="3241"/>
                    <a:pt x="20803" y="3132"/>
                    <a:pt x="20704" y="3022"/>
                  </a:cubicBezTo>
                  <a:cubicBezTo>
                    <a:pt x="20595" y="2904"/>
                    <a:pt x="19529" y="2266"/>
                    <a:pt x="19236" y="2266"/>
                  </a:cubicBezTo>
                  <a:cubicBezTo>
                    <a:pt x="19206" y="2266"/>
                    <a:pt x="19184" y="2272"/>
                    <a:pt x="19172" y="2287"/>
                  </a:cubicBezTo>
                  <a:lnTo>
                    <a:pt x="19172" y="2287"/>
                  </a:lnTo>
                  <a:cubicBezTo>
                    <a:pt x="19313" y="2102"/>
                    <a:pt x="19127" y="1807"/>
                    <a:pt x="18898" y="1752"/>
                  </a:cubicBezTo>
                  <a:cubicBezTo>
                    <a:pt x="18850" y="1741"/>
                    <a:pt x="18802" y="1736"/>
                    <a:pt x="18755" y="1736"/>
                  </a:cubicBezTo>
                  <a:cubicBezTo>
                    <a:pt x="18566" y="1736"/>
                    <a:pt x="18383" y="1816"/>
                    <a:pt x="18208" y="1894"/>
                  </a:cubicBezTo>
                  <a:cubicBezTo>
                    <a:pt x="17857" y="2059"/>
                    <a:pt x="17518" y="2212"/>
                    <a:pt x="17168" y="2376"/>
                  </a:cubicBezTo>
                  <a:cubicBezTo>
                    <a:pt x="17037" y="2125"/>
                    <a:pt x="17015" y="1807"/>
                    <a:pt x="17102" y="1544"/>
                  </a:cubicBezTo>
                  <a:cubicBezTo>
                    <a:pt x="17190" y="1303"/>
                    <a:pt x="17365" y="1095"/>
                    <a:pt x="17365" y="843"/>
                  </a:cubicBezTo>
                  <a:cubicBezTo>
                    <a:pt x="17365" y="489"/>
                    <a:pt x="17143" y="378"/>
                    <a:pt x="16845" y="378"/>
                  </a:cubicBezTo>
                  <a:cubicBezTo>
                    <a:pt x="16358" y="378"/>
                    <a:pt x="15666" y="674"/>
                    <a:pt x="15394" y="701"/>
                  </a:cubicBezTo>
                  <a:cubicBezTo>
                    <a:pt x="15212" y="720"/>
                    <a:pt x="15031" y="728"/>
                    <a:pt x="14850" y="728"/>
                  </a:cubicBezTo>
                  <a:cubicBezTo>
                    <a:pt x="13518" y="728"/>
                    <a:pt x="12215" y="278"/>
                    <a:pt x="10894" y="66"/>
                  </a:cubicBezTo>
                  <a:cubicBezTo>
                    <a:pt x="10708" y="44"/>
                    <a:pt x="9110" y="44"/>
                    <a:pt x="90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2"/>
            <p:cNvSpPr/>
            <p:nvPr/>
          </p:nvSpPr>
          <p:spPr>
            <a:xfrm>
              <a:off x="5518322" y="2346428"/>
              <a:ext cx="1930" cy="346"/>
            </a:xfrm>
            <a:custGeom>
              <a:rect b="b" l="l" r="r" t="t"/>
              <a:pathLst>
                <a:path extrusionOk="0" h="12" w="67">
                  <a:moveTo>
                    <a:pt x="0" y="0"/>
                  </a:moveTo>
                  <a:cubicBezTo>
                    <a:pt x="22" y="12"/>
                    <a:pt x="44" y="12"/>
                    <a:pt x="66" y="12"/>
                  </a:cubicBezTo>
                  <a:lnTo>
                    <a:pt x="66" y="12"/>
                  </a:lnTo>
                  <a:cubicBezTo>
                    <a:pt x="44" y="12"/>
                    <a:pt x="22" y="12"/>
                    <a:pt x="0" y="0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2"/>
            <p:cNvSpPr/>
            <p:nvPr/>
          </p:nvSpPr>
          <p:spPr>
            <a:xfrm>
              <a:off x="5529385" y="2348012"/>
              <a:ext cx="33765" cy="14520"/>
            </a:xfrm>
            <a:custGeom>
              <a:rect b="b" l="l" r="r" t="t"/>
              <a:pathLst>
                <a:path extrusionOk="0" h="504" w="1172">
                  <a:moveTo>
                    <a:pt x="0" y="0"/>
                  </a:moveTo>
                  <a:lnTo>
                    <a:pt x="0" y="0"/>
                  </a:lnTo>
                  <a:cubicBezTo>
                    <a:pt x="131" y="33"/>
                    <a:pt x="251" y="66"/>
                    <a:pt x="372" y="110"/>
                  </a:cubicBezTo>
                  <a:cubicBezTo>
                    <a:pt x="613" y="186"/>
                    <a:pt x="854" y="307"/>
                    <a:pt x="1073" y="438"/>
                  </a:cubicBezTo>
                  <a:cubicBezTo>
                    <a:pt x="1095" y="460"/>
                    <a:pt x="1127" y="482"/>
                    <a:pt x="1161" y="504"/>
                  </a:cubicBezTo>
                  <a:cubicBezTo>
                    <a:pt x="1161" y="504"/>
                    <a:pt x="1171" y="504"/>
                    <a:pt x="1171" y="493"/>
                  </a:cubicBezTo>
                  <a:lnTo>
                    <a:pt x="1073" y="427"/>
                  </a:lnTo>
                  <a:cubicBezTo>
                    <a:pt x="854" y="285"/>
                    <a:pt x="624" y="175"/>
                    <a:pt x="372" y="98"/>
                  </a:cubicBezTo>
                  <a:cubicBezTo>
                    <a:pt x="251" y="55"/>
                    <a:pt x="131" y="22"/>
                    <a:pt x="0" y="0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2"/>
            <p:cNvSpPr/>
            <p:nvPr/>
          </p:nvSpPr>
          <p:spPr>
            <a:xfrm>
              <a:off x="5559319" y="2255561"/>
              <a:ext cx="16134" cy="2247"/>
            </a:xfrm>
            <a:custGeom>
              <a:rect b="b" l="l" r="r" t="t"/>
              <a:pathLst>
                <a:path extrusionOk="0" h="78" w="560">
                  <a:moveTo>
                    <a:pt x="1" y="1"/>
                  </a:moveTo>
                  <a:cubicBezTo>
                    <a:pt x="187" y="1"/>
                    <a:pt x="373" y="34"/>
                    <a:pt x="560" y="78"/>
                  </a:cubicBezTo>
                  <a:cubicBezTo>
                    <a:pt x="384" y="23"/>
                    <a:pt x="209" y="1"/>
                    <a:pt x="23" y="1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2"/>
            <p:cNvSpPr/>
            <p:nvPr/>
          </p:nvSpPr>
          <p:spPr>
            <a:xfrm>
              <a:off x="5575423" y="2257779"/>
              <a:ext cx="56468" cy="56813"/>
            </a:xfrm>
            <a:custGeom>
              <a:rect b="b" l="l" r="r" t="t"/>
              <a:pathLst>
                <a:path extrusionOk="0" h="1972" w="1960">
                  <a:moveTo>
                    <a:pt x="1" y="1"/>
                  </a:moveTo>
                  <a:cubicBezTo>
                    <a:pt x="186" y="55"/>
                    <a:pt x="373" y="143"/>
                    <a:pt x="537" y="242"/>
                  </a:cubicBezTo>
                  <a:cubicBezTo>
                    <a:pt x="701" y="340"/>
                    <a:pt x="855" y="461"/>
                    <a:pt x="996" y="592"/>
                  </a:cubicBezTo>
                  <a:cubicBezTo>
                    <a:pt x="1139" y="724"/>
                    <a:pt x="1271" y="865"/>
                    <a:pt x="1391" y="1019"/>
                  </a:cubicBezTo>
                  <a:cubicBezTo>
                    <a:pt x="1610" y="1315"/>
                    <a:pt x="1796" y="1632"/>
                    <a:pt x="1949" y="1972"/>
                  </a:cubicBezTo>
                  <a:cubicBezTo>
                    <a:pt x="1949" y="1960"/>
                    <a:pt x="1949" y="1960"/>
                    <a:pt x="1960" y="1960"/>
                  </a:cubicBezTo>
                  <a:cubicBezTo>
                    <a:pt x="1807" y="1621"/>
                    <a:pt x="1621" y="1303"/>
                    <a:pt x="1402" y="1008"/>
                  </a:cubicBezTo>
                  <a:cubicBezTo>
                    <a:pt x="1281" y="855"/>
                    <a:pt x="1150" y="712"/>
                    <a:pt x="1008" y="581"/>
                  </a:cubicBezTo>
                  <a:cubicBezTo>
                    <a:pt x="865" y="449"/>
                    <a:pt x="712" y="329"/>
                    <a:pt x="537" y="230"/>
                  </a:cubicBezTo>
                  <a:cubicBezTo>
                    <a:pt x="373" y="132"/>
                    <a:pt x="198" y="55"/>
                    <a:pt x="11" y="1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2"/>
            <p:cNvSpPr/>
            <p:nvPr/>
          </p:nvSpPr>
          <p:spPr>
            <a:xfrm>
              <a:off x="5686803" y="2279012"/>
              <a:ext cx="10717" cy="27053"/>
            </a:xfrm>
            <a:custGeom>
              <a:rect b="b" l="l" r="r" t="t"/>
              <a:pathLst>
                <a:path extrusionOk="0" h="939" w="372">
                  <a:moveTo>
                    <a:pt x="1" y="1"/>
                  </a:moveTo>
                  <a:cubicBezTo>
                    <a:pt x="66" y="121"/>
                    <a:pt x="120" y="251"/>
                    <a:pt x="164" y="381"/>
                  </a:cubicBezTo>
                  <a:cubicBezTo>
                    <a:pt x="218" y="512"/>
                    <a:pt x="262" y="654"/>
                    <a:pt x="306" y="785"/>
                  </a:cubicBezTo>
                  <a:cubicBezTo>
                    <a:pt x="327" y="829"/>
                    <a:pt x="339" y="884"/>
                    <a:pt x="349" y="939"/>
                  </a:cubicBezTo>
                  <a:lnTo>
                    <a:pt x="371" y="939"/>
                  </a:lnTo>
                  <a:cubicBezTo>
                    <a:pt x="349" y="884"/>
                    <a:pt x="339" y="829"/>
                    <a:pt x="327" y="785"/>
                  </a:cubicBezTo>
                  <a:cubicBezTo>
                    <a:pt x="284" y="644"/>
                    <a:pt x="229" y="512"/>
                    <a:pt x="174" y="381"/>
                  </a:cubicBezTo>
                  <a:cubicBezTo>
                    <a:pt x="120" y="251"/>
                    <a:pt x="66" y="121"/>
                    <a:pt x="1" y="1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2"/>
            <p:cNvSpPr/>
            <p:nvPr/>
          </p:nvSpPr>
          <p:spPr>
            <a:xfrm>
              <a:off x="5899680" y="2268525"/>
              <a:ext cx="2852" cy="2535"/>
            </a:xfrm>
            <a:custGeom>
              <a:rect b="b" l="l" r="r" t="t"/>
              <a:pathLst>
                <a:path extrusionOk="0" h="88" w="99">
                  <a:moveTo>
                    <a:pt x="99" y="0"/>
                  </a:moveTo>
                  <a:lnTo>
                    <a:pt x="99" y="0"/>
                  </a:lnTo>
                  <a:cubicBezTo>
                    <a:pt x="83" y="11"/>
                    <a:pt x="66" y="25"/>
                    <a:pt x="51" y="39"/>
                  </a:cubicBezTo>
                  <a:lnTo>
                    <a:pt x="51" y="39"/>
                  </a:lnTo>
                  <a:lnTo>
                    <a:pt x="99" y="0"/>
                  </a:lnTo>
                  <a:close/>
                  <a:moveTo>
                    <a:pt x="51" y="39"/>
                  </a:moveTo>
                  <a:lnTo>
                    <a:pt x="33" y="55"/>
                  </a:lnTo>
                  <a:lnTo>
                    <a:pt x="1" y="88"/>
                  </a:lnTo>
                  <a:lnTo>
                    <a:pt x="11" y="88"/>
                  </a:lnTo>
                  <a:cubicBezTo>
                    <a:pt x="22" y="71"/>
                    <a:pt x="36" y="54"/>
                    <a:pt x="51" y="39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2"/>
            <p:cNvSpPr/>
            <p:nvPr/>
          </p:nvSpPr>
          <p:spPr>
            <a:xfrm>
              <a:off x="5889596" y="2271032"/>
              <a:ext cx="10429" cy="29357"/>
            </a:xfrm>
            <a:custGeom>
              <a:rect b="b" l="l" r="r" t="t"/>
              <a:pathLst>
                <a:path extrusionOk="0" h="1019" w="362">
                  <a:moveTo>
                    <a:pt x="351" y="1"/>
                  </a:moveTo>
                  <a:lnTo>
                    <a:pt x="317" y="33"/>
                  </a:lnTo>
                  <a:lnTo>
                    <a:pt x="263" y="99"/>
                  </a:lnTo>
                  <a:lnTo>
                    <a:pt x="219" y="176"/>
                  </a:lnTo>
                  <a:cubicBezTo>
                    <a:pt x="154" y="274"/>
                    <a:pt x="98" y="373"/>
                    <a:pt x="66" y="493"/>
                  </a:cubicBezTo>
                  <a:cubicBezTo>
                    <a:pt x="33" y="603"/>
                    <a:pt x="11" y="712"/>
                    <a:pt x="0" y="833"/>
                  </a:cubicBezTo>
                  <a:lnTo>
                    <a:pt x="0" y="921"/>
                  </a:lnTo>
                  <a:lnTo>
                    <a:pt x="11" y="1008"/>
                  </a:lnTo>
                  <a:lnTo>
                    <a:pt x="11" y="1019"/>
                  </a:lnTo>
                  <a:lnTo>
                    <a:pt x="22" y="1019"/>
                  </a:lnTo>
                  <a:cubicBezTo>
                    <a:pt x="11" y="953"/>
                    <a:pt x="11" y="899"/>
                    <a:pt x="11" y="833"/>
                  </a:cubicBezTo>
                  <a:cubicBezTo>
                    <a:pt x="22" y="723"/>
                    <a:pt x="44" y="603"/>
                    <a:pt x="77" y="493"/>
                  </a:cubicBezTo>
                  <a:cubicBezTo>
                    <a:pt x="120" y="384"/>
                    <a:pt x="164" y="274"/>
                    <a:pt x="230" y="176"/>
                  </a:cubicBezTo>
                  <a:cubicBezTo>
                    <a:pt x="263" y="110"/>
                    <a:pt x="307" y="55"/>
                    <a:pt x="361" y="1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2"/>
            <p:cNvSpPr/>
            <p:nvPr/>
          </p:nvSpPr>
          <p:spPr>
            <a:xfrm>
              <a:off x="5519273" y="2567227"/>
              <a:ext cx="87093" cy="63728"/>
            </a:xfrm>
            <a:custGeom>
              <a:rect b="b" l="l" r="r" t="t"/>
              <a:pathLst>
                <a:path extrusionOk="0" h="2212" w="3023">
                  <a:moveTo>
                    <a:pt x="3022" y="0"/>
                  </a:moveTo>
                  <a:cubicBezTo>
                    <a:pt x="2913" y="22"/>
                    <a:pt x="2804" y="44"/>
                    <a:pt x="2705" y="66"/>
                  </a:cubicBezTo>
                  <a:cubicBezTo>
                    <a:pt x="2617" y="88"/>
                    <a:pt x="2529" y="121"/>
                    <a:pt x="2431" y="143"/>
                  </a:cubicBezTo>
                  <a:lnTo>
                    <a:pt x="2431" y="165"/>
                  </a:lnTo>
                  <a:cubicBezTo>
                    <a:pt x="2519" y="132"/>
                    <a:pt x="2617" y="99"/>
                    <a:pt x="2705" y="77"/>
                  </a:cubicBezTo>
                  <a:cubicBezTo>
                    <a:pt x="2804" y="55"/>
                    <a:pt x="2902" y="33"/>
                    <a:pt x="3001" y="22"/>
                  </a:cubicBezTo>
                  <a:cubicBezTo>
                    <a:pt x="3001" y="12"/>
                    <a:pt x="3011" y="12"/>
                    <a:pt x="3022" y="12"/>
                  </a:cubicBezTo>
                  <a:lnTo>
                    <a:pt x="3022" y="0"/>
                  </a:lnTo>
                  <a:close/>
                  <a:moveTo>
                    <a:pt x="679" y="1216"/>
                  </a:moveTo>
                  <a:lnTo>
                    <a:pt x="658" y="1238"/>
                  </a:lnTo>
                  <a:lnTo>
                    <a:pt x="602" y="1292"/>
                  </a:lnTo>
                  <a:lnTo>
                    <a:pt x="559" y="1347"/>
                  </a:lnTo>
                  <a:lnTo>
                    <a:pt x="559" y="1347"/>
                  </a:lnTo>
                  <a:lnTo>
                    <a:pt x="614" y="1292"/>
                  </a:lnTo>
                  <a:lnTo>
                    <a:pt x="668" y="1248"/>
                  </a:lnTo>
                  <a:lnTo>
                    <a:pt x="690" y="1226"/>
                  </a:lnTo>
                  <a:cubicBezTo>
                    <a:pt x="679" y="1226"/>
                    <a:pt x="679" y="1226"/>
                    <a:pt x="679" y="1216"/>
                  </a:cubicBezTo>
                  <a:close/>
                  <a:moveTo>
                    <a:pt x="559" y="1347"/>
                  </a:moveTo>
                  <a:cubicBezTo>
                    <a:pt x="526" y="1380"/>
                    <a:pt x="493" y="1413"/>
                    <a:pt x="461" y="1457"/>
                  </a:cubicBezTo>
                  <a:cubicBezTo>
                    <a:pt x="493" y="1424"/>
                    <a:pt x="526" y="1380"/>
                    <a:pt x="559" y="1347"/>
                  </a:cubicBezTo>
                  <a:close/>
                  <a:moveTo>
                    <a:pt x="461" y="1457"/>
                  </a:moveTo>
                  <a:cubicBezTo>
                    <a:pt x="439" y="1467"/>
                    <a:pt x="427" y="1489"/>
                    <a:pt x="405" y="1511"/>
                  </a:cubicBezTo>
                  <a:cubicBezTo>
                    <a:pt x="395" y="1533"/>
                    <a:pt x="373" y="1544"/>
                    <a:pt x="362" y="1566"/>
                  </a:cubicBezTo>
                  <a:lnTo>
                    <a:pt x="318" y="1621"/>
                  </a:lnTo>
                  <a:cubicBezTo>
                    <a:pt x="307" y="1643"/>
                    <a:pt x="285" y="1664"/>
                    <a:pt x="274" y="1686"/>
                  </a:cubicBezTo>
                  <a:lnTo>
                    <a:pt x="252" y="1720"/>
                  </a:lnTo>
                  <a:cubicBezTo>
                    <a:pt x="242" y="1730"/>
                    <a:pt x="242" y="1741"/>
                    <a:pt x="230" y="1752"/>
                  </a:cubicBezTo>
                  <a:lnTo>
                    <a:pt x="198" y="1807"/>
                  </a:lnTo>
                  <a:lnTo>
                    <a:pt x="154" y="1873"/>
                  </a:lnTo>
                  <a:lnTo>
                    <a:pt x="132" y="1905"/>
                  </a:lnTo>
                  <a:lnTo>
                    <a:pt x="121" y="1939"/>
                  </a:lnTo>
                  <a:lnTo>
                    <a:pt x="143" y="1905"/>
                  </a:lnTo>
                  <a:lnTo>
                    <a:pt x="164" y="1873"/>
                  </a:lnTo>
                  <a:lnTo>
                    <a:pt x="198" y="1818"/>
                  </a:lnTo>
                  <a:lnTo>
                    <a:pt x="242" y="1752"/>
                  </a:lnTo>
                  <a:cubicBezTo>
                    <a:pt x="242" y="1741"/>
                    <a:pt x="252" y="1730"/>
                    <a:pt x="263" y="1720"/>
                  </a:cubicBezTo>
                  <a:lnTo>
                    <a:pt x="285" y="1686"/>
                  </a:lnTo>
                  <a:lnTo>
                    <a:pt x="318" y="1632"/>
                  </a:lnTo>
                  <a:lnTo>
                    <a:pt x="373" y="1577"/>
                  </a:lnTo>
                  <a:cubicBezTo>
                    <a:pt x="383" y="1555"/>
                    <a:pt x="395" y="1533"/>
                    <a:pt x="417" y="1511"/>
                  </a:cubicBezTo>
                  <a:cubicBezTo>
                    <a:pt x="427" y="1501"/>
                    <a:pt x="449" y="1479"/>
                    <a:pt x="461" y="1457"/>
                  </a:cubicBezTo>
                  <a:close/>
                  <a:moveTo>
                    <a:pt x="44" y="2102"/>
                  </a:moveTo>
                  <a:lnTo>
                    <a:pt x="23" y="2136"/>
                  </a:lnTo>
                  <a:lnTo>
                    <a:pt x="1" y="2212"/>
                  </a:lnTo>
                  <a:lnTo>
                    <a:pt x="23" y="2146"/>
                  </a:lnTo>
                  <a:lnTo>
                    <a:pt x="44" y="2102"/>
                  </a:ln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2"/>
            <p:cNvSpPr/>
            <p:nvPr/>
          </p:nvSpPr>
          <p:spPr>
            <a:xfrm>
              <a:off x="5915756" y="2335624"/>
              <a:ext cx="862744" cy="638602"/>
            </a:xfrm>
            <a:custGeom>
              <a:rect b="b" l="l" r="r" t="t"/>
              <a:pathLst>
                <a:path extrusionOk="0" h="22166" w="29946">
                  <a:moveTo>
                    <a:pt x="7529" y="1"/>
                  </a:moveTo>
                  <a:cubicBezTo>
                    <a:pt x="4783" y="1"/>
                    <a:pt x="2657" y="1781"/>
                    <a:pt x="1643" y="4470"/>
                  </a:cubicBezTo>
                  <a:cubicBezTo>
                    <a:pt x="526" y="7448"/>
                    <a:pt x="143" y="10645"/>
                    <a:pt x="220" y="13798"/>
                  </a:cubicBezTo>
                  <a:cubicBezTo>
                    <a:pt x="285" y="16372"/>
                    <a:pt x="1" y="19853"/>
                    <a:pt x="2672" y="21200"/>
                  </a:cubicBezTo>
                  <a:cubicBezTo>
                    <a:pt x="3876" y="21813"/>
                    <a:pt x="5267" y="21934"/>
                    <a:pt x="6614" y="22010"/>
                  </a:cubicBezTo>
                  <a:cubicBezTo>
                    <a:pt x="8429" y="22113"/>
                    <a:pt x="10248" y="22165"/>
                    <a:pt x="12065" y="22165"/>
                  </a:cubicBezTo>
                  <a:cubicBezTo>
                    <a:pt x="14105" y="22165"/>
                    <a:pt x="16143" y="22099"/>
                    <a:pt x="18175" y="21966"/>
                  </a:cubicBezTo>
                  <a:cubicBezTo>
                    <a:pt x="20990" y="21780"/>
                    <a:pt x="23825" y="21462"/>
                    <a:pt x="26496" y="20576"/>
                  </a:cubicBezTo>
                  <a:cubicBezTo>
                    <a:pt x="27285" y="20313"/>
                    <a:pt x="28084" y="19985"/>
                    <a:pt x="28686" y="19415"/>
                  </a:cubicBezTo>
                  <a:cubicBezTo>
                    <a:pt x="29946" y="18211"/>
                    <a:pt x="29190" y="16831"/>
                    <a:pt x="29179" y="15353"/>
                  </a:cubicBezTo>
                  <a:cubicBezTo>
                    <a:pt x="29157" y="13295"/>
                    <a:pt x="29135" y="11248"/>
                    <a:pt x="29113" y="9189"/>
                  </a:cubicBezTo>
                  <a:cubicBezTo>
                    <a:pt x="29092" y="7897"/>
                    <a:pt x="29080" y="6605"/>
                    <a:pt x="28807" y="5335"/>
                  </a:cubicBezTo>
                  <a:cubicBezTo>
                    <a:pt x="28719" y="4941"/>
                    <a:pt x="28610" y="4547"/>
                    <a:pt x="28467" y="4163"/>
                  </a:cubicBezTo>
                  <a:cubicBezTo>
                    <a:pt x="28150" y="3331"/>
                    <a:pt x="27690" y="2565"/>
                    <a:pt x="27044" y="1963"/>
                  </a:cubicBezTo>
                  <a:cubicBezTo>
                    <a:pt x="26167" y="1126"/>
                    <a:pt x="24955" y="661"/>
                    <a:pt x="23743" y="661"/>
                  </a:cubicBezTo>
                  <a:cubicBezTo>
                    <a:pt x="23639" y="661"/>
                    <a:pt x="23535" y="664"/>
                    <a:pt x="23431" y="671"/>
                  </a:cubicBezTo>
                  <a:cubicBezTo>
                    <a:pt x="22073" y="759"/>
                    <a:pt x="20825" y="1416"/>
                    <a:pt x="19555" y="1897"/>
                  </a:cubicBezTo>
                  <a:cubicBezTo>
                    <a:pt x="18678" y="2227"/>
                    <a:pt x="17851" y="2360"/>
                    <a:pt x="17052" y="2360"/>
                  </a:cubicBezTo>
                  <a:cubicBezTo>
                    <a:pt x="14240" y="2360"/>
                    <a:pt x="11792" y="706"/>
                    <a:pt x="8859" y="134"/>
                  </a:cubicBezTo>
                  <a:cubicBezTo>
                    <a:pt x="8401" y="44"/>
                    <a:pt x="7958" y="1"/>
                    <a:pt x="75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2"/>
            <p:cNvSpPr/>
            <p:nvPr/>
          </p:nvSpPr>
          <p:spPr>
            <a:xfrm>
              <a:off x="5912616" y="2353688"/>
              <a:ext cx="862744" cy="619761"/>
            </a:xfrm>
            <a:custGeom>
              <a:rect b="b" l="l" r="r" t="t"/>
              <a:pathLst>
                <a:path extrusionOk="0" h="21512" w="29946">
                  <a:moveTo>
                    <a:pt x="23737" y="1"/>
                  </a:moveTo>
                  <a:cubicBezTo>
                    <a:pt x="23635" y="1"/>
                    <a:pt x="23532" y="4"/>
                    <a:pt x="23430" y="11"/>
                  </a:cubicBezTo>
                  <a:cubicBezTo>
                    <a:pt x="22073" y="110"/>
                    <a:pt x="20824" y="767"/>
                    <a:pt x="19554" y="1249"/>
                  </a:cubicBezTo>
                  <a:cubicBezTo>
                    <a:pt x="18328" y="1741"/>
                    <a:pt x="17157" y="1609"/>
                    <a:pt x="15887" y="1708"/>
                  </a:cubicBezTo>
                  <a:cubicBezTo>
                    <a:pt x="16357" y="2081"/>
                    <a:pt x="16730" y="2573"/>
                    <a:pt x="16949" y="3120"/>
                  </a:cubicBezTo>
                  <a:cubicBezTo>
                    <a:pt x="17058" y="3394"/>
                    <a:pt x="17135" y="3701"/>
                    <a:pt x="17026" y="3974"/>
                  </a:cubicBezTo>
                  <a:cubicBezTo>
                    <a:pt x="16916" y="4237"/>
                    <a:pt x="16653" y="4412"/>
                    <a:pt x="16379" y="4511"/>
                  </a:cubicBezTo>
                  <a:cubicBezTo>
                    <a:pt x="16142" y="4592"/>
                    <a:pt x="15894" y="4628"/>
                    <a:pt x="15645" y="4628"/>
                  </a:cubicBezTo>
                  <a:cubicBezTo>
                    <a:pt x="15251" y="4628"/>
                    <a:pt x="14854" y="4538"/>
                    <a:pt x="14486" y="4390"/>
                  </a:cubicBezTo>
                  <a:cubicBezTo>
                    <a:pt x="13883" y="4161"/>
                    <a:pt x="13347" y="3789"/>
                    <a:pt x="12800" y="3449"/>
                  </a:cubicBezTo>
                  <a:cubicBezTo>
                    <a:pt x="12691" y="3374"/>
                    <a:pt x="12558" y="3306"/>
                    <a:pt x="12433" y="3306"/>
                  </a:cubicBezTo>
                  <a:cubicBezTo>
                    <a:pt x="12394" y="3306"/>
                    <a:pt x="12355" y="3313"/>
                    <a:pt x="12318" y="3329"/>
                  </a:cubicBezTo>
                  <a:cubicBezTo>
                    <a:pt x="11880" y="3514"/>
                    <a:pt x="12427" y="4270"/>
                    <a:pt x="12121" y="4631"/>
                  </a:cubicBezTo>
                  <a:cubicBezTo>
                    <a:pt x="12048" y="4715"/>
                    <a:pt x="11955" y="4748"/>
                    <a:pt x="11854" y="4748"/>
                  </a:cubicBezTo>
                  <a:cubicBezTo>
                    <a:pt x="11637" y="4748"/>
                    <a:pt x="11384" y="4591"/>
                    <a:pt x="11212" y="4434"/>
                  </a:cubicBezTo>
                  <a:cubicBezTo>
                    <a:pt x="10795" y="4040"/>
                    <a:pt x="10401" y="3602"/>
                    <a:pt x="9931" y="3274"/>
                  </a:cubicBezTo>
                  <a:cubicBezTo>
                    <a:pt x="9530" y="2994"/>
                    <a:pt x="9052" y="2794"/>
                    <a:pt x="8567" y="2794"/>
                  </a:cubicBezTo>
                  <a:cubicBezTo>
                    <a:pt x="8482" y="2794"/>
                    <a:pt x="8396" y="2801"/>
                    <a:pt x="8311" y="2814"/>
                  </a:cubicBezTo>
                  <a:cubicBezTo>
                    <a:pt x="9559" y="3635"/>
                    <a:pt x="10435" y="4982"/>
                    <a:pt x="10708" y="6460"/>
                  </a:cubicBezTo>
                  <a:cubicBezTo>
                    <a:pt x="10527" y="6504"/>
                    <a:pt x="10346" y="6524"/>
                    <a:pt x="10165" y="6524"/>
                  </a:cubicBezTo>
                  <a:cubicBezTo>
                    <a:pt x="9119" y="6524"/>
                    <a:pt x="8100" y="5839"/>
                    <a:pt x="7457" y="4971"/>
                  </a:cubicBezTo>
                  <a:cubicBezTo>
                    <a:pt x="6712" y="3952"/>
                    <a:pt x="6340" y="2716"/>
                    <a:pt x="5847" y="1555"/>
                  </a:cubicBezTo>
                  <a:cubicBezTo>
                    <a:pt x="5683" y="1183"/>
                    <a:pt x="5496" y="789"/>
                    <a:pt x="5168" y="548"/>
                  </a:cubicBezTo>
                  <a:cubicBezTo>
                    <a:pt x="4970" y="406"/>
                    <a:pt x="4769" y="343"/>
                    <a:pt x="4567" y="343"/>
                  </a:cubicBezTo>
                  <a:cubicBezTo>
                    <a:pt x="3265" y="343"/>
                    <a:pt x="1965" y="2977"/>
                    <a:pt x="1642" y="3821"/>
                  </a:cubicBezTo>
                  <a:cubicBezTo>
                    <a:pt x="526" y="6799"/>
                    <a:pt x="143" y="9986"/>
                    <a:pt x="219" y="13149"/>
                  </a:cubicBezTo>
                  <a:cubicBezTo>
                    <a:pt x="285" y="15723"/>
                    <a:pt x="0" y="19204"/>
                    <a:pt x="2672" y="20551"/>
                  </a:cubicBezTo>
                  <a:cubicBezTo>
                    <a:pt x="3876" y="21164"/>
                    <a:pt x="5267" y="21285"/>
                    <a:pt x="6613" y="21361"/>
                  </a:cubicBezTo>
                  <a:cubicBezTo>
                    <a:pt x="8384" y="21461"/>
                    <a:pt x="10158" y="21511"/>
                    <a:pt x="11931" y="21511"/>
                  </a:cubicBezTo>
                  <a:cubicBezTo>
                    <a:pt x="14017" y="21511"/>
                    <a:pt x="16103" y="21442"/>
                    <a:pt x="18186" y="21307"/>
                  </a:cubicBezTo>
                  <a:cubicBezTo>
                    <a:pt x="20989" y="21131"/>
                    <a:pt x="23824" y="20813"/>
                    <a:pt x="26496" y="19927"/>
                  </a:cubicBezTo>
                  <a:cubicBezTo>
                    <a:pt x="27284" y="19664"/>
                    <a:pt x="28084" y="19336"/>
                    <a:pt x="28686" y="18766"/>
                  </a:cubicBezTo>
                  <a:cubicBezTo>
                    <a:pt x="29945" y="17562"/>
                    <a:pt x="29201" y="16183"/>
                    <a:pt x="29179" y="14704"/>
                  </a:cubicBezTo>
                  <a:cubicBezTo>
                    <a:pt x="29157" y="12646"/>
                    <a:pt x="29135" y="10599"/>
                    <a:pt x="29113" y="8540"/>
                  </a:cubicBezTo>
                  <a:cubicBezTo>
                    <a:pt x="29091" y="7248"/>
                    <a:pt x="29080" y="5956"/>
                    <a:pt x="28806" y="4686"/>
                  </a:cubicBezTo>
                  <a:cubicBezTo>
                    <a:pt x="28719" y="4292"/>
                    <a:pt x="28609" y="3898"/>
                    <a:pt x="28467" y="3514"/>
                  </a:cubicBezTo>
                  <a:cubicBezTo>
                    <a:pt x="28150" y="2682"/>
                    <a:pt x="27690" y="1916"/>
                    <a:pt x="27043" y="1314"/>
                  </a:cubicBezTo>
                  <a:cubicBezTo>
                    <a:pt x="26165" y="476"/>
                    <a:pt x="24951" y="1"/>
                    <a:pt x="237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2"/>
            <p:cNvSpPr/>
            <p:nvPr/>
          </p:nvSpPr>
          <p:spPr>
            <a:xfrm>
              <a:off x="6123649" y="2416148"/>
              <a:ext cx="50158" cy="19879"/>
            </a:xfrm>
            <a:custGeom>
              <a:rect b="b" l="l" r="r" t="t"/>
              <a:pathLst>
                <a:path extrusionOk="0" h="690" w="1741">
                  <a:moveTo>
                    <a:pt x="0" y="0"/>
                  </a:moveTo>
                  <a:lnTo>
                    <a:pt x="208" y="55"/>
                  </a:lnTo>
                  <a:lnTo>
                    <a:pt x="405" y="110"/>
                  </a:lnTo>
                  <a:lnTo>
                    <a:pt x="449" y="120"/>
                  </a:lnTo>
                  <a:lnTo>
                    <a:pt x="449" y="120"/>
                  </a:lnTo>
                  <a:lnTo>
                    <a:pt x="405" y="98"/>
                  </a:lnTo>
                  <a:lnTo>
                    <a:pt x="208" y="44"/>
                  </a:lnTo>
                  <a:lnTo>
                    <a:pt x="0" y="0"/>
                  </a:lnTo>
                  <a:close/>
                  <a:moveTo>
                    <a:pt x="449" y="120"/>
                  </a:moveTo>
                  <a:cubicBezTo>
                    <a:pt x="471" y="132"/>
                    <a:pt x="482" y="132"/>
                    <a:pt x="504" y="142"/>
                  </a:cubicBezTo>
                  <a:lnTo>
                    <a:pt x="602" y="175"/>
                  </a:lnTo>
                  <a:lnTo>
                    <a:pt x="690" y="208"/>
                  </a:lnTo>
                  <a:lnTo>
                    <a:pt x="789" y="241"/>
                  </a:lnTo>
                  <a:cubicBezTo>
                    <a:pt x="767" y="230"/>
                    <a:pt x="733" y="219"/>
                    <a:pt x="701" y="197"/>
                  </a:cubicBezTo>
                  <a:lnTo>
                    <a:pt x="602" y="164"/>
                  </a:lnTo>
                  <a:lnTo>
                    <a:pt x="504" y="132"/>
                  </a:lnTo>
                  <a:cubicBezTo>
                    <a:pt x="482" y="132"/>
                    <a:pt x="471" y="120"/>
                    <a:pt x="449" y="120"/>
                  </a:cubicBezTo>
                  <a:close/>
                  <a:moveTo>
                    <a:pt x="789" y="241"/>
                  </a:moveTo>
                  <a:lnTo>
                    <a:pt x="887" y="285"/>
                  </a:lnTo>
                  <a:lnTo>
                    <a:pt x="982" y="316"/>
                  </a:lnTo>
                  <a:lnTo>
                    <a:pt x="982" y="316"/>
                  </a:lnTo>
                  <a:cubicBezTo>
                    <a:pt x="950" y="305"/>
                    <a:pt x="919" y="285"/>
                    <a:pt x="887" y="274"/>
                  </a:cubicBezTo>
                  <a:lnTo>
                    <a:pt x="789" y="241"/>
                  </a:lnTo>
                  <a:close/>
                  <a:moveTo>
                    <a:pt x="982" y="316"/>
                  </a:moveTo>
                  <a:cubicBezTo>
                    <a:pt x="983" y="317"/>
                    <a:pt x="984" y="317"/>
                    <a:pt x="986" y="317"/>
                  </a:cubicBezTo>
                  <a:lnTo>
                    <a:pt x="982" y="316"/>
                  </a:lnTo>
                  <a:close/>
                  <a:moveTo>
                    <a:pt x="986" y="317"/>
                  </a:moveTo>
                  <a:lnTo>
                    <a:pt x="1171" y="405"/>
                  </a:lnTo>
                  <a:cubicBezTo>
                    <a:pt x="1292" y="460"/>
                    <a:pt x="1424" y="526"/>
                    <a:pt x="1544" y="591"/>
                  </a:cubicBezTo>
                  <a:lnTo>
                    <a:pt x="1708" y="690"/>
                  </a:lnTo>
                  <a:lnTo>
                    <a:pt x="1741" y="690"/>
                  </a:lnTo>
                  <a:cubicBezTo>
                    <a:pt x="1675" y="657"/>
                    <a:pt x="1609" y="624"/>
                    <a:pt x="1544" y="580"/>
                  </a:cubicBezTo>
                  <a:cubicBezTo>
                    <a:pt x="1424" y="514"/>
                    <a:pt x="1303" y="460"/>
                    <a:pt x="1171" y="394"/>
                  </a:cubicBezTo>
                  <a:lnTo>
                    <a:pt x="986" y="317"/>
                  </a:ln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2"/>
            <p:cNvSpPr/>
            <p:nvPr/>
          </p:nvSpPr>
          <p:spPr>
            <a:xfrm>
              <a:off x="6274095" y="2445793"/>
              <a:ext cx="14866" cy="12014"/>
            </a:xfrm>
            <a:custGeom>
              <a:rect b="b" l="l" r="r" t="t"/>
              <a:pathLst>
                <a:path extrusionOk="0" h="417" w="516">
                  <a:moveTo>
                    <a:pt x="0" y="0"/>
                  </a:moveTo>
                  <a:cubicBezTo>
                    <a:pt x="154" y="99"/>
                    <a:pt x="307" y="219"/>
                    <a:pt x="438" y="351"/>
                  </a:cubicBezTo>
                  <a:cubicBezTo>
                    <a:pt x="450" y="361"/>
                    <a:pt x="472" y="383"/>
                    <a:pt x="493" y="395"/>
                  </a:cubicBezTo>
                  <a:cubicBezTo>
                    <a:pt x="493" y="405"/>
                    <a:pt x="504" y="416"/>
                    <a:pt x="515" y="416"/>
                  </a:cubicBezTo>
                  <a:cubicBezTo>
                    <a:pt x="493" y="395"/>
                    <a:pt x="472" y="361"/>
                    <a:pt x="438" y="339"/>
                  </a:cubicBezTo>
                  <a:cubicBezTo>
                    <a:pt x="307" y="208"/>
                    <a:pt x="165" y="99"/>
                    <a:pt x="0" y="0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2"/>
            <p:cNvSpPr/>
            <p:nvPr/>
          </p:nvSpPr>
          <p:spPr>
            <a:xfrm>
              <a:off x="6360208" y="2467862"/>
              <a:ext cx="6338" cy="18957"/>
            </a:xfrm>
            <a:custGeom>
              <a:rect b="b" l="l" r="r" t="t"/>
              <a:pathLst>
                <a:path extrusionOk="0" h="658" w="220">
                  <a:moveTo>
                    <a:pt x="1" y="1"/>
                  </a:moveTo>
                  <a:lnTo>
                    <a:pt x="44" y="143"/>
                  </a:lnTo>
                  <a:lnTo>
                    <a:pt x="99" y="285"/>
                  </a:lnTo>
                  <a:lnTo>
                    <a:pt x="143" y="427"/>
                  </a:lnTo>
                  <a:lnTo>
                    <a:pt x="186" y="570"/>
                  </a:lnTo>
                  <a:cubicBezTo>
                    <a:pt x="186" y="603"/>
                    <a:pt x="198" y="636"/>
                    <a:pt x="208" y="658"/>
                  </a:cubicBezTo>
                  <a:lnTo>
                    <a:pt x="220" y="658"/>
                  </a:lnTo>
                  <a:cubicBezTo>
                    <a:pt x="208" y="624"/>
                    <a:pt x="198" y="592"/>
                    <a:pt x="198" y="559"/>
                  </a:cubicBezTo>
                  <a:lnTo>
                    <a:pt x="154" y="417"/>
                  </a:lnTo>
                  <a:lnTo>
                    <a:pt x="99" y="274"/>
                  </a:lnTo>
                  <a:lnTo>
                    <a:pt x="55" y="1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6366200" y="2486790"/>
              <a:ext cx="7289" cy="36301"/>
            </a:xfrm>
            <a:custGeom>
              <a:rect b="b" l="l" r="r" t="t"/>
              <a:pathLst>
                <a:path extrusionOk="0" h="1260" w="253">
                  <a:moveTo>
                    <a:pt x="0" y="1"/>
                  </a:moveTo>
                  <a:cubicBezTo>
                    <a:pt x="44" y="165"/>
                    <a:pt x="88" y="329"/>
                    <a:pt x="121" y="493"/>
                  </a:cubicBezTo>
                  <a:cubicBezTo>
                    <a:pt x="165" y="680"/>
                    <a:pt x="197" y="877"/>
                    <a:pt x="219" y="1074"/>
                  </a:cubicBezTo>
                  <a:lnTo>
                    <a:pt x="241" y="1227"/>
                  </a:lnTo>
                  <a:lnTo>
                    <a:pt x="241" y="1249"/>
                  </a:lnTo>
                  <a:cubicBezTo>
                    <a:pt x="241" y="1249"/>
                    <a:pt x="253" y="1249"/>
                    <a:pt x="253" y="1259"/>
                  </a:cubicBezTo>
                  <a:lnTo>
                    <a:pt x="253" y="1227"/>
                  </a:lnTo>
                  <a:lnTo>
                    <a:pt x="231" y="1074"/>
                  </a:lnTo>
                  <a:cubicBezTo>
                    <a:pt x="209" y="877"/>
                    <a:pt x="175" y="680"/>
                    <a:pt x="132" y="482"/>
                  </a:cubicBezTo>
                  <a:cubicBezTo>
                    <a:pt x="99" y="329"/>
                    <a:pt x="55" y="165"/>
                    <a:pt x="12" y="1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2"/>
            <p:cNvSpPr/>
            <p:nvPr/>
          </p:nvSpPr>
          <p:spPr>
            <a:xfrm>
              <a:off x="6062745" y="2813265"/>
              <a:ext cx="32210" cy="11697"/>
            </a:xfrm>
            <a:custGeom>
              <a:rect b="b" l="l" r="r" t="t"/>
              <a:pathLst>
                <a:path extrusionOk="0" h="406" w="1118">
                  <a:moveTo>
                    <a:pt x="1117" y="0"/>
                  </a:moveTo>
                  <a:cubicBezTo>
                    <a:pt x="1074" y="12"/>
                    <a:pt x="1030" y="22"/>
                    <a:pt x="976" y="44"/>
                  </a:cubicBezTo>
                  <a:cubicBezTo>
                    <a:pt x="811" y="88"/>
                    <a:pt x="647" y="143"/>
                    <a:pt x="482" y="209"/>
                  </a:cubicBezTo>
                  <a:cubicBezTo>
                    <a:pt x="319" y="263"/>
                    <a:pt x="165" y="329"/>
                    <a:pt x="1" y="406"/>
                  </a:cubicBezTo>
                  <a:cubicBezTo>
                    <a:pt x="165" y="340"/>
                    <a:pt x="329" y="274"/>
                    <a:pt x="494" y="219"/>
                  </a:cubicBezTo>
                  <a:cubicBezTo>
                    <a:pt x="647" y="153"/>
                    <a:pt x="811" y="99"/>
                    <a:pt x="986" y="55"/>
                  </a:cubicBezTo>
                  <a:cubicBezTo>
                    <a:pt x="1030" y="44"/>
                    <a:pt x="1074" y="33"/>
                    <a:pt x="1117" y="12"/>
                  </a:cubicBezTo>
                  <a:lnTo>
                    <a:pt x="1117" y="0"/>
                  </a:ln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2"/>
            <p:cNvSpPr/>
            <p:nvPr/>
          </p:nvSpPr>
          <p:spPr>
            <a:xfrm>
              <a:off x="5929008" y="2859793"/>
              <a:ext cx="846639" cy="265254"/>
            </a:xfrm>
            <a:custGeom>
              <a:rect b="b" l="l" r="r" t="t"/>
              <a:pathLst>
                <a:path extrusionOk="0" h="9207" w="29387">
                  <a:moveTo>
                    <a:pt x="8542" y="1"/>
                  </a:moveTo>
                  <a:cubicBezTo>
                    <a:pt x="7314" y="1"/>
                    <a:pt x="6087" y="140"/>
                    <a:pt x="4895" y="422"/>
                  </a:cubicBezTo>
                  <a:cubicBezTo>
                    <a:pt x="2891" y="881"/>
                    <a:pt x="833" y="1484"/>
                    <a:pt x="329" y="3794"/>
                  </a:cubicBezTo>
                  <a:cubicBezTo>
                    <a:pt x="0" y="5360"/>
                    <a:pt x="723" y="7090"/>
                    <a:pt x="2070" y="7944"/>
                  </a:cubicBezTo>
                  <a:cubicBezTo>
                    <a:pt x="3022" y="8546"/>
                    <a:pt x="4172" y="8710"/>
                    <a:pt x="5300" y="8830"/>
                  </a:cubicBezTo>
                  <a:cubicBezTo>
                    <a:pt x="7847" y="9105"/>
                    <a:pt x="10411" y="9206"/>
                    <a:pt x="12978" y="9206"/>
                  </a:cubicBezTo>
                  <a:cubicBezTo>
                    <a:pt x="15024" y="9206"/>
                    <a:pt x="17073" y="9142"/>
                    <a:pt x="19117" y="9049"/>
                  </a:cubicBezTo>
                  <a:cubicBezTo>
                    <a:pt x="21646" y="8951"/>
                    <a:pt x="24208" y="8786"/>
                    <a:pt x="26606" y="7998"/>
                  </a:cubicBezTo>
                  <a:cubicBezTo>
                    <a:pt x="27033" y="7867"/>
                    <a:pt x="27602" y="7670"/>
                    <a:pt x="28095" y="7396"/>
                  </a:cubicBezTo>
                  <a:cubicBezTo>
                    <a:pt x="28467" y="7188"/>
                    <a:pt x="28795" y="6925"/>
                    <a:pt x="28971" y="6597"/>
                  </a:cubicBezTo>
                  <a:cubicBezTo>
                    <a:pt x="29387" y="5864"/>
                    <a:pt x="29201" y="4528"/>
                    <a:pt x="29135" y="3696"/>
                  </a:cubicBezTo>
                  <a:cubicBezTo>
                    <a:pt x="29080" y="3061"/>
                    <a:pt x="28982" y="2426"/>
                    <a:pt x="28686" y="1867"/>
                  </a:cubicBezTo>
                  <a:cubicBezTo>
                    <a:pt x="28073" y="740"/>
                    <a:pt x="26737" y="148"/>
                    <a:pt x="25456" y="93"/>
                  </a:cubicBezTo>
                  <a:cubicBezTo>
                    <a:pt x="25361" y="88"/>
                    <a:pt x="25265" y="86"/>
                    <a:pt x="25170" y="86"/>
                  </a:cubicBezTo>
                  <a:cubicBezTo>
                    <a:pt x="23978" y="86"/>
                    <a:pt x="22815" y="452"/>
                    <a:pt x="21690" y="838"/>
                  </a:cubicBezTo>
                  <a:cubicBezTo>
                    <a:pt x="20474" y="1243"/>
                    <a:pt x="19238" y="1681"/>
                    <a:pt x="17946" y="1714"/>
                  </a:cubicBezTo>
                  <a:cubicBezTo>
                    <a:pt x="17895" y="1715"/>
                    <a:pt x="17845" y="1715"/>
                    <a:pt x="17795" y="1715"/>
                  </a:cubicBezTo>
                  <a:cubicBezTo>
                    <a:pt x="16000" y="1715"/>
                    <a:pt x="14295" y="968"/>
                    <a:pt x="12559" y="509"/>
                  </a:cubicBezTo>
                  <a:cubicBezTo>
                    <a:pt x="11250" y="171"/>
                    <a:pt x="9895" y="1"/>
                    <a:pt x="8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6057703" y="2863135"/>
              <a:ext cx="642578" cy="164736"/>
            </a:xfrm>
            <a:custGeom>
              <a:rect b="b" l="l" r="r" t="t"/>
              <a:pathLst>
                <a:path extrusionOk="0" h="5718" w="22304">
                  <a:moveTo>
                    <a:pt x="20136" y="1"/>
                  </a:moveTo>
                  <a:cubicBezTo>
                    <a:pt x="19095" y="1"/>
                    <a:pt x="17903" y="449"/>
                    <a:pt x="17102" y="722"/>
                  </a:cubicBezTo>
                  <a:cubicBezTo>
                    <a:pt x="15887" y="1127"/>
                    <a:pt x="14650" y="1565"/>
                    <a:pt x="13358" y="1598"/>
                  </a:cubicBezTo>
                  <a:cubicBezTo>
                    <a:pt x="13308" y="1599"/>
                    <a:pt x="13257" y="1599"/>
                    <a:pt x="13207" y="1599"/>
                  </a:cubicBezTo>
                  <a:cubicBezTo>
                    <a:pt x="11413" y="1599"/>
                    <a:pt x="9708" y="852"/>
                    <a:pt x="7971" y="393"/>
                  </a:cubicBezTo>
                  <a:cubicBezTo>
                    <a:pt x="7394" y="245"/>
                    <a:pt x="6750" y="188"/>
                    <a:pt x="6082" y="188"/>
                  </a:cubicBezTo>
                  <a:cubicBezTo>
                    <a:pt x="4636" y="188"/>
                    <a:pt x="3073" y="454"/>
                    <a:pt x="1807" y="634"/>
                  </a:cubicBezTo>
                  <a:cubicBezTo>
                    <a:pt x="1063" y="744"/>
                    <a:pt x="187" y="996"/>
                    <a:pt x="1" y="1718"/>
                  </a:cubicBezTo>
                  <a:cubicBezTo>
                    <a:pt x="60" y="1716"/>
                    <a:pt x="119" y="1715"/>
                    <a:pt x="179" y="1715"/>
                  </a:cubicBezTo>
                  <a:cubicBezTo>
                    <a:pt x="644" y="1715"/>
                    <a:pt x="1107" y="1790"/>
                    <a:pt x="1545" y="1926"/>
                  </a:cubicBezTo>
                  <a:cubicBezTo>
                    <a:pt x="898" y="2069"/>
                    <a:pt x="351" y="2594"/>
                    <a:pt x="187" y="3240"/>
                  </a:cubicBezTo>
                  <a:cubicBezTo>
                    <a:pt x="570" y="3525"/>
                    <a:pt x="1095" y="3437"/>
                    <a:pt x="1567" y="3525"/>
                  </a:cubicBezTo>
                  <a:cubicBezTo>
                    <a:pt x="2377" y="3667"/>
                    <a:pt x="2990" y="4335"/>
                    <a:pt x="3713" y="4740"/>
                  </a:cubicBezTo>
                  <a:cubicBezTo>
                    <a:pt x="4489" y="5178"/>
                    <a:pt x="5399" y="5310"/>
                    <a:pt x="6285" y="5408"/>
                  </a:cubicBezTo>
                  <a:cubicBezTo>
                    <a:pt x="7698" y="5572"/>
                    <a:pt x="9110" y="5670"/>
                    <a:pt x="10523" y="5704"/>
                  </a:cubicBezTo>
                  <a:cubicBezTo>
                    <a:pt x="10789" y="5712"/>
                    <a:pt x="11056" y="5718"/>
                    <a:pt x="11324" y="5718"/>
                  </a:cubicBezTo>
                  <a:cubicBezTo>
                    <a:pt x="12478" y="5718"/>
                    <a:pt x="13639" y="5615"/>
                    <a:pt x="14705" y="5189"/>
                  </a:cubicBezTo>
                  <a:cubicBezTo>
                    <a:pt x="15690" y="4784"/>
                    <a:pt x="16566" y="4116"/>
                    <a:pt x="17552" y="3700"/>
                  </a:cubicBezTo>
                  <a:cubicBezTo>
                    <a:pt x="18241" y="3415"/>
                    <a:pt x="18975" y="3251"/>
                    <a:pt x="19719" y="3229"/>
                  </a:cubicBezTo>
                  <a:cubicBezTo>
                    <a:pt x="20299" y="3207"/>
                    <a:pt x="20934" y="3262"/>
                    <a:pt x="21438" y="3010"/>
                  </a:cubicBezTo>
                  <a:cubicBezTo>
                    <a:pt x="21515" y="2977"/>
                    <a:pt x="21591" y="2923"/>
                    <a:pt x="21657" y="2868"/>
                  </a:cubicBezTo>
                  <a:cubicBezTo>
                    <a:pt x="22150" y="2495"/>
                    <a:pt x="22303" y="1762"/>
                    <a:pt x="22073" y="1193"/>
                  </a:cubicBezTo>
                  <a:cubicBezTo>
                    <a:pt x="21712" y="290"/>
                    <a:pt x="20973" y="1"/>
                    <a:pt x="20136" y="1"/>
                  </a:cubicBezTo>
                  <a:close/>
                </a:path>
              </a:pathLst>
            </a:custGeom>
            <a:solidFill>
              <a:schemeClr val="dk1">
                <a:alpha val="95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2"/>
            <p:cNvSpPr/>
            <p:nvPr/>
          </p:nvSpPr>
          <p:spPr>
            <a:xfrm>
              <a:off x="6534969" y="2931213"/>
              <a:ext cx="25266" cy="12993"/>
            </a:xfrm>
            <a:custGeom>
              <a:rect b="b" l="l" r="r" t="t"/>
              <a:pathLst>
                <a:path extrusionOk="0" h="451" w="877">
                  <a:moveTo>
                    <a:pt x="876" y="1"/>
                  </a:moveTo>
                  <a:cubicBezTo>
                    <a:pt x="580" y="122"/>
                    <a:pt x="285" y="264"/>
                    <a:pt x="11" y="428"/>
                  </a:cubicBezTo>
                  <a:cubicBezTo>
                    <a:pt x="11" y="439"/>
                    <a:pt x="0" y="439"/>
                    <a:pt x="0" y="450"/>
                  </a:cubicBezTo>
                  <a:cubicBezTo>
                    <a:pt x="274" y="286"/>
                    <a:pt x="570" y="144"/>
                    <a:pt x="876" y="23"/>
                  </a:cubicBezTo>
                  <a:lnTo>
                    <a:pt x="876" y="1"/>
                  </a:lnTo>
                  <a:close/>
                </a:path>
              </a:pathLst>
            </a:custGeom>
            <a:solidFill>
              <a:srgbClr val="9B7E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2"/>
            <p:cNvSpPr/>
            <p:nvPr/>
          </p:nvSpPr>
          <p:spPr>
            <a:xfrm>
              <a:off x="6554185" y="2902835"/>
              <a:ext cx="13281" cy="6050"/>
            </a:xfrm>
            <a:custGeom>
              <a:rect b="b" l="l" r="r" t="t"/>
              <a:pathLst>
                <a:path extrusionOk="0" h="210" w="461">
                  <a:moveTo>
                    <a:pt x="460" y="1"/>
                  </a:moveTo>
                  <a:cubicBezTo>
                    <a:pt x="458" y="1"/>
                    <a:pt x="456" y="1"/>
                    <a:pt x="454" y="2"/>
                  </a:cubicBezTo>
                  <a:lnTo>
                    <a:pt x="454" y="2"/>
                  </a:lnTo>
                  <a:cubicBezTo>
                    <a:pt x="456" y="2"/>
                    <a:pt x="458" y="1"/>
                    <a:pt x="460" y="1"/>
                  </a:cubicBezTo>
                  <a:close/>
                  <a:moveTo>
                    <a:pt x="454" y="2"/>
                  </a:moveTo>
                  <a:cubicBezTo>
                    <a:pt x="381" y="24"/>
                    <a:pt x="317" y="56"/>
                    <a:pt x="253" y="78"/>
                  </a:cubicBezTo>
                  <a:cubicBezTo>
                    <a:pt x="165" y="110"/>
                    <a:pt x="88" y="154"/>
                    <a:pt x="12" y="198"/>
                  </a:cubicBezTo>
                  <a:cubicBezTo>
                    <a:pt x="12" y="198"/>
                    <a:pt x="12" y="203"/>
                    <a:pt x="9" y="206"/>
                  </a:cubicBezTo>
                  <a:lnTo>
                    <a:pt x="9" y="206"/>
                  </a:lnTo>
                  <a:cubicBezTo>
                    <a:pt x="94" y="173"/>
                    <a:pt x="178" y="131"/>
                    <a:pt x="253" y="88"/>
                  </a:cubicBezTo>
                  <a:cubicBezTo>
                    <a:pt x="319" y="66"/>
                    <a:pt x="384" y="34"/>
                    <a:pt x="450" y="12"/>
                  </a:cubicBezTo>
                  <a:cubicBezTo>
                    <a:pt x="450" y="12"/>
                    <a:pt x="450" y="6"/>
                    <a:pt x="454" y="2"/>
                  </a:cubicBezTo>
                  <a:close/>
                  <a:moveTo>
                    <a:pt x="9" y="206"/>
                  </a:moveTo>
                  <a:cubicBezTo>
                    <a:pt x="6" y="207"/>
                    <a:pt x="3" y="208"/>
                    <a:pt x="1" y="209"/>
                  </a:cubicBezTo>
                  <a:cubicBezTo>
                    <a:pt x="5" y="209"/>
                    <a:pt x="7" y="208"/>
                    <a:pt x="9" y="206"/>
                  </a:cubicBezTo>
                  <a:close/>
                </a:path>
              </a:pathLst>
            </a:custGeom>
            <a:solidFill>
              <a:srgbClr val="9B7E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2"/>
            <p:cNvSpPr/>
            <p:nvPr/>
          </p:nvSpPr>
          <p:spPr>
            <a:xfrm>
              <a:off x="7102094" y="2278695"/>
              <a:ext cx="807199" cy="670610"/>
            </a:xfrm>
            <a:custGeom>
              <a:rect b="b" l="l" r="r" t="t"/>
              <a:pathLst>
                <a:path extrusionOk="0" h="23277" w="28018">
                  <a:moveTo>
                    <a:pt x="7609" y="0"/>
                  </a:moveTo>
                  <a:cubicBezTo>
                    <a:pt x="5645" y="0"/>
                    <a:pt x="3625" y="636"/>
                    <a:pt x="2410" y="2154"/>
                  </a:cubicBezTo>
                  <a:cubicBezTo>
                    <a:pt x="1709" y="3041"/>
                    <a:pt x="1347" y="4136"/>
                    <a:pt x="1052" y="5231"/>
                  </a:cubicBezTo>
                  <a:cubicBezTo>
                    <a:pt x="307" y="8023"/>
                    <a:pt x="1" y="10924"/>
                    <a:pt x="143" y="13815"/>
                  </a:cubicBezTo>
                  <a:cubicBezTo>
                    <a:pt x="176" y="14548"/>
                    <a:pt x="252" y="15292"/>
                    <a:pt x="592" y="15949"/>
                  </a:cubicBezTo>
                  <a:cubicBezTo>
                    <a:pt x="1238" y="17154"/>
                    <a:pt x="2639" y="17713"/>
                    <a:pt x="3865" y="18326"/>
                  </a:cubicBezTo>
                  <a:cubicBezTo>
                    <a:pt x="7281" y="20044"/>
                    <a:pt x="10281" y="23034"/>
                    <a:pt x="14113" y="23263"/>
                  </a:cubicBezTo>
                  <a:cubicBezTo>
                    <a:pt x="14263" y="23272"/>
                    <a:pt x="14413" y="23276"/>
                    <a:pt x="14563" y="23276"/>
                  </a:cubicBezTo>
                  <a:cubicBezTo>
                    <a:pt x="17336" y="23276"/>
                    <a:pt x="19986" y="21763"/>
                    <a:pt x="21887" y="19716"/>
                  </a:cubicBezTo>
                  <a:cubicBezTo>
                    <a:pt x="23891" y="17548"/>
                    <a:pt x="25193" y="14844"/>
                    <a:pt x="26398" y="12161"/>
                  </a:cubicBezTo>
                  <a:cubicBezTo>
                    <a:pt x="27219" y="10333"/>
                    <a:pt x="28018" y="8220"/>
                    <a:pt x="27197" y="6402"/>
                  </a:cubicBezTo>
                  <a:cubicBezTo>
                    <a:pt x="26660" y="5220"/>
                    <a:pt x="25522" y="4399"/>
                    <a:pt x="24307" y="3939"/>
                  </a:cubicBezTo>
                  <a:cubicBezTo>
                    <a:pt x="23102" y="3468"/>
                    <a:pt x="21799" y="3315"/>
                    <a:pt x="20519" y="3107"/>
                  </a:cubicBezTo>
                  <a:cubicBezTo>
                    <a:pt x="18536" y="2779"/>
                    <a:pt x="16588" y="2307"/>
                    <a:pt x="14672" y="1706"/>
                  </a:cubicBezTo>
                  <a:cubicBezTo>
                    <a:pt x="12592" y="1037"/>
                    <a:pt x="10522" y="217"/>
                    <a:pt x="8344" y="30"/>
                  </a:cubicBezTo>
                  <a:cubicBezTo>
                    <a:pt x="8101" y="10"/>
                    <a:pt x="7855" y="0"/>
                    <a:pt x="76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7102094" y="2282700"/>
              <a:ext cx="807199" cy="666606"/>
            </a:xfrm>
            <a:custGeom>
              <a:rect b="b" l="l" r="r" t="t"/>
              <a:pathLst>
                <a:path extrusionOk="0" h="23138" w="28018">
                  <a:moveTo>
                    <a:pt x="6274" y="1"/>
                  </a:moveTo>
                  <a:cubicBezTo>
                    <a:pt x="5845" y="1"/>
                    <a:pt x="5340" y="152"/>
                    <a:pt x="4982" y="275"/>
                  </a:cubicBezTo>
                  <a:cubicBezTo>
                    <a:pt x="3986" y="625"/>
                    <a:pt x="3077" y="1194"/>
                    <a:pt x="2420" y="2015"/>
                  </a:cubicBezTo>
                  <a:cubicBezTo>
                    <a:pt x="1719" y="2902"/>
                    <a:pt x="1347" y="3997"/>
                    <a:pt x="1052" y="5092"/>
                  </a:cubicBezTo>
                  <a:cubicBezTo>
                    <a:pt x="307" y="7884"/>
                    <a:pt x="1" y="10785"/>
                    <a:pt x="143" y="13676"/>
                  </a:cubicBezTo>
                  <a:cubicBezTo>
                    <a:pt x="187" y="14409"/>
                    <a:pt x="252" y="15153"/>
                    <a:pt x="592" y="15810"/>
                  </a:cubicBezTo>
                  <a:cubicBezTo>
                    <a:pt x="1238" y="17015"/>
                    <a:pt x="2639" y="17574"/>
                    <a:pt x="3865" y="18187"/>
                  </a:cubicBezTo>
                  <a:cubicBezTo>
                    <a:pt x="7293" y="19905"/>
                    <a:pt x="10293" y="22895"/>
                    <a:pt x="14113" y="23124"/>
                  </a:cubicBezTo>
                  <a:cubicBezTo>
                    <a:pt x="14264" y="23133"/>
                    <a:pt x="14414" y="23137"/>
                    <a:pt x="14565" y="23137"/>
                  </a:cubicBezTo>
                  <a:cubicBezTo>
                    <a:pt x="17347" y="23137"/>
                    <a:pt x="19997" y="21624"/>
                    <a:pt x="21898" y="19577"/>
                  </a:cubicBezTo>
                  <a:cubicBezTo>
                    <a:pt x="23901" y="17409"/>
                    <a:pt x="25193" y="14705"/>
                    <a:pt x="26409" y="12022"/>
                  </a:cubicBezTo>
                  <a:cubicBezTo>
                    <a:pt x="27219" y="10194"/>
                    <a:pt x="28018" y="8081"/>
                    <a:pt x="27197" y="6263"/>
                  </a:cubicBezTo>
                  <a:cubicBezTo>
                    <a:pt x="27033" y="5891"/>
                    <a:pt x="26781" y="5453"/>
                    <a:pt x="26463" y="5180"/>
                  </a:cubicBezTo>
                  <a:cubicBezTo>
                    <a:pt x="26200" y="4949"/>
                    <a:pt x="25850" y="4895"/>
                    <a:pt x="25653" y="4577"/>
                  </a:cubicBezTo>
                  <a:lnTo>
                    <a:pt x="25653" y="4577"/>
                  </a:lnTo>
                  <a:cubicBezTo>
                    <a:pt x="26234" y="5552"/>
                    <a:pt x="26080" y="6888"/>
                    <a:pt x="25456" y="7774"/>
                  </a:cubicBezTo>
                  <a:cubicBezTo>
                    <a:pt x="25084" y="8300"/>
                    <a:pt x="24613" y="8727"/>
                    <a:pt x="24197" y="9209"/>
                  </a:cubicBezTo>
                  <a:cubicBezTo>
                    <a:pt x="23037" y="10511"/>
                    <a:pt x="22259" y="12099"/>
                    <a:pt x="21416" y="13632"/>
                  </a:cubicBezTo>
                  <a:cubicBezTo>
                    <a:pt x="21230" y="13971"/>
                    <a:pt x="21011" y="14343"/>
                    <a:pt x="20639" y="14475"/>
                  </a:cubicBezTo>
                  <a:cubicBezTo>
                    <a:pt x="20551" y="14507"/>
                    <a:pt x="20461" y="14522"/>
                    <a:pt x="20371" y="14522"/>
                  </a:cubicBezTo>
                  <a:cubicBezTo>
                    <a:pt x="19884" y="14522"/>
                    <a:pt x="19414" y="14075"/>
                    <a:pt x="19358" y="13566"/>
                  </a:cubicBezTo>
                  <a:cubicBezTo>
                    <a:pt x="19292" y="12964"/>
                    <a:pt x="19686" y="12384"/>
                    <a:pt x="20190" y="12044"/>
                  </a:cubicBezTo>
                  <a:lnTo>
                    <a:pt x="20190" y="12044"/>
                  </a:lnTo>
                  <a:cubicBezTo>
                    <a:pt x="19292" y="12132"/>
                    <a:pt x="18723" y="12570"/>
                    <a:pt x="17989" y="13019"/>
                  </a:cubicBezTo>
                  <a:cubicBezTo>
                    <a:pt x="17794" y="13141"/>
                    <a:pt x="17492" y="13264"/>
                    <a:pt x="17249" y="13264"/>
                  </a:cubicBezTo>
                  <a:cubicBezTo>
                    <a:pt x="17014" y="13264"/>
                    <a:pt x="16835" y="13150"/>
                    <a:pt x="16862" y="12810"/>
                  </a:cubicBezTo>
                  <a:cubicBezTo>
                    <a:pt x="16916" y="12231"/>
                    <a:pt x="17923" y="11387"/>
                    <a:pt x="18307" y="10993"/>
                  </a:cubicBezTo>
                  <a:cubicBezTo>
                    <a:pt x="18843" y="10446"/>
                    <a:pt x="19402" y="9920"/>
                    <a:pt x="19884" y="9329"/>
                  </a:cubicBezTo>
                  <a:cubicBezTo>
                    <a:pt x="19971" y="9219"/>
                    <a:pt x="20059" y="9088"/>
                    <a:pt x="20059" y="8946"/>
                  </a:cubicBezTo>
                  <a:cubicBezTo>
                    <a:pt x="20047" y="8694"/>
                    <a:pt x="19741" y="8574"/>
                    <a:pt x="19489" y="8552"/>
                  </a:cubicBezTo>
                  <a:cubicBezTo>
                    <a:pt x="19434" y="8548"/>
                    <a:pt x="19379" y="8546"/>
                    <a:pt x="19325" y="8546"/>
                  </a:cubicBezTo>
                  <a:cubicBezTo>
                    <a:pt x="18317" y="8546"/>
                    <a:pt x="17405" y="9205"/>
                    <a:pt x="16730" y="9953"/>
                  </a:cubicBezTo>
                  <a:cubicBezTo>
                    <a:pt x="16161" y="10577"/>
                    <a:pt x="15690" y="11289"/>
                    <a:pt x="15329" y="12055"/>
                  </a:cubicBezTo>
                  <a:cubicBezTo>
                    <a:pt x="15460" y="10785"/>
                    <a:pt x="15909" y="9537"/>
                    <a:pt x="16609" y="8464"/>
                  </a:cubicBezTo>
                  <a:cubicBezTo>
                    <a:pt x="16960" y="7927"/>
                    <a:pt x="17387" y="7358"/>
                    <a:pt x="17300" y="6734"/>
                  </a:cubicBezTo>
                  <a:cubicBezTo>
                    <a:pt x="17278" y="6635"/>
                    <a:pt x="17256" y="6537"/>
                    <a:pt x="17179" y="6460"/>
                  </a:cubicBezTo>
                  <a:cubicBezTo>
                    <a:pt x="17103" y="6369"/>
                    <a:pt x="16991" y="6334"/>
                    <a:pt x="16870" y="6334"/>
                  </a:cubicBezTo>
                  <a:cubicBezTo>
                    <a:pt x="16731" y="6334"/>
                    <a:pt x="16579" y="6380"/>
                    <a:pt x="16456" y="6438"/>
                  </a:cubicBezTo>
                  <a:cubicBezTo>
                    <a:pt x="15614" y="6844"/>
                    <a:pt x="15000" y="7621"/>
                    <a:pt x="14628" y="8475"/>
                  </a:cubicBezTo>
                  <a:cubicBezTo>
                    <a:pt x="14256" y="9329"/>
                    <a:pt x="14103" y="10260"/>
                    <a:pt x="14015" y="11190"/>
                  </a:cubicBezTo>
                  <a:cubicBezTo>
                    <a:pt x="13347" y="8902"/>
                    <a:pt x="14201" y="6428"/>
                    <a:pt x="13894" y="4073"/>
                  </a:cubicBezTo>
                  <a:cubicBezTo>
                    <a:pt x="13850" y="3767"/>
                    <a:pt x="13730" y="3406"/>
                    <a:pt x="13434" y="3351"/>
                  </a:cubicBezTo>
                  <a:cubicBezTo>
                    <a:pt x="13413" y="3347"/>
                    <a:pt x="13391" y="3346"/>
                    <a:pt x="13370" y="3346"/>
                  </a:cubicBezTo>
                  <a:cubicBezTo>
                    <a:pt x="13250" y="3346"/>
                    <a:pt x="13131" y="3394"/>
                    <a:pt x="13030" y="3450"/>
                  </a:cubicBezTo>
                  <a:cubicBezTo>
                    <a:pt x="12417" y="3767"/>
                    <a:pt x="11989" y="4402"/>
                    <a:pt x="11847" y="5092"/>
                  </a:cubicBezTo>
                  <a:cubicBezTo>
                    <a:pt x="11704" y="5771"/>
                    <a:pt x="11814" y="6482"/>
                    <a:pt x="12077" y="7129"/>
                  </a:cubicBezTo>
                  <a:cubicBezTo>
                    <a:pt x="12383" y="7905"/>
                    <a:pt x="12931" y="8694"/>
                    <a:pt x="12701" y="9493"/>
                  </a:cubicBezTo>
                  <a:cubicBezTo>
                    <a:pt x="12220" y="8639"/>
                    <a:pt x="11573" y="7686"/>
                    <a:pt x="10599" y="7665"/>
                  </a:cubicBezTo>
                  <a:cubicBezTo>
                    <a:pt x="10592" y="7664"/>
                    <a:pt x="10586" y="7664"/>
                    <a:pt x="10579" y="7664"/>
                  </a:cubicBezTo>
                  <a:cubicBezTo>
                    <a:pt x="9843" y="7664"/>
                    <a:pt x="9216" y="8229"/>
                    <a:pt x="8814" y="8847"/>
                  </a:cubicBezTo>
                  <a:cubicBezTo>
                    <a:pt x="9001" y="6920"/>
                    <a:pt x="9898" y="5136"/>
                    <a:pt x="10347" y="3253"/>
                  </a:cubicBezTo>
                  <a:cubicBezTo>
                    <a:pt x="10434" y="2859"/>
                    <a:pt x="10478" y="2365"/>
                    <a:pt x="10172" y="2103"/>
                  </a:cubicBezTo>
                  <a:cubicBezTo>
                    <a:pt x="10039" y="1998"/>
                    <a:pt x="9871" y="1956"/>
                    <a:pt x="9701" y="1956"/>
                  </a:cubicBezTo>
                  <a:cubicBezTo>
                    <a:pt x="9605" y="1956"/>
                    <a:pt x="9508" y="1969"/>
                    <a:pt x="9417" y="1993"/>
                  </a:cubicBezTo>
                  <a:cubicBezTo>
                    <a:pt x="8650" y="2202"/>
                    <a:pt x="8190" y="2979"/>
                    <a:pt x="7872" y="3713"/>
                  </a:cubicBezTo>
                  <a:cubicBezTo>
                    <a:pt x="7237" y="5190"/>
                    <a:pt x="6843" y="6756"/>
                    <a:pt x="6712" y="8355"/>
                  </a:cubicBezTo>
                  <a:cubicBezTo>
                    <a:pt x="6274" y="8146"/>
                    <a:pt x="6121" y="7610"/>
                    <a:pt x="6110" y="7129"/>
                  </a:cubicBezTo>
                  <a:cubicBezTo>
                    <a:pt x="6088" y="6176"/>
                    <a:pt x="6439" y="5267"/>
                    <a:pt x="6602" y="4336"/>
                  </a:cubicBezTo>
                  <a:cubicBezTo>
                    <a:pt x="6633" y="4204"/>
                    <a:pt x="6682" y="2254"/>
                    <a:pt x="6372" y="2254"/>
                  </a:cubicBezTo>
                  <a:cubicBezTo>
                    <a:pt x="6349" y="2254"/>
                    <a:pt x="6324" y="2265"/>
                    <a:pt x="6297" y="2288"/>
                  </a:cubicBezTo>
                  <a:lnTo>
                    <a:pt x="6297" y="2288"/>
                  </a:lnTo>
                  <a:cubicBezTo>
                    <a:pt x="6680" y="1960"/>
                    <a:pt x="7040" y="1533"/>
                    <a:pt x="7106" y="1030"/>
                  </a:cubicBezTo>
                  <a:cubicBezTo>
                    <a:pt x="7221" y="231"/>
                    <a:pt x="6805" y="1"/>
                    <a:pt x="6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2"/>
            <p:cNvSpPr/>
            <p:nvPr/>
          </p:nvSpPr>
          <p:spPr>
            <a:xfrm>
              <a:off x="7731708" y="2374172"/>
              <a:ext cx="133131" cy="57764"/>
            </a:xfrm>
            <a:custGeom>
              <a:rect b="b" l="l" r="r" t="t"/>
              <a:pathLst>
                <a:path extrusionOk="0" h="2005" w="4621">
                  <a:moveTo>
                    <a:pt x="0" y="1"/>
                  </a:moveTo>
                  <a:cubicBezTo>
                    <a:pt x="832" y="143"/>
                    <a:pt x="1664" y="319"/>
                    <a:pt x="2453" y="625"/>
                  </a:cubicBezTo>
                  <a:cubicBezTo>
                    <a:pt x="3252" y="920"/>
                    <a:pt x="4007" y="1380"/>
                    <a:pt x="4587" y="1983"/>
                  </a:cubicBezTo>
                  <a:lnTo>
                    <a:pt x="4609" y="2005"/>
                  </a:lnTo>
                  <a:lnTo>
                    <a:pt x="4621" y="2005"/>
                  </a:lnTo>
                  <a:cubicBezTo>
                    <a:pt x="4029" y="1380"/>
                    <a:pt x="3263" y="920"/>
                    <a:pt x="2453" y="614"/>
                  </a:cubicBezTo>
                  <a:cubicBezTo>
                    <a:pt x="1643" y="307"/>
                    <a:pt x="821" y="13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2"/>
            <p:cNvSpPr/>
            <p:nvPr/>
          </p:nvSpPr>
          <p:spPr>
            <a:xfrm>
              <a:off x="7780915" y="2414563"/>
              <a:ext cx="115470" cy="207893"/>
            </a:xfrm>
            <a:custGeom>
              <a:rect b="b" l="l" r="r" t="t"/>
              <a:pathLst>
                <a:path extrusionOk="0" h="7216" w="4008">
                  <a:moveTo>
                    <a:pt x="2091" y="0"/>
                  </a:moveTo>
                  <a:lnTo>
                    <a:pt x="2091" y="0"/>
                  </a:lnTo>
                  <a:cubicBezTo>
                    <a:pt x="2584" y="822"/>
                    <a:pt x="2551" y="1917"/>
                    <a:pt x="2146" y="2770"/>
                  </a:cubicBezTo>
                  <a:cubicBezTo>
                    <a:pt x="2212" y="3153"/>
                    <a:pt x="2234" y="3537"/>
                    <a:pt x="2222" y="3931"/>
                  </a:cubicBezTo>
                  <a:cubicBezTo>
                    <a:pt x="2212" y="4161"/>
                    <a:pt x="2190" y="4391"/>
                    <a:pt x="2168" y="4620"/>
                  </a:cubicBezTo>
                  <a:cubicBezTo>
                    <a:pt x="2376" y="4435"/>
                    <a:pt x="2584" y="4270"/>
                    <a:pt x="2825" y="4139"/>
                  </a:cubicBezTo>
                  <a:cubicBezTo>
                    <a:pt x="3186" y="3931"/>
                    <a:pt x="3570" y="3788"/>
                    <a:pt x="3964" y="3701"/>
                  </a:cubicBezTo>
                  <a:cubicBezTo>
                    <a:pt x="4007" y="3011"/>
                    <a:pt x="3920" y="2321"/>
                    <a:pt x="3635" y="1676"/>
                  </a:cubicBezTo>
                  <a:cubicBezTo>
                    <a:pt x="3449" y="1281"/>
                    <a:pt x="3208" y="920"/>
                    <a:pt x="2913" y="603"/>
                  </a:cubicBezTo>
                  <a:lnTo>
                    <a:pt x="2901" y="603"/>
                  </a:lnTo>
                  <a:lnTo>
                    <a:pt x="2879" y="581"/>
                  </a:lnTo>
                  <a:cubicBezTo>
                    <a:pt x="2617" y="372"/>
                    <a:pt x="2278" y="307"/>
                    <a:pt x="2091" y="0"/>
                  </a:cubicBezTo>
                  <a:close/>
                  <a:moveTo>
                    <a:pt x="2135" y="2781"/>
                  </a:moveTo>
                  <a:cubicBezTo>
                    <a:pt x="2069" y="2924"/>
                    <a:pt x="1982" y="3066"/>
                    <a:pt x="1894" y="3197"/>
                  </a:cubicBezTo>
                  <a:cubicBezTo>
                    <a:pt x="1522" y="3723"/>
                    <a:pt x="1051" y="4150"/>
                    <a:pt x="635" y="4632"/>
                  </a:cubicBezTo>
                  <a:cubicBezTo>
                    <a:pt x="580" y="4686"/>
                    <a:pt x="536" y="4741"/>
                    <a:pt x="493" y="4796"/>
                  </a:cubicBezTo>
                  <a:cubicBezTo>
                    <a:pt x="405" y="5289"/>
                    <a:pt x="307" y="5770"/>
                    <a:pt x="219" y="6219"/>
                  </a:cubicBezTo>
                  <a:cubicBezTo>
                    <a:pt x="164" y="6547"/>
                    <a:pt x="88" y="6887"/>
                    <a:pt x="0" y="7216"/>
                  </a:cubicBezTo>
                  <a:cubicBezTo>
                    <a:pt x="317" y="6832"/>
                    <a:pt x="635" y="6449"/>
                    <a:pt x="920" y="6066"/>
                  </a:cubicBezTo>
                  <a:cubicBezTo>
                    <a:pt x="1303" y="5562"/>
                    <a:pt x="1686" y="5048"/>
                    <a:pt x="2157" y="4632"/>
                  </a:cubicBezTo>
                  <a:cubicBezTo>
                    <a:pt x="2179" y="4401"/>
                    <a:pt x="2201" y="4161"/>
                    <a:pt x="2212" y="3931"/>
                  </a:cubicBezTo>
                  <a:cubicBezTo>
                    <a:pt x="2222" y="3547"/>
                    <a:pt x="2201" y="3153"/>
                    <a:pt x="2135" y="2781"/>
                  </a:cubicBezTo>
                  <a:close/>
                </a:path>
              </a:pathLst>
            </a:custGeom>
            <a:solidFill>
              <a:srgbClr val="A005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2"/>
            <p:cNvSpPr/>
            <p:nvPr/>
          </p:nvSpPr>
          <p:spPr>
            <a:xfrm>
              <a:off x="7291664" y="2360631"/>
              <a:ext cx="2564" cy="3803"/>
            </a:xfrm>
            <a:custGeom>
              <a:rect b="b" l="l" r="r" t="t"/>
              <a:pathLst>
                <a:path extrusionOk="0" h="132" w="89">
                  <a:moveTo>
                    <a:pt x="88" y="0"/>
                  </a:moveTo>
                  <a:cubicBezTo>
                    <a:pt x="56" y="44"/>
                    <a:pt x="34" y="88"/>
                    <a:pt x="1" y="132"/>
                  </a:cubicBezTo>
                  <a:lnTo>
                    <a:pt x="1" y="132"/>
                  </a:lnTo>
                  <a:cubicBezTo>
                    <a:pt x="34" y="88"/>
                    <a:pt x="56" y="44"/>
                    <a:pt x="88" y="0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2"/>
            <p:cNvSpPr/>
            <p:nvPr/>
          </p:nvSpPr>
          <p:spPr>
            <a:xfrm>
              <a:off x="7585007" y="2451757"/>
              <a:ext cx="27802" cy="13627"/>
            </a:xfrm>
            <a:custGeom>
              <a:rect b="b" l="l" r="r" t="t"/>
              <a:pathLst>
                <a:path extrusionOk="0" h="473" w="965">
                  <a:moveTo>
                    <a:pt x="964" y="1"/>
                  </a:moveTo>
                  <a:cubicBezTo>
                    <a:pt x="713" y="89"/>
                    <a:pt x="472" y="198"/>
                    <a:pt x="242" y="329"/>
                  </a:cubicBezTo>
                  <a:cubicBezTo>
                    <a:pt x="165" y="373"/>
                    <a:pt x="78" y="428"/>
                    <a:pt x="1" y="472"/>
                  </a:cubicBezTo>
                  <a:lnTo>
                    <a:pt x="23" y="472"/>
                  </a:lnTo>
                  <a:cubicBezTo>
                    <a:pt x="88" y="428"/>
                    <a:pt x="165" y="373"/>
                    <a:pt x="253" y="329"/>
                  </a:cubicBezTo>
                  <a:cubicBezTo>
                    <a:pt x="482" y="209"/>
                    <a:pt x="723" y="89"/>
                    <a:pt x="964" y="1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2"/>
            <p:cNvSpPr/>
            <p:nvPr/>
          </p:nvSpPr>
          <p:spPr>
            <a:xfrm>
              <a:off x="7542109" y="2583937"/>
              <a:ext cx="29674" cy="70700"/>
            </a:xfrm>
            <a:custGeom>
              <a:rect b="b" l="l" r="r" t="t"/>
              <a:pathLst>
                <a:path extrusionOk="0" h="2454" w="1030">
                  <a:moveTo>
                    <a:pt x="1030" y="1"/>
                  </a:moveTo>
                  <a:cubicBezTo>
                    <a:pt x="1020" y="16"/>
                    <a:pt x="1009" y="31"/>
                    <a:pt x="999" y="46"/>
                  </a:cubicBezTo>
                  <a:lnTo>
                    <a:pt x="999" y="46"/>
                  </a:lnTo>
                  <a:cubicBezTo>
                    <a:pt x="1009" y="31"/>
                    <a:pt x="1020" y="16"/>
                    <a:pt x="1030" y="1"/>
                  </a:cubicBezTo>
                  <a:close/>
                  <a:moveTo>
                    <a:pt x="999" y="46"/>
                  </a:moveTo>
                  <a:cubicBezTo>
                    <a:pt x="965" y="93"/>
                    <a:pt x="930" y="136"/>
                    <a:pt x="888" y="187"/>
                  </a:cubicBezTo>
                  <a:cubicBezTo>
                    <a:pt x="647" y="581"/>
                    <a:pt x="439" y="986"/>
                    <a:pt x="275" y="1424"/>
                  </a:cubicBezTo>
                  <a:cubicBezTo>
                    <a:pt x="154" y="1763"/>
                    <a:pt x="56" y="2103"/>
                    <a:pt x="1" y="2453"/>
                  </a:cubicBezTo>
                  <a:cubicBezTo>
                    <a:pt x="66" y="2103"/>
                    <a:pt x="165" y="1763"/>
                    <a:pt x="285" y="1424"/>
                  </a:cubicBezTo>
                  <a:cubicBezTo>
                    <a:pt x="466" y="938"/>
                    <a:pt x="706" y="472"/>
                    <a:pt x="999" y="46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2"/>
            <p:cNvSpPr/>
            <p:nvPr/>
          </p:nvSpPr>
          <p:spPr>
            <a:xfrm>
              <a:off x="7626638" y="2630004"/>
              <a:ext cx="55258" cy="57447"/>
            </a:xfrm>
            <a:custGeom>
              <a:rect b="b" l="l" r="r" t="t"/>
              <a:pathLst>
                <a:path extrusionOk="0" h="1994" w="1918">
                  <a:moveTo>
                    <a:pt x="1884" y="0"/>
                  </a:moveTo>
                  <a:cubicBezTo>
                    <a:pt x="1797" y="55"/>
                    <a:pt x="1720" y="99"/>
                    <a:pt x="1643" y="154"/>
                  </a:cubicBezTo>
                  <a:cubicBezTo>
                    <a:pt x="1304" y="383"/>
                    <a:pt x="986" y="657"/>
                    <a:pt x="713" y="964"/>
                  </a:cubicBezTo>
                  <a:cubicBezTo>
                    <a:pt x="570" y="1128"/>
                    <a:pt x="439" y="1281"/>
                    <a:pt x="319" y="1456"/>
                  </a:cubicBezTo>
                  <a:cubicBezTo>
                    <a:pt x="209" y="1631"/>
                    <a:pt x="100" y="1807"/>
                    <a:pt x="1" y="1993"/>
                  </a:cubicBezTo>
                  <a:cubicBezTo>
                    <a:pt x="100" y="1807"/>
                    <a:pt x="209" y="1631"/>
                    <a:pt x="329" y="1456"/>
                  </a:cubicBezTo>
                  <a:cubicBezTo>
                    <a:pt x="450" y="1292"/>
                    <a:pt x="582" y="1128"/>
                    <a:pt x="724" y="974"/>
                  </a:cubicBezTo>
                  <a:cubicBezTo>
                    <a:pt x="998" y="668"/>
                    <a:pt x="1315" y="395"/>
                    <a:pt x="1655" y="164"/>
                  </a:cubicBezTo>
                  <a:lnTo>
                    <a:pt x="1917" y="0"/>
                  </a:ln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2"/>
            <p:cNvSpPr/>
            <p:nvPr/>
          </p:nvSpPr>
          <p:spPr>
            <a:xfrm>
              <a:off x="7222894" y="2431590"/>
              <a:ext cx="6972" cy="102564"/>
            </a:xfrm>
            <a:custGeom>
              <a:rect b="b" l="l" r="r" t="t"/>
              <a:pathLst>
                <a:path extrusionOk="0" h="3560" w="242">
                  <a:moveTo>
                    <a:pt x="220" y="0"/>
                  </a:moveTo>
                  <a:lnTo>
                    <a:pt x="144" y="209"/>
                  </a:lnTo>
                  <a:lnTo>
                    <a:pt x="88" y="428"/>
                  </a:lnTo>
                  <a:lnTo>
                    <a:pt x="154" y="209"/>
                  </a:lnTo>
                  <a:lnTo>
                    <a:pt x="220" y="0"/>
                  </a:lnTo>
                  <a:close/>
                  <a:moveTo>
                    <a:pt x="88" y="428"/>
                  </a:moveTo>
                  <a:lnTo>
                    <a:pt x="45" y="592"/>
                  </a:lnTo>
                  <a:cubicBezTo>
                    <a:pt x="45" y="625"/>
                    <a:pt x="45" y="657"/>
                    <a:pt x="34" y="690"/>
                  </a:cubicBezTo>
                  <a:lnTo>
                    <a:pt x="45" y="657"/>
                  </a:lnTo>
                  <a:lnTo>
                    <a:pt x="88" y="428"/>
                  </a:lnTo>
                  <a:close/>
                  <a:moveTo>
                    <a:pt x="1" y="2727"/>
                  </a:moveTo>
                  <a:lnTo>
                    <a:pt x="34" y="2902"/>
                  </a:lnTo>
                  <a:lnTo>
                    <a:pt x="88" y="3121"/>
                  </a:lnTo>
                  <a:lnTo>
                    <a:pt x="154" y="3340"/>
                  </a:lnTo>
                  <a:lnTo>
                    <a:pt x="242" y="3559"/>
                  </a:lnTo>
                  <a:lnTo>
                    <a:pt x="165" y="3340"/>
                  </a:lnTo>
                  <a:lnTo>
                    <a:pt x="100" y="3121"/>
                  </a:lnTo>
                  <a:lnTo>
                    <a:pt x="45" y="2902"/>
                  </a:lnTo>
                  <a:lnTo>
                    <a:pt x="12" y="2727"/>
                  </a:ln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2"/>
            <p:cNvSpPr/>
            <p:nvPr/>
          </p:nvSpPr>
          <p:spPr>
            <a:xfrm>
              <a:off x="7842396" y="2494367"/>
              <a:ext cx="2881" cy="53644"/>
            </a:xfrm>
            <a:custGeom>
              <a:rect b="b" l="l" r="r" t="t"/>
              <a:pathLst>
                <a:path extrusionOk="0" h="1862" w="100">
                  <a:moveTo>
                    <a:pt x="12" y="0"/>
                  </a:moveTo>
                  <a:cubicBezTo>
                    <a:pt x="12" y="0"/>
                    <a:pt x="1" y="0"/>
                    <a:pt x="1" y="11"/>
                  </a:cubicBezTo>
                  <a:cubicBezTo>
                    <a:pt x="67" y="383"/>
                    <a:pt x="88" y="777"/>
                    <a:pt x="78" y="1161"/>
                  </a:cubicBezTo>
                  <a:cubicBezTo>
                    <a:pt x="67" y="1391"/>
                    <a:pt x="45" y="1631"/>
                    <a:pt x="23" y="1862"/>
                  </a:cubicBezTo>
                  <a:lnTo>
                    <a:pt x="34" y="1850"/>
                  </a:lnTo>
                  <a:cubicBezTo>
                    <a:pt x="56" y="1621"/>
                    <a:pt x="78" y="1391"/>
                    <a:pt x="88" y="1161"/>
                  </a:cubicBezTo>
                  <a:cubicBezTo>
                    <a:pt x="100" y="767"/>
                    <a:pt x="78" y="383"/>
                    <a:pt x="12" y="0"/>
                  </a:cubicBezTo>
                  <a:close/>
                </a:path>
              </a:pathLst>
            </a:custGeom>
            <a:solidFill>
              <a:srgbClr val="8E04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2"/>
            <p:cNvSpPr/>
            <p:nvPr/>
          </p:nvSpPr>
          <p:spPr>
            <a:xfrm>
              <a:off x="7674606" y="2518106"/>
              <a:ext cx="593342" cy="517975"/>
            </a:xfrm>
            <a:custGeom>
              <a:rect b="b" l="l" r="r" t="t"/>
              <a:pathLst>
                <a:path extrusionOk="0" h="17979" w="20595">
                  <a:moveTo>
                    <a:pt x="8773" y="1"/>
                  </a:moveTo>
                  <a:cubicBezTo>
                    <a:pt x="7975" y="1"/>
                    <a:pt x="7202" y="141"/>
                    <a:pt x="6515" y="545"/>
                  </a:cubicBezTo>
                  <a:cubicBezTo>
                    <a:pt x="5727" y="1004"/>
                    <a:pt x="5157" y="1749"/>
                    <a:pt x="4610" y="2472"/>
                  </a:cubicBezTo>
                  <a:cubicBezTo>
                    <a:pt x="3033" y="4563"/>
                    <a:pt x="625" y="6841"/>
                    <a:pt x="263" y="9544"/>
                  </a:cubicBezTo>
                  <a:cubicBezTo>
                    <a:pt x="0" y="11537"/>
                    <a:pt x="591" y="13661"/>
                    <a:pt x="1960" y="15150"/>
                  </a:cubicBezTo>
                  <a:cubicBezTo>
                    <a:pt x="3613" y="16935"/>
                    <a:pt x="6121" y="17712"/>
                    <a:pt x="8540" y="17921"/>
                  </a:cubicBezTo>
                  <a:cubicBezTo>
                    <a:pt x="8895" y="17952"/>
                    <a:pt x="9252" y="17978"/>
                    <a:pt x="9601" y="17978"/>
                  </a:cubicBezTo>
                  <a:cubicBezTo>
                    <a:pt x="10340" y="17978"/>
                    <a:pt x="11048" y="17862"/>
                    <a:pt x="11649" y="17439"/>
                  </a:cubicBezTo>
                  <a:cubicBezTo>
                    <a:pt x="11814" y="17318"/>
                    <a:pt x="11978" y="17176"/>
                    <a:pt x="12131" y="17001"/>
                  </a:cubicBezTo>
                  <a:cubicBezTo>
                    <a:pt x="12722" y="16311"/>
                    <a:pt x="13051" y="15424"/>
                    <a:pt x="13401" y="14581"/>
                  </a:cubicBezTo>
                  <a:cubicBezTo>
                    <a:pt x="13971" y="13191"/>
                    <a:pt x="14628" y="11811"/>
                    <a:pt x="15559" y="10629"/>
                  </a:cubicBezTo>
                  <a:cubicBezTo>
                    <a:pt x="16489" y="9446"/>
                    <a:pt x="17705" y="8450"/>
                    <a:pt x="19138" y="7968"/>
                  </a:cubicBezTo>
                  <a:cubicBezTo>
                    <a:pt x="19391" y="7892"/>
                    <a:pt x="19664" y="7815"/>
                    <a:pt x="19861" y="7629"/>
                  </a:cubicBezTo>
                  <a:cubicBezTo>
                    <a:pt x="20595" y="6928"/>
                    <a:pt x="19719" y="5133"/>
                    <a:pt x="19413" y="4388"/>
                  </a:cubicBezTo>
                  <a:cubicBezTo>
                    <a:pt x="18909" y="3172"/>
                    <a:pt x="17945" y="1815"/>
                    <a:pt x="16642" y="1366"/>
                  </a:cubicBezTo>
                  <a:cubicBezTo>
                    <a:pt x="15022" y="807"/>
                    <a:pt x="13073" y="676"/>
                    <a:pt x="11387" y="337"/>
                  </a:cubicBezTo>
                  <a:cubicBezTo>
                    <a:pt x="10537" y="166"/>
                    <a:pt x="9641" y="1"/>
                    <a:pt x="87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2"/>
            <p:cNvSpPr/>
            <p:nvPr/>
          </p:nvSpPr>
          <p:spPr>
            <a:xfrm>
              <a:off x="7675240" y="2624963"/>
              <a:ext cx="464648" cy="411119"/>
            </a:xfrm>
            <a:custGeom>
              <a:rect b="b" l="l" r="r" t="t"/>
              <a:pathLst>
                <a:path extrusionOk="0" h="14270" w="16128">
                  <a:moveTo>
                    <a:pt x="6953" y="0"/>
                  </a:moveTo>
                  <a:lnTo>
                    <a:pt x="6953" y="0"/>
                  </a:lnTo>
                  <a:cubicBezTo>
                    <a:pt x="5595" y="646"/>
                    <a:pt x="4588" y="1993"/>
                    <a:pt x="4347" y="3482"/>
                  </a:cubicBezTo>
                  <a:cubicBezTo>
                    <a:pt x="4374" y="3282"/>
                    <a:pt x="4167" y="3134"/>
                    <a:pt x="3971" y="3134"/>
                  </a:cubicBezTo>
                  <a:cubicBezTo>
                    <a:pt x="3931" y="3134"/>
                    <a:pt x="3891" y="3140"/>
                    <a:pt x="3854" y="3153"/>
                  </a:cubicBezTo>
                  <a:cubicBezTo>
                    <a:pt x="3635" y="3241"/>
                    <a:pt x="3504" y="3471"/>
                    <a:pt x="3449" y="3701"/>
                  </a:cubicBezTo>
                  <a:cubicBezTo>
                    <a:pt x="3427" y="3273"/>
                    <a:pt x="3362" y="2857"/>
                    <a:pt x="3274" y="2441"/>
                  </a:cubicBezTo>
                  <a:cubicBezTo>
                    <a:pt x="3241" y="2299"/>
                    <a:pt x="3187" y="2135"/>
                    <a:pt x="3055" y="2081"/>
                  </a:cubicBezTo>
                  <a:cubicBezTo>
                    <a:pt x="3024" y="2069"/>
                    <a:pt x="2991" y="2064"/>
                    <a:pt x="2957" y="2064"/>
                  </a:cubicBezTo>
                  <a:cubicBezTo>
                    <a:pt x="2894" y="2064"/>
                    <a:pt x="2827" y="2081"/>
                    <a:pt x="2770" y="2102"/>
                  </a:cubicBezTo>
                  <a:cubicBezTo>
                    <a:pt x="1183" y="2573"/>
                    <a:pt x="471" y="4325"/>
                    <a:pt x="263" y="5835"/>
                  </a:cubicBezTo>
                  <a:cubicBezTo>
                    <a:pt x="0" y="7828"/>
                    <a:pt x="591" y="9952"/>
                    <a:pt x="1971" y="11441"/>
                  </a:cubicBezTo>
                  <a:cubicBezTo>
                    <a:pt x="3624" y="13226"/>
                    <a:pt x="6121" y="14003"/>
                    <a:pt x="8551" y="14212"/>
                  </a:cubicBezTo>
                  <a:cubicBezTo>
                    <a:pt x="8906" y="14243"/>
                    <a:pt x="9262" y="14269"/>
                    <a:pt x="9611" y="14269"/>
                  </a:cubicBezTo>
                  <a:cubicBezTo>
                    <a:pt x="10349" y="14269"/>
                    <a:pt x="11055" y="14153"/>
                    <a:pt x="11649" y="13730"/>
                  </a:cubicBezTo>
                  <a:cubicBezTo>
                    <a:pt x="11825" y="13609"/>
                    <a:pt x="11978" y="13467"/>
                    <a:pt x="12131" y="13292"/>
                  </a:cubicBezTo>
                  <a:cubicBezTo>
                    <a:pt x="12734" y="12602"/>
                    <a:pt x="13062" y="11715"/>
                    <a:pt x="13401" y="10872"/>
                  </a:cubicBezTo>
                  <a:cubicBezTo>
                    <a:pt x="14102" y="9175"/>
                    <a:pt x="14967" y="7565"/>
                    <a:pt x="16128" y="6153"/>
                  </a:cubicBezTo>
                  <a:lnTo>
                    <a:pt x="16128" y="6153"/>
                  </a:lnTo>
                  <a:cubicBezTo>
                    <a:pt x="15043" y="6898"/>
                    <a:pt x="14124" y="7894"/>
                    <a:pt x="13456" y="9022"/>
                  </a:cubicBezTo>
                  <a:cubicBezTo>
                    <a:pt x="13270" y="8803"/>
                    <a:pt x="13259" y="8496"/>
                    <a:pt x="13292" y="8212"/>
                  </a:cubicBezTo>
                  <a:cubicBezTo>
                    <a:pt x="13314" y="7927"/>
                    <a:pt x="13379" y="7631"/>
                    <a:pt x="13292" y="7358"/>
                  </a:cubicBezTo>
                  <a:cubicBezTo>
                    <a:pt x="13219" y="7132"/>
                    <a:pt x="13006" y="6936"/>
                    <a:pt x="12786" y="6936"/>
                  </a:cubicBezTo>
                  <a:cubicBezTo>
                    <a:pt x="12739" y="6936"/>
                    <a:pt x="12692" y="6944"/>
                    <a:pt x="12646" y="6964"/>
                  </a:cubicBezTo>
                  <a:cubicBezTo>
                    <a:pt x="12459" y="7035"/>
                    <a:pt x="12280" y="7256"/>
                    <a:pt x="12109" y="7256"/>
                  </a:cubicBezTo>
                  <a:cubicBezTo>
                    <a:pt x="12068" y="7256"/>
                    <a:pt x="12029" y="7244"/>
                    <a:pt x="11989" y="7215"/>
                  </a:cubicBezTo>
                  <a:cubicBezTo>
                    <a:pt x="12164" y="6569"/>
                    <a:pt x="12328" y="5923"/>
                    <a:pt x="12503" y="5278"/>
                  </a:cubicBezTo>
                  <a:cubicBezTo>
                    <a:pt x="12547" y="5113"/>
                    <a:pt x="12580" y="4905"/>
                    <a:pt x="12449" y="4784"/>
                  </a:cubicBezTo>
                  <a:cubicBezTo>
                    <a:pt x="12383" y="4726"/>
                    <a:pt x="12293" y="4707"/>
                    <a:pt x="12198" y="4707"/>
                  </a:cubicBezTo>
                  <a:cubicBezTo>
                    <a:pt x="12151" y="4707"/>
                    <a:pt x="12102" y="4711"/>
                    <a:pt x="12055" y="4719"/>
                  </a:cubicBezTo>
                  <a:cubicBezTo>
                    <a:pt x="11124" y="4861"/>
                    <a:pt x="10237" y="5365"/>
                    <a:pt x="9646" y="6110"/>
                  </a:cubicBezTo>
                  <a:cubicBezTo>
                    <a:pt x="9537" y="5278"/>
                    <a:pt x="9657" y="4424"/>
                    <a:pt x="9963" y="3646"/>
                  </a:cubicBezTo>
                  <a:lnTo>
                    <a:pt x="9963" y="3646"/>
                  </a:lnTo>
                  <a:cubicBezTo>
                    <a:pt x="9153" y="3843"/>
                    <a:pt x="8464" y="4511"/>
                    <a:pt x="8233" y="5321"/>
                  </a:cubicBezTo>
                  <a:cubicBezTo>
                    <a:pt x="7883" y="4599"/>
                    <a:pt x="7894" y="3755"/>
                    <a:pt x="8092" y="2989"/>
                  </a:cubicBezTo>
                  <a:cubicBezTo>
                    <a:pt x="8299" y="2212"/>
                    <a:pt x="8671" y="1500"/>
                    <a:pt x="9044" y="799"/>
                  </a:cubicBezTo>
                  <a:lnTo>
                    <a:pt x="9044" y="799"/>
                  </a:lnTo>
                  <a:cubicBezTo>
                    <a:pt x="7697" y="1347"/>
                    <a:pt x="6624" y="2507"/>
                    <a:pt x="6175" y="3887"/>
                  </a:cubicBezTo>
                  <a:cubicBezTo>
                    <a:pt x="5825" y="3295"/>
                    <a:pt x="5956" y="2540"/>
                    <a:pt x="6208" y="1905"/>
                  </a:cubicBezTo>
                  <a:cubicBezTo>
                    <a:pt x="6460" y="1270"/>
                    <a:pt x="6832" y="668"/>
                    <a:pt x="6953" y="0"/>
                  </a:cubicBezTo>
                  <a:close/>
                </a:path>
              </a:pathLst>
            </a:custGeom>
            <a:solidFill>
              <a:schemeClr val="dk1">
                <a:alpha val="95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7772071" y="2591197"/>
              <a:ext cx="495878" cy="444884"/>
            </a:xfrm>
            <a:custGeom>
              <a:rect b="b" l="l" r="r" t="t"/>
              <a:pathLst>
                <a:path extrusionOk="0" h="15442" w="17212">
                  <a:moveTo>
                    <a:pt x="15000" y="0"/>
                  </a:moveTo>
                  <a:cubicBezTo>
                    <a:pt x="15001" y="2"/>
                    <a:pt x="15001" y="4"/>
                    <a:pt x="15002" y="6"/>
                  </a:cubicBezTo>
                  <a:lnTo>
                    <a:pt x="15002" y="6"/>
                  </a:lnTo>
                  <a:cubicBezTo>
                    <a:pt x="15001" y="4"/>
                    <a:pt x="15001" y="2"/>
                    <a:pt x="15000" y="0"/>
                  </a:cubicBezTo>
                  <a:close/>
                  <a:moveTo>
                    <a:pt x="15002" y="6"/>
                  </a:moveTo>
                  <a:cubicBezTo>
                    <a:pt x="15219" y="814"/>
                    <a:pt x="15054" y="1699"/>
                    <a:pt x="14682" y="2442"/>
                  </a:cubicBezTo>
                  <a:cubicBezTo>
                    <a:pt x="14310" y="3197"/>
                    <a:pt x="13752" y="3844"/>
                    <a:pt x="13150" y="4424"/>
                  </a:cubicBezTo>
                  <a:cubicBezTo>
                    <a:pt x="12351" y="5223"/>
                    <a:pt x="11420" y="5847"/>
                    <a:pt x="10588" y="6603"/>
                  </a:cubicBezTo>
                  <a:cubicBezTo>
                    <a:pt x="9865" y="7260"/>
                    <a:pt x="9274" y="8080"/>
                    <a:pt x="8584" y="8781"/>
                  </a:cubicBezTo>
                  <a:cubicBezTo>
                    <a:pt x="7281" y="10084"/>
                    <a:pt x="6208" y="11672"/>
                    <a:pt x="4971" y="13084"/>
                  </a:cubicBezTo>
                  <a:cubicBezTo>
                    <a:pt x="4246" y="13911"/>
                    <a:pt x="3352" y="14240"/>
                    <a:pt x="2410" y="14240"/>
                  </a:cubicBezTo>
                  <a:cubicBezTo>
                    <a:pt x="1617" y="14240"/>
                    <a:pt x="791" y="14008"/>
                    <a:pt x="1" y="13642"/>
                  </a:cubicBezTo>
                  <a:lnTo>
                    <a:pt x="1" y="13642"/>
                  </a:lnTo>
                  <a:cubicBezTo>
                    <a:pt x="690" y="13971"/>
                    <a:pt x="1249" y="14486"/>
                    <a:pt x="2037" y="14749"/>
                  </a:cubicBezTo>
                  <a:cubicBezTo>
                    <a:pt x="3044" y="15099"/>
                    <a:pt x="4106" y="15296"/>
                    <a:pt x="5157" y="15384"/>
                  </a:cubicBezTo>
                  <a:cubicBezTo>
                    <a:pt x="5512" y="15415"/>
                    <a:pt x="5869" y="15441"/>
                    <a:pt x="6218" y="15441"/>
                  </a:cubicBezTo>
                  <a:cubicBezTo>
                    <a:pt x="6957" y="15441"/>
                    <a:pt x="7665" y="15325"/>
                    <a:pt x="8266" y="14902"/>
                  </a:cubicBezTo>
                  <a:cubicBezTo>
                    <a:pt x="8431" y="14781"/>
                    <a:pt x="8595" y="14639"/>
                    <a:pt x="8748" y="14464"/>
                  </a:cubicBezTo>
                  <a:cubicBezTo>
                    <a:pt x="9339" y="13774"/>
                    <a:pt x="9668" y="12887"/>
                    <a:pt x="10018" y="12044"/>
                  </a:cubicBezTo>
                  <a:cubicBezTo>
                    <a:pt x="10588" y="10654"/>
                    <a:pt x="11245" y="9274"/>
                    <a:pt x="12176" y="8092"/>
                  </a:cubicBezTo>
                  <a:cubicBezTo>
                    <a:pt x="13106" y="6909"/>
                    <a:pt x="14322" y="5913"/>
                    <a:pt x="15755" y="5431"/>
                  </a:cubicBezTo>
                  <a:cubicBezTo>
                    <a:pt x="16008" y="5355"/>
                    <a:pt x="16281" y="5278"/>
                    <a:pt x="16478" y="5092"/>
                  </a:cubicBezTo>
                  <a:cubicBezTo>
                    <a:pt x="17212" y="4391"/>
                    <a:pt x="16336" y="2596"/>
                    <a:pt x="16030" y="1851"/>
                  </a:cubicBezTo>
                  <a:cubicBezTo>
                    <a:pt x="15778" y="1250"/>
                    <a:pt x="15168" y="617"/>
                    <a:pt x="15002" y="6"/>
                  </a:cubicBezTo>
                  <a:close/>
                </a:path>
              </a:pathLst>
            </a:custGeom>
            <a:solidFill>
              <a:schemeClr val="dk1">
                <a:alpha val="95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2"/>
            <p:cNvSpPr/>
            <p:nvPr/>
          </p:nvSpPr>
          <p:spPr>
            <a:xfrm>
              <a:off x="7935769" y="2640405"/>
              <a:ext cx="18640" cy="7923"/>
            </a:xfrm>
            <a:custGeom>
              <a:rect b="b" l="l" r="r" t="t"/>
              <a:pathLst>
                <a:path extrusionOk="0" h="275" w="647">
                  <a:moveTo>
                    <a:pt x="647" y="0"/>
                  </a:moveTo>
                  <a:lnTo>
                    <a:pt x="647" y="0"/>
                  </a:lnTo>
                  <a:cubicBezTo>
                    <a:pt x="482" y="34"/>
                    <a:pt x="319" y="88"/>
                    <a:pt x="176" y="175"/>
                  </a:cubicBezTo>
                  <a:cubicBezTo>
                    <a:pt x="319" y="99"/>
                    <a:pt x="482" y="34"/>
                    <a:pt x="647" y="0"/>
                  </a:cubicBezTo>
                  <a:close/>
                  <a:moveTo>
                    <a:pt x="176" y="175"/>
                  </a:moveTo>
                  <a:cubicBezTo>
                    <a:pt x="110" y="197"/>
                    <a:pt x="56" y="231"/>
                    <a:pt x="1" y="263"/>
                  </a:cubicBezTo>
                  <a:lnTo>
                    <a:pt x="1" y="274"/>
                  </a:lnTo>
                  <a:cubicBezTo>
                    <a:pt x="56" y="241"/>
                    <a:pt x="110" y="209"/>
                    <a:pt x="176" y="175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2"/>
            <p:cNvSpPr/>
            <p:nvPr/>
          </p:nvSpPr>
          <p:spPr>
            <a:xfrm>
              <a:off x="7958471" y="2724703"/>
              <a:ext cx="6597" cy="6252"/>
            </a:xfrm>
            <a:custGeom>
              <a:rect b="b" l="l" r="r" t="t"/>
              <a:pathLst>
                <a:path extrusionOk="0" h="217" w="229">
                  <a:moveTo>
                    <a:pt x="228" y="0"/>
                  </a:moveTo>
                  <a:lnTo>
                    <a:pt x="228" y="0"/>
                  </a:lnTo>
                  <a:cubicBezTo>
                    <a:pt x="152" y="66"/>
                    <a:pt x="77" y="141"/>
                    <a:pt x="1" y="217"/>
                  </a:cubicBezTo>
                  <a:lnTo>
                    <a:pt x="12" y="217"/>
                  </a:lnTo>
                  <a:cubicBezTo>
                    <a:pt x="77" y="141"/>
                    <a:pt x="152" y="66"/>
                    <a:pt x="228" y="0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2"/>
            <p:cNvSpPr/>
            <p:nvPr/>
          </p:nvSpPr>
          <p:spPr>
            <a:xfrm>
              <a:off x="7873655" y="2617703"/>
              <a:ext cx="11034" cy="15154"/>
            </a:xfrm>
            <a:custGeom>
              <a:rect b="b" l="l" r="r" t="t"/>
              <a:pathLst>
                <a:path extrusionOk="0" h="526" w="383">
                  <a:moveTo>
                    <a:pt x="383" y="0"/>
                  </a:moveTo>
                  <a:lnTo>
                    <a:pt x="383" y="0"/>
                  </a:lnTo>
                  <a:cubicBezTo>
                    <a:pt x="251" y="175"/>
                    <a:pt x="131" y="340"/>
                    <a:pt x="0" y="515"/>
                  </a:cubicBezTo>
                  <a:lnTo>
                    <a:pt x="0" y="526"/>
                  </a:lnTo>
                  <a:cubicBezTo>
                    <a:pt x="131" y="351"/>
                    <a:pt x="251" y="175"/>
                    <a:pt x="383" y="0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2"/>
            <p:cNvSpPr/>
            <p:nvPr/>
          </p:nvSpPr>
          <p:spPr>
            <a:xfrm>
              <a:off x="7772071" y="2690563"/>
              <a:ext cx="3832" cy="18640"/>
            </a:xfrm>
            <a:custGeom>
              <a:rect b="b" l="l" r="r" t="t"/>
              <a:pathLst>
                <a:path extrusionOk="0" h="647" w="133">
                  <a:moveTo>
                    <a:pt x="132" y="1"/>
                  </a:moveTo>
                  <a:lnTo>
                    <a:pt x="77" y="176"/>
                  </a:lnTo>
                  <a:lnTo>
                    <a:pt x="33" y="361"/>
                  </a:lnTo>
                  <a:lnTo>
                    <a:pt x="1" y="537"/>
                  </a:lnTo>
                  <a:lnTo>
                    <a:pt x="1" y="602"/>
                  </a:lnTo>
                  <a:lnTo>
                    <a:pt x="1" y="646"/>
                  </a:lnTo>
                  <a:cubicBezTo>
                    <a:pt x="11" y="602"/>
                    <a:pt x="11" y="570"/>
                    <a:pt x="11" y="537"/>
                  </a:cubicBezTo>
                  <a:lnTo>
                    <a:pt x="45" y="361"/>
                  </a:lnTo>
                  <a:lnTo>
                    <a:pt x="88" y="176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2"/>
            <p:cNvSpPr/>
            <p:nvPr/>
          </p:nvSpPr>
          <p:spPr>
            <a:xfrm>
              <a:off x="8036402" y="2762242"/>
              <a:ext cx="18150" cy="9392"/>
            </a:xfrm>
            <a:custGeom>
              <a:rect b="b" l="l" r="r" t="t"/>
              <a:pathLst>
                <a:path extrusionOk="0" h="326" w="630">
                  <a:moveTo>
                    <a:pt x="629" y="0"/>
                  </a:moveTo>
                  <a:cubicBezTo>
                    <a:pt x="413" y="99"/>
                    <a:pt x="206" y="207"/>
                    <a:pt x="1" y="315"/>
                  </a:cubicBezTo>
                  <a:lnTo>
                    <a:pt x="1" y="326"/>
                  </a:lnTo>
                  <a:cubicBezTo>
                    <a:pt x="206" y="207"/>
                    <a:pt x="413" y="99"/>
                    <a:pt x="629" y="0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9" name="Google Shape;209;p22"/>
            <p:cNvGrpSpPr/>
            <p:nvPr/>
          </p:nvGrpSpPr>
          <p:grpSpPr>
            <a:xfrm>
              <a:off x="7770803" y="2581431"/>
              <a:ext cx="452029" cy="388647"/>
              <a:chOff x="7770803" y="2581431"/>
              <a:chExt cx="452029" cy="388647"/>
            </a:xfrm>
          </p:grpSpPr>
          <p:sp>
            <p:nvSpPr>
              <p:cNvPr id="210" name="Google Shape;210;p22"/>
              <p:cNvSpPr/>
              <p:nvPr/>
            </p:nvSpPr>
            <p:spPr>
              <a:xfrm>
                <a:off x="7885640" y="2647982"/>
                <a:ext cx="50158" cy="146067"/>
              </a:xfrm>
              <a:custGeom>
                <a:rect b="b" l="l" r="r" t="t"/>
                <a:pathLst>
                  <a:path extrusionOk="0" h="5070" w="1741">
                    <a:moveTo>
                      <a:pt x="1741" y="0"/>
                    </a:moveTo>
                    <a:cubicBezTo>
                      <a:pt x="1653" y="66"/>
                      <a:pt x="1577" y="121"/>
                      <a:pt x="1489" y="187"/>
                    </a:cubicBezTo>
                    <a:cubicBezTo>
                      <a:pt x="1237" y="406"/>
                      <a:pt x="1018" y="679"/>
                      <a:pt x="843" y="964"/>
                    </a:cubicBezTo>
                    <a:cubicBezTo>
                      <a:pt x="755" y="1106"/>
                      <a:pt x="679" y="1260"/>
                      <a:pt x="613" y="1413"/>
                    </a:cubicBezTo>
                    <a:lnTo>
                      <a:pt x="514" y="1642"/>
                    </a:lnTo>
                    <a:lnTo>
                      <a:pt x="460" y="1763"/>
                    </a:lnTo>
                    <a:cubicBezTo>
                      <a:pt x="449" y="1796"/>
                      <a:pt x="427" y="1839"/>
                      <a:pt x="416" y="1873"/>
                    </a:cubicBezTo>
                    <a:cubicBezTo>
                      <a:pt x="295" y="2190"/>
                      <a:pt x="186" y="2508"/>
                      <a:pt x="110" y="2836"/>
                    </a:cubicBezTo>
                    <a:cubicBezTo>
                      <a:pt x="33" y="3165"/>
                      <a:pt x="0" y="3504"/>
                      <a:pt x="0" y="3843"/>
                    </a:cubicBezTo>
                    <a:lnTo>
                      <a:pt x="0" y="3898"/>
                    </a:lnTo>
                    <a:lnTo>
                      <a:pt x="0" y="3963"/>
                    </a:lnTo>
                    <a:lnTo>
                      <a:pt x="11" y="4095"/>
                    </a:lnTo>
                    <a:lnTo>
                      <a:pt x="11" y="4150"/>
                    </a:lnTo>
                    <a:lnTo>
                      <a:pt x="22" y="4216"/>
                    </a:lnTo>
                    <a:cubicBezTo>
                      <a:pt x="22" y="4260"/>
                      <a:pt x="22" y="4303"/>
                      <a:pt x="33" y="4347"/>
                    </a:cubicBezTo>
                    <a:lnTo>
                      <a:pt x="55" y="4467"/>
                    </a:lnTo>
                    <a:lnTo>
                      <a:pt x="66" y="4533"/>
                    </a:lnTo>
                    <a:lnTo>
                      <a:pt x="66" y="4566"/>
                    </a:lnTo>
                    <a:lnTo>
                      <a:pt x="76" y="4588"/>
                    </a:lnTo>
                    <a:lnTo>
                      <a:pt x="98" y="4719"/>
                    </a:lnTo>
                    <a:cubicBezTo>
                      <a:pt x="110" y="4752"/>
                      <a:pt x="120" y="4796"/>
                      <a:pt x="132" y="4839"/>
                    </a:cubicBezTo>
                    <a:cubicBezTo>
                      <a:pt x="120" y="4796"/>
                      <a:pt x="120" y="4752"/>
                      <a:pt x="110" y="4719"/>
                    </a:cubicBezTo>
                    <a:lnTo>
                      <a:pt x="88" y="4588"/>
                    </a:lnTo>
                    <a:lnTo>
                      <a:pt x="76" y="4555"/>
                    </a:lnTo>
                    <a:lnTo>
                      <a:pt x="76" y="4533"/>
                    </a:lnTo>
                    <a:lnTo>
                      <a:pt x="66" y="4467"/>
                    </a:lnTo>
                    <a:lnTo>
                      <a:pt x="44" y="4347"/>
                    </a:lnTo>
                    <a:cubicBezTo>
                      <a:pt x="33" y="4303"/>
                      <a:pt x="33" y="4260"/>
                      <a:pt x="33" y="4216"/>
                    </a:cubicBezTo>
                    <a:lnTo>
                      <a:pt x="22" y="4150"/>
                    </a:lnTo>
                    <a:lnTo>
                      <a:pt x="22" y="4095"/>
                    </a:lnTo>
                    <a:lnTo>
                      <a:pt x="11" y="3963"/>
                    </a:lnTo>
                    <a:lnTo>
                      <a:pt x="11" y="3898"/>
                    </a:lnTo>
                    <a:lnTo>
                      <a:pt x="11" y="3843"/>
                    </a:lnTo>
                    <a:cubicBezTo>
                      <a:pt x="11" y="3504"/>
                      <a:pt x="44" y="3165"/>
                      <a:pt x="120" y="2836"/>
                    </a:cubicBezTo>
                    <a:cubicBezTo>
                      <a:pt x="197" y="2508"/>
                      <a:pt x="307" y="2190"/>
                      <a:pt x="427" y="1883"/>
                    </a:cubicBezTo>
                    <a:cubicBezTo>
                      <a:pt x="438" y="1839"/>
                      <a:pt x="460" y="1807"/>
                      <a:pt x="471" y="1763"/>
                    </a:cubicBezTo>
                    <a:lnTo>
                      <a:pt x="526" y="1642"/>
                    </a:lnTo>
                    <a:lnTo>
                      <a:pt x="624" y="1413"/>
                    </a:lnTo>
                    <a:cubicBezTo>
                      <a:pt x="690" y="1260"/>
                      <a:pt x="767" y="1117"/>
                      <a:pt x="854" y="964"/>
                    </a:cubicBezTo>
                    <a:cubicBezTo>
                      <a:pt x="1029" y="679"/>
                      <a:pt x="1237" y="416"/>
                      <a:pt x="1500" y="197"/>
                    </a:cubicBezTo>
                    <a:cubicBezTo>
                      <a:pt x="1577" y="131"/>
                      <a:pt x="1653" y="66"/>
                      <a:pt x="1741" y="11"/>
                    </a:cubicBezTo>
                    <a:lnTo>
                      <a:pt x="1741" y="0"/>
                    </a:lnTo>
                    <a:close/>
                    <a:moveTo>
                      <a:pt x="132" y="4839"/>
                    </a:moveTo>
                    <a:cubicBezTo>
                      <a:pt x="142" y="4916"/>
                      <a:pt x="164" y="4993"/>
                      <a:pt x="186" y="5070"/>
                    </a:cubicBezTo>
                    <a:lnTo>
                      <a:pt x="197" y="5070"/>
                    </a:lnTo>
                    <a:lnTo>
                      <a:pt x="132" y="4839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22"/>
              <p:cNvSpPr/>
              <p:nvPr/>
            </p:nvSpPr>
            <p:spPr>
              <a:xfrm>
                <a:off x="7931678" y="2730955"/>
                <a:ext cx="27168" cy="92422"/>
              </a:xfrm>
              <a:custGeom>
                <a:rect b="b" l="l" r="r" t="t"/>
                <a:pathLst>
                  <a:path extrusionOk="0" h="3208" w="943">
                    <a:moveTo>
                      <a:pt x="931" y="0"/>
                    </a:moveTo>
                    <a:lnTo>
                      <a:pt x="767" y="197"/>
                    </a:lnTo>
                    <a:cubicBezTo>
                      <a:pt x="646" y="339"/>
                      <a:pt x="548" y="504"/>
                      <a:pt x="461" y="667"/>
                    </a:cubicBezTo>
                    <a:cubicBezTo>
                      <a:pt x="274" y="996"/>
                      <a:pt x="154" y="1368"/>
                      <a:pt x="88" y="1740"/>
                    </a:cubicBezTo>
                    <a:cubicBezTo>
                      <a:pt x="23" y="2113"/>
                      <a:pt x="1" y="2496"/>
                      <a:pt x="11" y="2869"/>
                    </a:cubicBezTo>
                    <a:cubicBezTo>
                      <a:pt x="23" y="2978"/>
                      <a:pt x="23" y="3088"/>
                      <a:pt x="33" y="3197"/>
                    </a:cubicBezTo>
                    <a:cubicBezTo>
                      <a:pt x="42" y="3197"/>
                      <a:pt x="44" y="3203"/>
                      <a:pt x="44" y="3206"/>
                    </a:cubicBezTo>
                    <a:lnTo>
                      <a:pt x="44" y="3206"/>
                    </a:lnTo>
                    <a:cubicBezTo>
                      <a:pt x="33" y="3097"/>
                      <a:pt x="33" y="2978"/>
                      <a:pt x="23" y="2869"/>
                    </a:cubicBezTo>
                    <a:cubicBezTo>
                      <a:pt x="11" y="2496"/>
                      <a:pt x="33" y="2113"/>
                      <a:pt x="99" y="1740"/>
                    </a:cubicBezTo>
                    <a:cubicBezTo>
                      <a:pt x="176" y="1368"/>
                      <a:pt x="285" y="1007"/>
                      <a:pt x="471" y="667"/>
                    </a:cubicBezTo>
                    <a:cubicBezTo>
                      <a:pt x="559" y="504"/>
                      <a:pt x="658" y="350"/>
                      <a:pt x="778" y="197"/>
                    </a:cubicBezTo>
                    <a:lnTo>
                      <a:pt x="942" y="0"/>
                    </a:lnTo>
                    <a:close/>
                    <a:moveTo>
                      <a:pt x="44" y="3206"/>
                    </a:moveTo>
                    <a:cubicBezTo>
                      <a:pt x="44" y="3207"/>
                      <a:pt x="44" y="3207"/>
                      <a:pt x="45" y="3208"/>
                    </a:cubicBezTo>
                    <a:cubicBezTo>
                      <a:pt x="45" y="3208"/>
                      <a:pt x="45" y="3207"/>
                      <a:pt x="44" y="3206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22"/>
              <p:cNvSpPr/>
              <p:nvPr/>
            </p:nvSpPr>
            <p:spPr>
              <a:xfrm>
                <a:off x="7835453" y="2632540"/>
                <a:ext cx="38231" cy="133765"/>
              </a:xfrm>
              <a:custGeom>
                <a:rect b="b" l="l" r="r" t="t"/>
                <a:pathLst>
                  <a:path extrusionOk="0" h="4643" w="1327">
                    <a:moveTo>
                      <a:pt x="1326" y="0"/>
                    </a:moveTo>
                    <a:cubicBezTo>
                      <a:pt x="1293" y="54"/>
                      <a:pt x="1249" y="110"/>
                      <a:pt x="1205" y="164"/>
                    </a:cubicBezTo>
                    <a:cubicBezTo>
                      <a:pt x="1052" y="394"/>
                      <a:pt x="888" y="635"/>
                      <a:pt x="745" y="876"/>
                    </a:cubicBezTo>
                    <a:cubicBezTo>
                      <a:pt x="724" y="908"/>
                      <a:pt x="713" y="942"/>
                      <a:pt x="691" y="964"/>
                    </a:cubicBezTo>
                    <a:lnTo>
                      <a:pt x="636" y="1062"/>
                    </a:lnTo>
                    <a:cubicBezTo>
                      <a:pt x="604" y="1117"/>
                      <a:pt x="570" y="1182"/>
                      <a:pt x="538" y="1248"/>
                    </a:cubicBezTo>
                    <a:cubicBezTo>
                      <a:pt x="505" y="1302"/>
                      <a:pt x="472" y="1368"/>
                      <a:pt x="439" y="1434"/>
                    </a:cubicBezTo>
                    <a:lnTo>
                      <a:pt x="395" y="1533"/>
                    </a:lnTo>
                    <a:cubicBezTo>
                      <a:pt x="385" y="1565"/>
                      <a:pt x="373" y="1599"/>
                      <a:pt x="351" y="1631"/>
                    </a:cubicBezTo>
                    <a:lnTo>
                      <a:pt x="319" y="1719"/>
                    </a:lnTo>
                    <a:cubicBezTo>
                      <a:pt x="308" y="1740"/>
                      <a:pt x="297" y="1752"/>
                      <a:pt x="297" y="1774"/>
                    </a:cubicBezTo>
                    <a:lnTo>
                      <a:pt x="275" y="1818"/>
                    </a:lnTo>
                    <a:lnTo>
                      <a:pt x="231" y="1916"/>
                    </a:lnTo>
                    <a:lnTo>
                      <a:pt x="231" y="1949"/>
                    </a:lnTo>
                    <a:lnTo>
                      <a:pt x="220" y="1971"/>
                    </a:lnTo>
                    <a:lnTo>
                      <a:pt x="198" y="2015"/>
                    </a:lnTo>
                    <a:cubicBezTo>
                      <a:pt x="154" y="2156"/>
                      <a:pt x="110" y="2288"/>
                      <a:pt x="89" y="2431"/>
                    </a:cubicBezTo>
                    <a:cubicBezTo>
                      <a:pt x="23" y="2704"/>
                      <a:pt x="1" y="2989"/>
                      <a:pt x="12" y="3273"/>
                    </a:cubicBezTo>
                    <a:cubicBezTo>
                      <a:pt x="23" y="3547"/>
                      <a:pt x="56" y="3832"/>
                      <a:pt x="100" y="4105"/>
                    </a:cubicBezTo>
                    <a:cubicBezTo>
                      <a:pt x="122" y="4292"/>
                      <a:pt x="144" y="4467"/>
                      <a:pt x="166" y="4642"/>
                    </a:cubicBezTo>
                    <a:lnTo>
                      <a:pt x="176" y="4642"/>
                    </a:lnTo>
                    <a:cubicBezTo>
                      <a:pt x="154" y="4467"/>
                      <a:pt x="132" y="4292"/>
                      <a:pt x="110" y="4105"/>
                    </a:cubicBezTo>
                    <a:cubicBezTo>
                      <a:pt x="67" y="3832"/>
                      <a:pt x="34" y="3547"/>
                      <a:pt x="23" y="3263"/>
                    </a:cubicBezTo>
                    <a:cubicBezTo>
                      <a:pt x="23" y="2989"/>
                      <a:pt x="34" y="2704"/>
                      <a:pt x="100" y="2431"/>
                    </a:cubicBezTo>
                    <a:cubicBezTo>
                      <a:pt x="132" y="2288"/>
                      <a:pt x="166" y="2156"/>
                      <a:pt x="209" y="2025"/>
                    </a:cubicBezTo>
                    <a:lnTo>
                      <a:pt x="231" y="1971"/>
                    </a:lnTo>
                    <a:lnTo>
                      <a:pt x="242" y="1949"/>
                    </a:lnTo>
                    <a:lnTo>
                      <a:pt x="253" y="1927"/>
                    </a:lnTo>
                    <a:lnTo>
                      <a:pt x="286" y="1828"/>
                    </a:lnTo>
                    <a:lnTo>
                      <a:pt x="308" y="1774"/>
                    </a:lnTo>
                    <a:cubicBezTo>
                      <a:pt x="308" y="1762"/>
                      <a:pt x="319" y="1740"/>
                      <a:pt x="329" y="1730"/>
                    </a:cubicBezTo>
                    <a:lnTo>
                      <a:pt x="363" y="1631"/>
                    </a:lnTo>
                    <a:cubicBezTo>
                      <a:pt x="385" y="1599"/>
                      <a:pt x="395" y="1565"/>
                      <a:pt x="406" y="1533"/>
                    </a:cubicBezTo>
                    <a:lnTo>
                      <a:pt x="450" y="1434"/>
                    </a:lnTo>
                    <a:cubicBezTo>
                      <a:pt x="483" y="1380"/>
                      <a:pt x="516" y="1314"/>
                      <a:pt x="548" y="1248"/>
                    </a:cubicBezTo>
                    <a:cubicBezTo>
                      <a:pt x="582" y="1193"/>
                      <a:pt x="614" y="1127"/>
                      <a:pt x="647" y="1062"/>
                    </a:cubicBezTo>
                    <a:lnTo>
                      <a:pt x="702" y="974"/>
                    </a:lnTo>
                    <a:cubicBezTo>
                      <a:pt x="724" y="942"/>
                      <a:pt x="735" y="908"/>
                      <a:pt x="757" y="886"/>
                    </a:cubicBezTo>
                    <a:cubicBezTo>
                      <a:pt x="899" y="635"/>
                      <a:pt x="1052" y="405"/>
                      <a:pt x="1217" y="175"/>
                    </a:cubicBezTo>
                    <a:cubicBezTo>
                      <a:pt x="1249" y="120"/>
                      <a:pt x="1293" y="66"/>
                      <a:pt x="1326" y="11"/>
                    </a:cubicBezTo>
                    <a:lnTo>
                      <a:pt x="1326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22"/>
              <p:cNvSpPr/>
              <p:nvPr/>
            </p:nvSpPr>
            <p:spPr>
              <a:xfrm>
                <a:off x="7770803" y="2707907"/>
                <a:ext cx="6021" cy="47652"/>
              </a:xfrm>
              <a:custGeom>
                <a:rect b="b" l="l" r="r" t="t"/>
                <a:pathLst>
                  <a:path extrusionOk="0" h="1654" w="209">
                    <a:moveTo>
                      <a:pt x="45" y="0"/>
                    </a:moveTo>
                    <a:cubicBezTo>
                      <a:pt x="11" y="219"/>
                      <a:pt x="1" y="450"/>
                      <a:pt x="11" y="679"/>
                    </a:cubicBezTo>
                    <a:cubicBezTo>
                      <a:pt x="23" y="931"/>
                      <a:pt x="67" y="1172"/>
                      <a:pt x="121" y="1413"/>
                    </a:cubicBezTo>
                    <a:lnTo>
                      <a:pt x="132" y="1446"/>
                    </a:lnTo>
                    <a:lnTo>
                      <a:pt x="143" y="1446"/>
                    </a:lnTo>
                    <a:lnTo>
                      <a:pt x="132" y="1413"/>
                    </a:lnTo>
                    <a:cubicBezTo>
                      <a:pt x="77" y="1172"/>
                      <a:pt x="45" y="920"/>
                      <a:pt x="23" y="679"/>
                    </a:cubicBezTo>
                    <a:cubicBezTo>
                      <a:pt x="11" y="460"/>
                      <a:pt x="23" y="253"/>
                      <a:pt x="45" y="44"/>
                    </a:cubicBezTo>
                    <a:lnTo>
                      <a:pt x="45" y="0"/>
                    </a:lnTo>
                    <a:close/>
                    <a:moveTo>
                      <a:pt x="187" y="1610"/>
                    </a:moveTo>
                    <a:lnTo>
                      <a:pt x="198" y="1654"/>
                    </a:lnTo>
                    <a:lnTo>
                      <a:pt x="209" y="1654"/>
                    </a:lnTo>
                    <a:lnTo>
                      <a:pt x="198" y="161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22"/>
              <p:cNvSpPr/>
              <p:nvPr/>
            </p:nvSpPr>
            <p:spPr>
              <a:xfrm>
                <a:off x="7799843" y="2718336"/>
                <a:ext cx="8528" cy="39124"/>
              </a:xfrm>
              <a:custGeom>
                <a:rect b="b" l="l" r="r" t="t"/>
                <a:pathLst>
                  <a:path extrusionOk="0" h="1358" w="296">
                    <a:moveTo>
                      <a:pt x="295" y="0"/>
                    </a:moveTo>
                    <a:lnTo>
                      <a:pt x="295" y="0"/>
                    </a:lnTo>
                    <a:cubicBezTo>
                      <a:pt x="289" y="7"/>
                      <a:pt x="283" y="15"/>
                      <a:pt x="276" y="22"/>
                    </a:cubicBezTo>
                    <a:lnTo>
                      <a:pt x="276" y="22"/>
                    </a:lnTo>
                    <a:lnTo>
                      <a:pt x="295" y="0"/>
                    </a:lnTo>
                    <a:close/>
                    <a:moveTo>
                      <a:pt x="276" y="22"/>
                    </a:moveTo>
                    <a:lnTo>
                      <a:pt x="230" y="76"/>
                    </a:lnTo>
                    <a:lnTo>
                      <a:pt x="175" y="153"/>
                    </a:lnTo>
                    <a:lnTo>
                      <a:pt x="132" y="241"/>
                    </a:lnTo>
                    <a:lnTo>
                      <a:pt x="88" y="339"/>
                    </a:lnTo>
                    <a:cubicBezTo>
                      <a:pt x="44" y="460"/>
                      <a:pt x="11" y="591"/>
                      <a:pt x="11" y="723"/>
                    </a:cubicBezTo>
                    <a:cubicBezTo>
                      <a:pt x="0" y="854"/>
                      <a:pt x="11" y="985"/>
                      <a:pt x="44" y="1117"/>
                    </a:cubicBezTo>
                    <a:lnTo>
                      <a:pt x="76" y="1204"/>
                    </a:lnTo>
                    <a:lnTo>
                      <a:pt x="110" y="1303"/>
                    </a:lnTo>
                    <a:lnTo>
                      <a:pt x="142" y="1358"/>
                    </a:lnTo>
                    <a:cubicBezTo>
                      <a:pt x="110" y="1281"/>
                      <a:pt x="76" y="1193"/>
                      <a:pt x="55" y="1105"/>
                    </a:cubicBezTo>
                    <a:cubicBezTo>
                      <a:pt x="22" y="985"/>
                      <a:pt x="11" y="854"/>
                      <a:pt x="22" y="723"/>
                    </a:cubicBezTo>
                    <a:cubicBezTo>
                      <a:pt x="33" y="591"/>
                      <a:pt x="55" y="460"/>
                      <a:pt x="98" y="339"/>
                    </a:cubicBezTo>
                    <a:cubicBezTo>
                      <a:pt x="139" y="228"/>
                      <a:pt x="198" y="116"/>
                      <a:pt x="276" y="22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22"/>
              <p:cNvSpPr/>
              <p:nvPr/>
            </p:nvSpPr>
            <p:spPr>
              <a:xfrm>
                <a:off x="7960373" y="2771318"/>
                <a:ext cx="76058" cy="82051"/>
              </a:xfrm>
              <a:custGeom>
                <a:rect b="b" l="l" r="r" t="t"/>
                <a:pathLst>
                  <a:path extrusionOk="0" h="2848" w="2640">
                    <a:moveTo>
                      <a:pt x="2640" y="0"/>
                    </a:moveTo>
                    <a:cubicBezTo>
                      <a:pt x="2628" y="11"/>
                      <a:pt x="2618" y="11"/>
                      <a:pt x="2618" y="22"/>
                    </a:cubicBezTo>
                    <a:cubicBezTo>
                      <a:pt x="2628" y="22"/>
                      <a:pt x="2628" y="11"/>
                      <a:pt x="2640" y="11"/>
                    </a:cubicBezTo>
                    <a:lnTo>
                      <a:pt x="2640" y="0"/>
                    </a:lnTo>
                    <a:close/>
                    <a:moveTo>
                      <a:pt x="2611" y="26"/>
                    </a:moveTo>
                    <a:cubicBezTo>
                      <a:pt x="2395" y="145"/>
                      <a:pt x="2188" y="275"/>
                      <a:pt x="1993" y="416"/>
                    </a:cubicBezTo>
                    <a:cubicBezTo>
                      <a:pt x="1589" y="701"/>
                      <a:pt x="1205" y="1030"/>
                      <a:pt x="877" y="1390"/>
                    </a:cubicBezTo>
                    <a:cubicBezTo>
                      <a:pt x="548" y="1763"/>
                      <a:pt x="275" y="2179"/>
                      <a:pt x="78" y="2628"/>
                    </a:cubicBezTo>
                    <a:cubicBezTo>
                      <a:pt x="44" y="2704"/>
                      <a:pt x="23" y="2770"/>
                      <a:pt x="1" y="2836"/>
                    </a:cubicBezTo>
                    <a:lnTo>
                      <a:pt x="1" y="2847"/>
                    </a:lnTo>
                    <a:cubicBezTo>
                      <a:pt x="34" y="2781"/>
                      <a:pt x="56" y="2704"/>
                      <a:pt x="88" y="2639"/>
                    </a:cubicBezTo>
                    <a:cubicBezTo>
                      <a:pt x="285" y="2179"/>
                      <a:pt x="559" y="1774"/>
                      <a:pt x="888" y="1402"/>
                    </a:cubicBezTo>
                    <a:cubicBezTo>
                      <a:pt x="1216" y="1030"/>
                      <a:pt x="1589" y="712"/>
                      <a:pt x="1993" y="427"/>
                    </a:cubicBezTo>
                    <a:cubicBezTo>
                      <a:pt x="2188" y="275"/>
                      <a:pt x="2395" y="145"/>
                      <a:pt x="2611" y="26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22"/>
              <p:cNvSpPr/>
              <p:nvPr/>
            </p:nvSpPr>
            <p:spPr>
              <a:xfrm>
                <a:off x="7991286" y="2619575"/>
                <a:ext cx="74474" cy="49870"/>
              </a:xfrm>
              <a:custGeom>
                <a:rect b="b" l="l" r="r" t="t"/>
                <a:pathLst>
                  <a:path extrusionOk="0" h="1731" w="2585">
                    <a:moveTo>
                      <a:pt x="2584" y="1"/>
                    </a:moveTo>
                    <a:lnTo>
                      <a:pt x="2365" y="56"/>
                    </a:lnTo>
                    <a:lnTo>
                      <a:pt x="2147" y="132"/>
                    </a:lnTo>
                    <a:cubicBezTo>
                      <a:pt x="1862" y="231"/>
                      <a:pt x="1589" y="362"/>
                      <a:pt x="1336" y="516"/>
                    </a:cubicBezTo>
                    <a:cubicBezTo>
                      <a:pt x="1074" y="680"/>
                      <a:pt x="833" y="855"/>
                      <a:pt x="603" y="1052"/>
                    </a:cubicBezTo>
                    <a:lnTo>
                      <a:pt x="439" y="1216"/>
                    </a:lnTo>
                    <a:lnTo>
                      <a:pt x="285" y="1380"/>
                    </a:lnTo>
                    <a:lnTo>
                      <a:pt x="450" y="1216"/>
                    </a:lnTo>
                    <a:lnTo>
                      <a:pt x="614" y="1063"/>
                    </a:lnTo>
                    <a:cubicBezTo>
                      <a:pt x="844" y="866"/>
                      <a:pt x="1085" y="691"/>
                      <a:pt x="1336" y="526"/>
                    </a:cubicBezTo>
                    <a:cubicBezTo>
                      <a:pt x="1599" y="373"/>
                      <a:pt x="1873" y="242"/>
                      <a:pt x="2158" y="143"/>
                    </a:cubicBezTo>
                    <a:lnTo>
                      <a:pt x="2365" y="66"/>
                    </a:lnTo>
                    <a:lnTo>
                      <a:pt x="2584" y="1"/>
                    </a:lnTo>
                    <a:close/>
                    <a:moveTo>
                      <a:pt x="285" y="1380"/>
                    </a:moveTo>
                    <a:lnTo>
                      <a:pt x="132" y="1545"/>
                    </a:lnTo>
                    <a:lnTo>
                      <a:pt x="1" y="1731"/>
                    </a:lnTo>
                    <a:lnTo>
                      <a:pt x="143" y="1555"/>
                    </a:lnTo>
                    <a:lnTo>
                      <a:pt x="285" y="138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22"/>
              <p:cNvSpPr/>
              <p:nvPr/>
            </p:nvSpPr>
            <p:spPr>
              <a:xfrm>
                <a:off x="7924101" y="2581431"/>
                <a:ext cx="44511" cy="26822"/>
              </a:xfrm>
              <a:custGeom>
                <a:rect b="b" l="l" r="r" t="t"/>
                <a:pathLst>
                  <a:path extrusionOk="0" h="931" w="1545">
                    <a:moveTo>
                      <a:pt x="1544" y="0"/>
                    </a:moveTo>
                    <a:lnTo>
                      <a:pt x="1424" y="22"/>
                    </a:lnTo>
                    <a:lnTo>
                      <a:pt x="1315" y="44"/>
                    </a:lnTo>
                    <a:lnTo>
                      <a:pt x="1205" y="77"/>
                    </a:lnTo>
                    <a:lnTo>
                      <a:pt x="1096" y="120"/>
                    </a:lnTo>
                    <a:cubicBezTo>
                      <a:pt x="953" y="176"/>
                      <a:pt x="822" y="241"/>
                      <a:pt x="690" y="329"/>
                    </a:cubicBezTo>
                    <a:cubicBezTo>
                      <a:pt x="559" y="405"/>
                      <a:pt x="428" y="493"/>
                      <a:pt x="318" y="602"/>
                    </a:cubicBezTo>
                    <a:cubicBezTo>
                      <a:pt x="439" y="504"/>
                      <a:pt x="559" y="416"/>
                      <a:pt x="690" y="339"/>
                    </a:cubicBezTo>
                    <a:cubicBezTo>
                      <a:pt x="822" y="252"/>
                      <a:pt x="964" y="186"/>
                      <a:pt x="1106" y="132"/>
                    </a:cubicBezTo>
                    <a:lnTo>
                      <a:pt x="1216" y="88"/>
                    </a:lnTo>
                    <a:lnTo>
                      <a:pt x="1315" y="55"/>
                    </a:lnTo>
                    <a:lnTo>
                      <a:pt x="1435" y="22"/>
                    </a:lnTo>
                    <a:lnTo>
                      <a:pt x="1544" y="0"/>
                    </a:lnTo>
                    <a:close/>
                    <a:moveTo>
                      <a:pt x="318" y="602"/>
                    </a:moveTo>
                    <a:cubicBezTo>
                      <a:pt x="198" y="701"/>
                      <a:pt x="99" y="811"/>
                      <a:pt x="1" y="931"/>
                    </a:cubicBezTo>
                    <a:cubicBezTo>
                      <a:pt x="99" y="821"/>
                      <a:pt x="209" y="701"/>
                      <a:pt x="318" y="602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22"/>
              <p:cNvSpPr/>
              <p:nvPr/>
            </p:nvSpPr>
            <p:spPr>
              <a:xfrm>
                <a:off x="7995406" y="2672586"/>
                <a:ext cx="227426" cy="297492"/>
              </a:xfrm>
              <a:custGeom>
                <a:rect b="b" l="l" r="r" t="t"/>
                <a:pathLst>
                  <a:path extrusionOk="0" h="10326" w="7894">
                    <a:moveTo>
                      <a:pt x="7894" y="0"/>
                    </a:moveTo>
                    <a:cubicBezTo>
                      <a:pt x="7861" y="154"/>
                      <a:pt x="7818" y="307"/>
                      <a:pt x="7774" y="460"/>
                    </a:cubicBezTo>
                    <a:cubicBezTo>
                      <a:pt x="7828" y="307"/>
                      <a:pt x="7861" y="154"/>
                      <a:pt x="7894" y="0"/>
                    </a:cubicBezTo>
                    <a:close/>
                    <a:moveTo>
                      <a:pt x="7752" y="515"/>
                    </a:moveTo>
                    <a:cubicBezTo>
                      <a:pt x="7741" y="537"/>
                      <a:pt x="7741" y="548"/>
                      <a:pt x="7730" y="569"/>
                    </a:cubicBezTo>
                    <a:cubicBezTo>
                      <a:pt x="7741" y="548"/>
                      <a:pt x="7752" y="537"/>
                      <a:pt x="7752" y="515"/>
                    </a:cubicBezTo>
                    <a:close/>
                    <a:moveTo>
                      <a:pt x="7686" y="679"/>
                    </a:moveTo>
                    <a:lnTo>
                      <a:pt x="7631" y="788"/>
                    </a:lnTo>
                    <a:cubicBezTo>
                      <a:pt x="7631" y="810"/>
                      <a:pt x="7621" y="822"/>
                      <a:pt x="7609" y="844"/>
                    </a:cubicBezTo>
                    <a:lnTo>
                      <a:pt x="7587" y="898"/>
                    </a:lnTo>
                    <a:lnTo>
                      <a:pt x="7621" y="844"/>
                    </a:lnTo>
                    <a:cubicBezTo>
                      <a:pt x="7621" y="832"/>
                      <a:pt x="7631" y="810"/>
                      <a:pt x="7642" y="788"/>
                    </a:cubicBezTo>
                    <a:lnTo>
                      <a:pt x="7686" y="679"/>
                    </a:lnTo>
                    <a:close/>
                    <a:moveTo>
                      <a:pt x="7587" y="898"/>
                    </a:moveTo>
                    <a:lnTo>
                      <a:pt x="7587" y="898"/>
                    </a:lnTo>
                    <a:cubicBezTo>
                      <a:pt x="7511" y="1041"/>
                      <a:pt x="7434" y="1172"/>
                      <a:pt x="7346" y="1303"/>
                    </a:cubicBezTo>
                    <a:lnTo>
                      <a:pt x="7281" y="1402"/>
                    </a:lnTo>
                    <a:lnTo>
                      <a:pt x="7259" y="1435"/>
                    </a:lnTo>
                    <a:lnTo>
                      <a:pt x="7248" y="1457"/>
                    </a:lnTo>
                    <a:lnTo>
                      <a:pt x="7248" y="1457"/>
                    </a:lnTo>
                    <a:lnTo>
                      <a:pt x="7270" y="1435"/>
                    </a:lnTo>
                    <a:lnTo>
                      <a:pt x="7281" y="1413"/>
                    </a:lnTo>
                    <a:lnTo>
                      <a:pt x="7358" y="1314"/>
                    </a:lnTo>
                    <a:cubicBezTo>
                      <a:pt x="7434" y="1183"/>
                      <a:pt x="7522" y="1041"/>
                      <a:pt x="7587" y="898"/>
                    </a:cubicBezTo>
                    <a:close/>
                    <a:moveTo>
                      <a:pt x="7248" y="1457"/>
                    </a:moveTo>
                    <a:lnTo>
                      <a:pt x="7215" y="1500"/>
                    </a:lnTo>
                    <a:cubicBezTo>
                      <a:pt x="7161" y="1566"/>
                      <a:pt x="7117" y="1632"/>
                      <a:pt x="7062" y="1698"/>
                    </a:cubicBezTo>
                    <a:cubicBezTo>
                      <a:pt x="6964" y="1818"/>
                      <a:pt x="6865" y="1938"/>
                      <a:pt x="6755" y="2048"/>
                    </a:cubicBezTo>
                    <a:lnTo>
                      <a:pt x="6711" y="2092"/>
                    </a:lnTo>
                    <a:lnTo>
                      <a:pt x="6668" y="2136"/>
                    </a:lnTo>
                    <a:lnTo>
                      <a:pt x="6580" y="2223"/>
                    </a:lnTo>
                    <a:lnTo>
                      <a:pt x="6416" y="2387"/>
                    </a:lnTo>
                    <a:cubicBezTo>
                      <a:pt x="6482" y="2333"/>
                      <a:pt x="6536" y="2277"/>
                      <a:pt x="6591" y="2223"/>
                    </a:cubicBezTo>
                    <a:lnTo>
                      <a:pt x="6679" y="2146"/>
                    </a:lnTo>
                    <a:lnTo>
                      <a:pt x="6723" y="2102"/>
                    </a:lnTo>
                    <a:lnTo>
                      <a:pt x="6755" y="2058"/>
                    </a:lnTo>
                    <a:cubicBezTo>
                      <a:pt x="6865" y="1938"/>
                      <a:pt x="6974" y="1818"/>
                      <a:pt x="7073" y="1698"/>
                    </a:cubicBezTo>
                    <a:cubicBezTo>
                      <a:pt x="7117" y="1632"/>
                      <a:pt x="7171" y="1577"/>
                      <a:pt x="7215" y="1511"/>
                    </a:cubicBezTo>
                    <a:lnTo>
                      <a:pt x="7248" y="1457"/>
                    </a:lnTo>
                    <a:close/>
                    <a:moveTo>
                      <a:pt x="6416" y="2387"/>
                    </a:moveTo>
                    <a:lnTo>
                      <a:pt x="6416" y="2387"/>
                    </a:lnTo>
                    <a:cubicBezTo>
                      <a:pt x="6295" y="2496"/>
                      <a:pt x="6175" y="2595"/>
                      <a:pt x="6054" y="2693"/>
                    </a:cubicBezTo>
                    <a:cubicBezTo>
                      <a:pt x="5573" y="3109"/>
                      <a:pt x="5059" y="3482"/>
                      <a:pt x="4577" y="3909"/>
                    </a:cubicBezTo>
                    <a:cubicBezTo>
                      <a:pt x="4456" y="4007"/>
                      <a:pt x="4336" y="4117"/>
                      <a:pt x="4227" y="4216"/>
                    </a:cubicBezTo>
                    <a:lnTo>
                      <a:pt x="4183" y="4260"/>
                    </a:lnTo>
                    <a:lnTo>
                      <a:pt x="4139" y="4303"/>
                    </a:lnTo>
                    <a:lnTo>
                      <a:pt x="4051" y="4380"/>
                    </a:lnTo>
                    <a:lnTo>
                      <a:pt x="3964" y="4467"/>
                    </a:lnTo>
                    <a:cubicBezTo>
                      <a:pt x="3930" y="4489"/>
                      <a:pt x="3909" y="4522"/>
                      <a:pt x="3876" y="4544"/>
                    </a:cubicBezTo>
                    <a:cubicBezTo>
                      <a:pt x="3767" y="4664"/>
                      <a:pt x="3657" y="4774"/>
                      <a:pt x="3548" y="4895"/>
                    </a:cubicBezTo>
                    <a:lnTo>
                      <a:pt x="3383" y="5058"/>
                    </a:lnTo>
                    <a:lnTo>
                      <a:pt x="3219" y="5234"/>
                    </a:lnTo>
                    <a:cubicBezTo>
                      <a:pt x="2792" y="5715"/>
                      <a:pt x="2398" y="6208"/>
                      <a:pt x="2037" y="6734"/>
                    </a:cubicBezTo>
                    <a:lnTo>
                      <a:pt x="1971" y="6832"/>
                    </a:lnTo>
                    <a:lnTo>
                      <a:pt x="1905" y="6931"/>
                    </a:lnTo>
                    <a:lnTo>
                      <a:pt x="1774" y="7128"/>
                    </a:lnTo>
                    <a:lnTo>
                      <a:pt x="1653" y="7336"/>
                    </a:lnTo>
                    <a:lnTo>
                      <a:pt x="1785" y="7139"/>
                    </a:lnTo>
                    <a:lnTo>
                      <a:pt x="1916" y="6942"/>
                    </a:lnTo>
                    <a:lnTo>
                      <a:pt x="1982" y="6843"/>
                    </a:lnTo>
                    <a:lnTo>
                      <a:pt x="2047" y="6744"/>
                    </a:lnTo>
                    <a:cubicBezTo>
                      <a:pt x="2409" y="6219"/>
                      <a:pt x="2803" y="5715"/>
                      <a:pt x="3230" y="5245"/>
                    </a:cubicBezTo>
                    <a:lnTo>
                      <a:pt x="3394" y="5070"/>
                    </a:lnTo>
                    <a:lnTo>
                      <a:pt x="3558" y="4895"/>
                    </a:lnTo>
                    <a:cubicBezTo>
                      <a:pt x="3657" y="4785"/>
                      <a:pt x="3777" y="4676"/>
                      <a:pt x="3887" y="4555"/>
                    </a:cubicBezTo>
                    <a:cubicBezTo>
                      <a:pt x="3920" y="4533"/>
                      <a:pt x="3942" y="4500"/>
                      <a:pt x="3974" y="4479"/>
                    </a:cubicBezTo>
                    <a:lnTo>
                      <a:pt x="4062" y="4391"/>
                    </a:lnTo>
                    <a:lnTo>
                      <a:pt x="4149" y="4314"/>
                    </a:lnTo>
                    <a:lnTo>
                      <a:pt x="4183" y="4270"/>
                    </a:lnTo>
                    <a:cubicBezTo>
                      <a:pt x="4205" y="4260"/>
                      <a:pt x="4215" y="4248"/>
                      <a:pt x="4227" y="4226"/>
                    </a:cubicBezTo>
                    <a:cubicBezTo>
                      <a:pt x="4347" y="4128"/>
                      <a:pt x="4467" y="4019"/>
                      <a:pt x="4587" y="3909"/>
                    </a:cubicBezTo>
                    <a:cubicBezTo>
                      <a:pt x="5069" y="3493"/>
                      <a:pt x="5573" y="3121"/>
                      <a:pt x="6066" y="2705"/>
                    </a:cubicBezTo>
                    <a:cubicBezTo>
                      <a:pt x="6186" y="2606"/>
                      <a:pt x="6307" y="2496"/>
                      <a:pt x="6416" y="2387"/>
                    </a:cubicBezTo>
                    <a:close/>
                    <a:moveTo>
                      <a:pt x="1653" y="7336"/>
                    </a:moveTo>
                    <a:lnTo>
                      <a:pt x="1587" y="7435"/>
                    </a:lnTo>
                    <a:lnTo>
                      <a:pt x="1522" y="7533"/>
                    </a:lnTo>
                    <a:lnTo>
                      <a:pt x="1402" y="7741"/>
                    </a:lnTo>
                    <a:cubicBezTo>
                      <a:pt x="1380" y="7774"/>
                      <a:pt x="1358" y="7807"/>
                      <a:pt x="1347" y="7839"/>
                    </a:cubicBezTo>
                    <a:lnTo>
                      <a:pt x="1281" y="7949"/>
                    </a:lnTo>
                    <a:lnTo>
                      <a:pt x="1227" y="8048"/>
                    </a:lnTo>
                    <a:lnTo>
                      <a:pt x="1193" y="8102"/>
                    </a:lnTo>
                    <a:lnTo>
                      <a:pt x="1171" y="8157"/>
                    </a:lnTo>
                    <a:lnTo>
                      <a:pt x="1062" y="8365"/>
                    </a:lnTo>
                    <a:cubicBezTo>
                      <a:pt x="767" y="8934"/>
                      <a:pt x="504" y="9515"/>
                      <a:pt x="176" y="10051"/>
                    </a:cubicBezTo>
                    <a:cubicBezTo>
                      <a:pt x="120" y="10150"/>
                      <a:pt x="66" y="10238"/>
                      <a:pt x="0" y="10325"/>
                    </a:cubicBezTo>
                    <a:lnTo>
                      <a:pt x="11" y="10325"/>
                    </a:lnTo>
                    <a:cubicBezTo>
                      <a:pt x="66" y="10238"/>
                      <a:pt x="132" y="10150"/>
                      <a:pt x="186" y="10062"/>
                    </a:cubicBezTo>
                    <a:cubicBezTo>
                      <a:pt x="514" y="9515"/>
                      <a:pt x="777" y="8934"/>
                      <a:pt x="1062" y="8376"/>
                    </a:cubicBezTo>
                    <a:lnTo>
                      <a:pt x="1183" y="8157"/>
                    </a:lnTo>
                    <a:lnTo>
                      <a:pt x="1205" y="8113"/>
                    </a:lnTo>
                    <a:lnTo>
                      <a:pt x="1237" y="8058"/>
                    </a:lnTo>
                    <a:lnTo>
                      <a:pt x="1292" y="7949"/>
                    </a:lnTo>
                    <a:lnTo>
                      <a:pt x="1347" y="7851"/>
                    </a:lnTo>
                    <a:cubicBezTo>
                      <a:pt x="1368" y="7817"/>
                      <a:pt x="1390" y="7785"/>
                      <a:pt x="1412" y="7741"/>
                    </a:cubicBezTo>
                    <a:lnTo>
                      <a:pt x="1533" y="7544"/>
                    </a:lnTo>
                    <a:cubicBezTo>
                      <a:pt x="1555" y="7511"/>
                      <a:pt x="1577" y="7478"/>
                      <a:pt x="1599" y="7435"/>
                    </a:cubicBezTo>
                    <a:lnTo>
                      <a:pt x="1653" y="7336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9" name="Google Shape;219;p22"/>
            <p:cNvSpPr/>
            <p:nvPr/>
          </p:nvSpPr>
          <p:spPr>
            <a:xfrm>
              <a:off x="5543559" y="3845354"/>
              <a:ext cx="245115" cy="107087"/>
            </a:xfrm>
            <a:custGeom>
              <a:rect b="b" l="l" r="r" t="t"/>
              <a:pathLst>
                <a:path extrusionOk="0" h="3717" w="8508">
                  <a:moveTo>
                    <a:pt x="7829" y="0"/>
                  </a:moveTo>
                  <a:cubicBezTo>
                    <a:pt x="7617" y="224"/>
                    <a:pt x="7197" y="286"/>
                    <a:pt x="6768" y="286"/>
                  </a:cubicBezTo>
                  <a:cubicBezTo>
                    <a:pt x="6376" y="286"/>
                    <a:pt x="5976" y="235"/>
                    <a:pt x="5715" y="209"/>
                  </a:cubicBezTo>
                  <a:lnTo>
                    <a:pt x="5715" y="209"/>
                  </a:lnTo>
                  <a:cubicBezTo>
                    <a:pt x="5924" y="231"/>
                    <a:pt x="5496" y="1095"/>
                    <a:pt x="5442" y="1161"/>
                  </a:cubicBezTo>
                  <a:cubicBezTo>
                    <a:pt x="5212" y="1467"/>
                    <a:pt x="5092" y="1489"/>
                    <a:pt x="4720" y="1577"/>
                  </a:cubicBezTo>
                  <a:cubicBezTo>
                    <a:pt x="3745" y="1818"/>
                    <a:pt x="2737" y="1961"/>
                    <a:pt x="1752" y="2146"/>
                  </a:cubicBezTo>
                  <a:cubicBezTo>
                    <a:pt x="1632" y="2168"/>
                    <a:pt x="1501" y="2190"/>
                    <a:pt x="1369" y="2223"/>
                  </a:cubicBezTo>
                  <a:cubicBezTo>
                    <a:pt x="1095" y="2278"/>
                    <a:pt x="832" y="2365"/>
                    <a:pt x="603" y="2518"/>
                  </a:cubicBezTo>
                  <a:cubicBezTo>
                    <a:pt x="263" y="2727"/>
                    <a:pt x="0" y="3121"/>
                    <a:pt x="66" y="3526"/>
                  </a:cubicBezTo>
                  <a:cubicBezTo>
                    <a:pt x="1183" y="3652"/>
                    <a:pt x="2308" y="3716"/>
                    <a:pt x="3434" y="3716"/>
                  </a:cubicBezTo>
                  <a:cubicBezTo>
                    <a:pt x="5134" y="3716"/>
                    <a:pt x="6835" y="3571"/>
                    <a:pt x="8508" y="3274"/>
                  </a:cubicBezTo>
                  <a:cubicBezTo>
                    <a:pt x="8299" y="2223"/>
                    <a:pt x="8223" y="1008"/>
                    <a:pt x="78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2"/>
            <p:cNvSpPr/>
            <p:nvPr/>
          </p:nvSpPr>
          <p:spPr>
            <a:xfrm>
              <a:off x="5545778" y="3922306"/>
              <a:ext cx="245087" cy="29213"/>
            </a:xfrm>
            <a:custGeom>
              <a:rect b="b" l="l" r="r" t="t"/>
              <a:pathLst>
                <a:path extrusionOk="0" h="1014" w="8507">
                  <a:moveTo>
                    <a:pt x="8343" y="1"/>
                  </a:moveTo>
                  <a:lnTo>
                    <a:pt x="8343" y="1"/>
                  </a:lnTo>
                  <a:cubicBezTo>
                    <a:pt x="8146" y="176"/>
                    <a:pt x="7872" y="231"/>
                    <a:pt x="7621" y="275"/>
                  </a:cubicBezTo>
                  <a:cubicBezTo>
                    <a:pt x="6186" y="520"/>
                    <a:pt x="4732" y="639"/>
                    <a:pt x="3275" y="639"/>
                  </a:cubicBezTo>
                  <a:cubicBezTo>
                    <a:pt x="2585" y="639"/>
                    <a:pt x="1894" y="612"/>
                    <a:pt x="1205" y="560"/>
                  </a:cubicBezTo>
                  <a:cubicBezTo>
                    <a:pt x="811" y="526"/>
                    <a:pt x="405" y="483"/>
                    <a:pt x="11" y="428"/>
                  </a:cubicBezTo>
                  <a:lnTo>
                    <a:pt x="11" y="428"/>
                  </a:lnTo>
                  <a:cubicBezTo>
                    <a:pt x="11" y="570"/>
                    <a:pt x="0" y="713"/>
                    <a:pt x="22" y="844"/>
                  </a:cubicBezTo>
                  <a:cubicBezTo>
                    <a:pt x="634" y="974"/>
                    <a:pt x="1293" y="1014"/>
                    <a:pt x="1962" y="1014"/>
                  </a:cubicBezTo>
                  <a:cubicBezTo>
                    <a:pt x="2934" y="1014"/>
                    <a:pt x="3927" y="929"/>
                    <a:pt x="4828" y="910"/>
                  </a:cubicBezTo>
                  <a:cubicBezTo>
                    <a:pt x="5748" y="888"/>
                    <a:pt x="6679" y="877"/>
                    <a:pt x="7587" y="789"/>
                  </a:cubicBezTo>
                  <a:cubicBezTo>
                    <a:pt x="7741" y="779"/>
                    <a:pt x="8190" y="800"/>
                    <a:pt x="8310" y="680"/>
                  </a:cubicBezTo>
                  <a:cubicBezTo>
                    <a:pt x="8507" y="504"/>
                    <a:pt x="8222" y="110"/>
                    <a:pt x="8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2"/>
            <p:cNvSpPr/>
            <p:nvPr/>
          </p:nvSpPr>
          <p:spPr>
            <a:xfrm>
              <a:off x="5939726" y="3846939"/>
              <a:ext cx="232526" cy="106972"/>
            </a:xfrm>
            <a:custGeom>
              <a:rect b="b" l="l" r="r" t="t"/>
              <a:pathLst>
                <a:path extrusionOk="0" h="3713" w="8071">
                  <a:moveTo>
                    <a:pt x="647" y="0"/>
                  </a:moveTo>
                  <a:cubicBezTo>
                    <a:pt x="275" y="996"/>
                    <a:pt x="209" y="2212"/>
                    <a:pt x="1" y="3274"/>
                  </a:cubicBezTo>
                  <a:cubicBezTo>
                    <a:pt x="1601" y="3566"/>
                    <a:pt x="3228" y="3713"/>
                    <a:pt x="4855" y="3713"/>
                  </a:cubicBezTo>
                  <a:cubicBezTo>
                    <a:pt x="5912" y="3713"/>
                    <a:pt x="6968" y="3651"/>
                    <a:pt x="8015" y="3526"/>
                  </a:cubicBezTo>
                  <a:cubicBezTo>
                    <a:pt x="8070" y="3120"/>
                    <a:pt x="7818" y="2726"/>
                    <a:pt x="7501" y="2507"/>
                  </a:cubicBezTo>
                  <a:cubicBezTo>
                    <a:pt x="7282" y="2365"/>
                    <a:pt x="7030" y="2278"/>
                    <a:pt x="6778" y="2212"/>
                  </a:cubicBezTo>
                  <a:cubicBezTo>
                    <a:pt x="6658" y="2190"/>
                    <a:pt x="6526" y="2157"/>
                    <a:pt x="6406" y="2135"/>
                  </a:cubicBezTo>
                  <a:cubicBezTo>
                    <a:pt x="5475" y="1949"/>
                    <a:pt x="4523" y="1818"/>
                    <a:pt x="3603" y="1577"/>
                  </a:cubicBezTo>
                  <a:cubicBezTo>
                    <a:pt x="3242" y="1489"/>
                    <a:pt x="3132" y="1468"/>
                    <a:pt x="2913" y="1161"/>
                  </a:cubicBezTo>
                  <a:cubicBezTo>
                    <a:pt x="2859" y="1084"/>
                    <a:pt x="2453" y="230"/>
                    <a:pt x="2650" y="208"/>
                  </a:cubicBezTo>
                  <a:lnTo>
                    <a:pt x="2650" y="208"/>
                  </a:lnTo>
                  <a:cubicBezTo>
                    <a:pt x="2409" y="234"/>
                    <a:pt x="2036" y="282"/>
                    <a:pt x="1670" y="282"/>
                  </a:cubicBezTo>
                  <a:cubicBezTo>
                    <a:pt x="1256" y="282"/>
                    <a:pt x="850" y="221"/>
                    <a:pt x="6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2"/>
            <p:cNvSpPr/>
            <p:nvPr/>
          </p:nvSpPr>
          <p:spPr>
            <a:xfrm>
              <a:off x="5937882" y="3923890"/>
              <a:ext cx="232468" cy="29213"/>
            </a:xfrm>
            <a:custGeom>
              <a:rect b="b" l="l" r="r" t="t"/>
              <a:pathLst>
                <a:path extrusionOk="0" h="1014" w="8069">
                  <a:moveTo>
                    <a:pt x="152" y="1"/>
                  </a:moveTo>
                  <a:lnTo>
                    <a:pt x="152" y="1"/>
                  </a:lnTo>
                  <a:cubicBezTo>
                    <a:pt x="153" y="2"/>
                    <a:pt x="154" y="2"/>
                    <a:pt x="154" y="3"/>
                  </a:cubicBezTo>
                  <a:lnTo>
                    <a:pt x="154" y="3"/>
                  </a:lnTo>
                  <a:cubicBezTo>
                    <a:pt x="154" y="2"/>
                    <a:pt x="153" y="2"/>
                    <a:pt x="152" y="1"/>
                  </a:cubicBezTo>
                  <a:close/>
                  <a:moveTo>
                    <a:pt x="154" y="3"/>
                  </a:moveTo>
                  <a:cubicBezTo>
                    <a:pt x="258" y="104"/>
                    <a:pt x="0" y="506"/>
                    <a:pt x="186" y="680"/>
                  </a:cubicBezTo>
                  <a:cubicBezTo>
                    <a:pt x="306" y="800"/>
                    <a:pt x="722" y="767"/>
                    <a:pt x="864" y="789"/>
                  </a:cubicBezTo>
                  <a:cubicBezTo>
                    <a:pt x="1740" y="877"/>
                    <a:pt x="2616" y="887"/>
                    <a:pt x="3481" y="909"/>
                  </a:cubicBezTo>
                  <a:cubicBezTo>
                    <a:pt x="4336" y="929"/>
                    <a:pt x="5280" y="1014"/>
                    <a:pt x="6202" y="1014"/>
                  </a:cubicBezTo>
                  <a:cubicBezTo>
                    <a:pt x="6839" y="1014"/>
                    <a:pt x="7466" y="973"/>
                    <a:pt x="8047" y="844"/>
                  </a:cubicBezTo>
                  <a:cubicBezTo>
                    <a:pt x="8069" y="702"/>
                    <a:pt x="8057" y="570"/>
                    <a:pt x="8057" y="428"/>
                  </a:cubicBezTo>
                  <a:lnTo>
                    <a:pt x="8057" y="428"/>
                  </a:lnTo>
                  <a:cubicBezTo>
                    <a:pt x="7674" y="483"/>
                    <a:pt x="7302" y="515"/>
                    <a:pt x="6919" y="548"/>
                  </a:cubicBezTo>
                  <a:cubicBezTo>
                    <a:pt x="6248" y="606"/>
                    <a:pt x="5576" y="636"/>
                    <a:pt x="4903" y="636"/>
                  </a:cubicBezTo>
                  <a:cubicBezTo>
                    <a:pt x="3543" y="636"/>
                    <a:pt x="2183" y="516"/>
                    <a:pt x="843" y="274"/>
                  </a:cubicBezTo>
                  <a:cubicBezTo>
                    <a:pt x="591" y="231"/>
                    <a:pt x="341" y="177"/>
                    <a:pt x="154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2"/>
            <p:cNvSpPr/>
            <p:nvPr/>
          </p:nvSpPr>
          <p:spPr>
            <a:xfrm>
              <a:off x="5523998" y="2892665"/>
              <a:ext cx="567499" cy="289425"/>
            </a:xfrm>
            <a:custGeom>
              <a:rect b="b" l="l" r="r" t="t"/>
              <a:pathLst>
                <a:path extrusionOk="0" h="10046" w="19698">
                  <a:moveTo>
                    <a:pt x="15476" y="1"/>
                  </a:moveTo>
                  <a:cubicBezTo>
                    <a:pt x="14888" y="1"/>
                    <a:pt x="14044" y="305"/>
                    <a:pt x="13566" y="387"/>
                  </a:cubicBezTo>
                  <a:cubicBezTo>
                    <a:pt x="12745" y="529"/>
                    <a:pt x="11934" y="715"/>
                    <a:pt x="11102" y="847"/>
                  </a:cubicBezTo>
                  <a:cubicBezTo>
                    <a:pt x="9261" y="1125"/>
                    <a:pt x="7398" y="1351"/>
                    <a:pt x="5535" y="1351"/>
                  </a:cubicBezTo>
                  <a:cubicBezTo>
                    <a:pt x="5493" y="1351"/>
                    <a:pt x="5451" y="1351"/>
                    <a:pt x="5409" y="1350"/>
                  </a:cubicBezTo>
                  <a:cubicBezTo>
                    <a:pt x="5034" y="1350"/>
                    <a:pt x="4657" y="1339"/>
                    <a:pt x="4281" y="1339"/>
                  </a:cubicBezTo>
                  <a:cubicBezTo>
                    <a:pt x="3833" y="1339"/>
                    <a:pt x="3386" y="1355"/>
                    <a:pt x="2946" y="1427"/>
                  </a:cubicBezTo>
                  <a:cubicBezTo>
                    <a:pt x="2124" y="1558"/>
                    <a:pt x="1314" y="1886"/>
                    <a:pt x="789" y="2521"/>
                  </a:cubicBezTo>
                  <a:cubicBezTo>
                    <a:pt x="88" y="3354"/>
                    <a:pt x="0" y="4536"/>
                    <a:pt x="34" y="5620"/>
                  </a:cubicBezTo>
                  <a:cubicBezTo>
                    <a:pt x="56" y="6693"/>
                    <a:pt x="165" y="7766"/>
                    <a:pt x="340" y="8817"/>
                  </a:cubicBezTo>
                  <a:cubicBezTo>
                    <a:pt x="384" y="9091"/>
                    <a:pt x="438" y="9387"/>
                    <a:pt x="647" y="9572"/>
                  </a:cubicBezTo>
                  <a:cubicBezTo>
                    <a:pt x="822" y="9737"/>
                    <a:pt x="1073" y="9791"/>
                    <a:pt x="1304" y="9835"/>
                  </a:cubicBezTo>
                  <a:cubicBezTo>
                    <a:pt x="2183" y="9991"/>
                    <a:pt x="3072" y="10046"/>
                    <a:pt x="3965" y="10046"/>
                  </a:cubicBezTo>
                  <a:cubicBezTo>
                    <a:pt x="5451" y="10046"/>
                    <a:pt x="6947" y="9895"/>
                    <a:pt x="8431" y="9813"/>
                  </a:cubicBezTo>
                  <a:cubicBezTo>
                    <a:pt x="10145" y="9711"/>
                    <a:pt x="11859" y="9704"/>
                    <a:pt x="13567" y="9704"/>
                  </a:cubicBezTo>
                  <a:cubicBezTo>
                    <a:pt x="13866" y="9704"/>
                    <a:pt x="14165" y="9704"/>
                    <a:pt x="14464" y="9704"/>
                  </a:cubicBezTo>
                  <a:cubicBezTo>
                    <a:pt x="14987" y="9709"/>
                    <a:pt x="15512" y="9711"/>
                    <a:pt x="16037" y="9711"/>
                  </a:cubicBezTo>
                  <a:cubicBezTo>
                    <a:pt x="16765" y="9711"/>
                    <a:pt x="17494" y="9706"/>
                    <a:pt x="18219" y="9693"/>
                  </a:cubicBezTo>
                  <a:cubicBezTo>
                    <a:pt x="18613" y="9693"/>
                    <a:pt x="19019" y="9594"/>
                    <a:pt x="19413" y="9562"/>
                  </a:cubicBezTo>
                  <a:cubicBezTo>
                    <a:pt x="19238" y="7624"/>
                    <a:pt x="19697" y="5587"/>
                    <a:pt x="18985" y="3781"/>
                  </a:cubicBezTo>
                  <a:cubicBezTo>
                    <a:pt x="18712" y="3069"/>
                    <a:pt x="18274" y="2445"/>
                    <a:pt x="17792" y="1865"/>
                  </a:cubicBezTo>
                  <a:cubicBezTo>
                    <a:pt x="17759" y="1821"/>
                    <a:pt x="17715" y="1777"/>
                    <a:pt x="17683" y="1733"/>
                  </a:cubicBezTo>
                  <a:cubicBezTo>
                    <a:pt x="17333" y="1339"/>
                    <a:pt x="16971" y="956"/>
                    <a:pt x="16588" y="594"/>
                  </a:cubicBezTo>
                  <a:cubicBezTo>
                    <a:pt x="16358" y="376"/>
                    <a:pt x="16106" y="157"/>
                    <a:pt x="15810" y="47"/>
                  </a:cubicBezTo>
                  <a:cubicBezTo>
                    <a:pt x="15714" y="15"/>
                    <a:pt x="15601" y="1"/>
                    <a:pt x="154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2"/>
            <p:cNvSpPr/>
            <p:nvPr/>
          </p:nvSpPr>
          <p:spPr>
            <a:xfrm>
              <a:off x="5505386" y="2965094"/>
              <a:ext cx="287725" cy="920595"/>
            </a:xfrm>
            <a:custGeom>
              <a:rect b="b" l="l" r="r" t="t"/>
              <a:pathLst>
                <a:path extrusionOk="0" h="31954" w="9987">
                  <a:moveTo>
                    <a:pt x="4917" y="0"/>
                  </a:moveTo>
                  <a:cubicBezTo>
                    <a:pt x="4429" y="0"/>
                    <a:pt x="3935" y="94"/>
                    <a:pt x="3471" y="248"/>
                  </a:cubicBezTo>
                  <a:cubicBezTo>
                    <a:pt x="2792" y="479"/>
                    <a:pt x="2147" y="840"/>
                    <a:pt x="1709" y="1398"/>
                  </a:cubicBezTo>
                  <a:cubicBezTo>
                    <a:pt x="1" y="3577"/>
                    <a:pt x="1161" y="7157"/>
                    <a:pt x="1566" y="9610"/>
                  </a:cubicBezTo>
                  <a:cubicBezTo>
                    <a:pt x="1994" y="12139"/>
                    <a:pt x="2410" y="14668"/>
                    <a:pt x="2826" y="17186"/>
                  </a:cubicBezTo>
                  <a:cubicBezTo>
                    <a:pt x="3045" y="18467"/>
                    <a:pt x="3252" y="19748"/>
                    <a:pt x="3690" y="20963"/>
                  </a:cubicBezTo>
                  <a:cubicBezTo>
                    <a:pt x="3921" y="21588"/>
                    <a:pt x="4205" y="22189"/>
                    <a:pt x="4281" y="22846"/>
                  </a:cubicBezTo>
                  <a:cubicBezTo>
                    <a:pt x="4435" y="24073"/>
                    <a:pt x="3899" y="25442"/>
                    <a:pt x="4566" y="26471"/>
                  </a:cubicBezTo>
                  <a:cubicBezTo>
                    <a:pt x="4676" y="26646"/>
                    <a:pt x="4818" y="26810"/>
                    <a:pt x="4873" y="27007"/>
                  </a:cubicBezTo>
                  <a:cubicBezTo>
                    <a:pt x="4982" y="27379"/>
                    <a:pt x="4741" y="27751"/>
                    <a:pt x="4654" y="28135"/>
                  </a:cubicBezTo>
                  <a:cubicBezTo>
                    <a:pt x="4478" y="28912"/>
                    <a:pt x="5070" y="29788"/>
                    <a:pt x="5858" y="29897"/>
                  </a:cubicBezTo>
                  <a:cubicBezTo>
                    <a:pt x="5946" y="29919"/>
                    <a:pt x="5300" y="30489"/>
                    <a:pt x="5267" y="30566"/>
                  </a:cubicBezTo>
                  <a:cubicBezTo>
                    <a:pt x="5103" y="31026"/>
                    <a:pt x="5223" y="31255"/>
                    <a:pt x="5694" y="31452"/>
                  </a:cubicBezTo>
                  <a:cubicBezTo>
                    <a:pt x="6472" y="31783"/>
                    <a:pt x="7316" y="31954"/>
                    <a:pt x="8160" y="31954"/>
                  </a:cubicBezTo>
                  <a:cubicBezTo>
                    <a:pt x="8600" y="31954"/>
                    <a:pt x="9040" y="31907"/>
                    <a:pt x="9471" y="31814"/>
                  </a:cubicBezTo>
                  <a:cubicBezTo>
                    <a:pt x="9570" y="31792"/>
                    <a:pt x="9668" y="31759"/>
                    <a:pt x="9756" y="31704"/>
                  </a:cubicBezTo>
                  <a:cubicBezTo>
                    <a:pt x="9975" y="31551"/>
                    <a:pt x="9986" y="31233"/>
                    <a:pt x="9942" y="30970"/>
                  </a:cubicBezTo>
                  <a:cubicBezTo>
                    <a:pt x="9559" y="28890"/>
                    <a:pt x="9778" y="26678"/>
                    <a:pt x="9734" y="24576"/>
                  </a:cubicBezTo>
                  <a:cubicBezTo>
                    <a:pt x="9701" y="22255"/>
                    <a:pt x="9624" y="19934"/>
                    <a:pt x="9526" y="17613"/>
                  </a:cubicBezTo>
                  <a:cubicBezTo>
                    <a:pt x="9427" y="15522"/>
                    <a:pt x="9296" y="13431"/>
                    <a:pt x="9143" y="11340"/>
                  </a:cubicBezTo>
                  <a:cubicBezTo>
                    <a:pt x="9011" y="9522"/>
                    <a:pt x="8672" y="7759"/>
                    <a:pt x="8628" y="5953"/>
                  </a:cubicBezTo>
                  <a:cubicBezTo>
                    <a:pt x="8595" y="4836"/>
                    <a:pt x="8563" y="3719"/>
                    <a:pt x="8212" y="2668"/>
                  </a:cubicBezTo>
                  <a:cubicBezTo>
                    <a:pt x="7862" y="1617"/>
                    <a:pt x="7139" y="632"/>
                    <a:pt x="6110" y="216"/>
                  </a:cubicBezTo>
                  <a:cubicBezTo>
                    <a:pt x="5731" y="66"/>
                    <a:pt x="5326" y="0"/>
                    <a:pt x="49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2"/>
            <p:cNvSpPr/>
            <p:nvPr/>
          </p:nvSpPr>
          <p:spPr>
            <a:xfrm>
              <a:off x="5562805" y="2993673"/>
              <a:ext cx="3198" cy="1613"/>
            </a:xfrm>
            <a:custGeom>
              <a:rect b="b" l="l" r="r" t="t"/>
              <a:pathLst>
                <a:path extrusionOk="0" h="56" w="111">
                  <a:moveTo>
                    <a:pt x="110" y="1"/>
                  </a:moveTo>
                  <a:lnTo>
                    <a:pt x="110" y="1"/>
                  </a:lnTo>
                  <a:cubicBezTo>
                    <a:pt x="66" y="12"/>
                    <a:pt x="33" y="23"/>
                    <a:pt x="11" y="23"/>
                  </a:cubicBezTo>
                  <a:lnTo>
                    <a:pt x="1" y="23"/>
                  </a:lnTo>
                  <a:cubicBezTo>
                    <a:pt x="11" y="34"/>
                    <a:pt x="33" y="45"/>
                    <a:pt x="55" y="56"/>
                  </a:cubicBezTo>
                  <a:lnTo>
                    <a:pt x="110" y="1"/>
                  </a:lnTo>
                  <a:close/>
                </a:path>
              </a:pathLst>
            </a:custGeom>
            <a:solidFill>
              <a:srgbClr val="4A7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2"/>
            <p:cNvSpPr/>
            <p:nvPr/>
          </p:nvSpPr>
          <p:spPr>
            <a:xfrm>
              <a:off x="5673204" y="3826426"/>
              <a:ext cx="1585" cy="2247"/>
            </a:xfrm>
            <a:custGeom>
              <a:rect b="b" l="l" r="r" t="t"/>
              <a:pathLst>
                <a:path extrusionOk="0" h="78" w="55">
                  <a:moveTo>
                    <a:pt x="1" y="0"/>
                  </a:moveTo>
                  <a:cubicBezTo>
                    <a:pt x="1" y="22"/>
                    <a:pt x="1" y="56"/>
                    <a:pt x="11" y="77"/>
                  </a:cubicBezTo>
                  <a:cubicBezTo>
                    <a:pt x="33" y="34"/>
                    <a:pt x="55" y="12"/>
                    <a:pt x="33" y="0"/>
                  </a:cubicBezTo>
                  <a:close/>
                </a:path>
              </a:pathLst>
            </a:custGeom>
            <a:solidFill>
              <a:srgbClr val="DAE7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2"/>
            <p:cNvSpPr/>
            <p:nvPr/>
          </p:nvSpPr>
          <p:spPr>
            <a:xfrm>
              <a:off x="5564360" y="2970049"/>
              <a:ext cx="169115" cy="912557"/>
            </a:xfrm>
            <a:custGeom>
              <a:rect b="b" l="l" r="r" t="t"/>
              <a:pathLst>
                <a:path extrusionOk="0" h="31675" w="5870">
                  <a:moveTo>
                    <a:pt x="461" y="679"/>
                  </a:moveTo>
                  <a:cubicBezTo>
                    <a:pt x="297" y="745"/>
                    <a:pt x="154" y="799"/>
                    <a:pt x="56" y="821"/>
                  </a:cubicBezTo>
                  <a:lnTo>
                    <a:pt x="1" y="876"/>
                  </a:lnTo>
                  <a:cubicBezTo>
                    <a:pt x="246" y="1025"/>
                    <a:pt x="419" y="1246"/>
                    <a:pt x="549" y="1500"/>
                  </a:cubicBezTo>
                  <a:lnTo>
                    <a:pt x="549" y="1500"/>
                  </a:lnTo>
                  <a:cubicBezTo>
                    <a:pt x="548" y="1496"/>
                    <a:pt x="548" y="1493"/>
                    <a:pt x="548" y="1489"/>
                  </a:cubicBezTo>
                  <a:cubicBezTo>
                    <a:pt x="516" y="1215"/>
                    <a:pt x="483" y="942"/>
                    <a:pt x="461" y="679"/>
                  </a:cubicBezTo>
                  <a:close/>
                  <a:moveTo>
                    <a:pt x="549" y="1500"/>
                  </a:moveTo>
                  <a:cubicBezTo>
                    <a:pt x="550" y="1507"/>
                    <a:pt x="552" y="1515"/>
                    <a:pt x="560" y="1522"/>
                  </a:cubicBezTo>
                  <a:cubicBezTo>
                    <a:pt x="556" y="1514"/>
                    <a:pt x="552" y="1507"/>
                    <a:pt x="549" y="1500"/>
                  </a:cubicBezTo>
                  <a:close/>
                  <a:moveTo>
                    <a:pt x="4249" y="3985"/>
                  </a:moveTo>
                  <a:lnTo>
                    <a:pt x="4271" y="4204"/>
                  </a:lnTo>
                  <a:lnTo>
                    <a:pt x="4282" y="4412"/>
                  </a:lnTo>
                  <a:lnTo>
                    <a:pt x="4260" y="4204"/>
                  </a:lnTo>
                  <a:lnTo>
                    <a:pt x="4249" y="3985"/>
                  </a:lnTo>
                  <a:close/>
                  <a:moveTo>
                    <a:pt x="735" y="3701"/>
                  </a:moveTo>
                  <a:cubicBezTo>
                    <a:pt x="647" y="4599"/>
                    <a:pt x="570" y="5584"/>
                    <a:pt x="1151" y="6251"/>
                  </a:cubicBezTo>
                  <a:cubicBezTo>
                    <a:pt x="1249" y="6153"/>
                    <a:pt x="1348" y="6054"/>
                    <a:pt x="1446" y="5945"/>
                  </a:cubicBezTo>
                  <a:cubicBezTo>
                    <a:pt x="1304" y="5901"/>
                    <a:pt x="1217" y="5693"/>
                    <a:pt x="1173" y="5518"/>
                  </a:cubicBezTo>
                  <a:cubicBezTo>
                    <a:pt x="1161" y="5474"/>
                    <a:pt x="1151" y="5419"/>
                    <a:pt x="1140" y="5375"/>
                  </a:cubicBezTo>
                  <a:cubicBezTo>
                    <a:pt x="932" y="4905"/>
                    <a:pt x="811" y="4303"/>
                    <a:pt x="735" y="3701"/>
                  </a:cubicBezTo>
                  <a:close/>
                  <a:moveTo>
                    <a:pt x="3932" y="0"/>
                  </a:moveTo>
                  <a:lnTo>
                    <a:pt x="3932" y="0"/>
                  </a:lnTo>
                  <a:cubicBezTo>
                    <a:pt x="4118" y="372"/>
                    <a:pt x="4249" y="777"/>
                    <a:pt x="4348" y="1248"/>
                  </a:cubicBezTo>
                  <a:cubicBezTo>
                    <a:pt x="4534" y="2102"/>
                    <a:pt x="4599" y="2978"/>
                    <a:pt x="4852" y="3810"/>
                  </a:cubicBezTo>
                  <a:cubicBezTo>
                    <a:pt x="4862" y="3854"/>
                    <a:pt x="4873" y="3898"/>
                    <a:pt x="4862" y="3942"/>
                  </a:cubicBezTo>
                  <a:cubicBezTo>
                    <a:pt x="4852" y="4040"/>
                    <a:pt x="4796" y="4073"/>
                    <a:pt x="4731" y="4073"/>
                  </a:cubicBezTo>
                  <a:cubicBezTo>
                    <a:pt x="4567" y="4073"/>
                    <a:pt x="4304" y="3865"/>
                    <a:pt x="4249" y="3777"/>
                  </a:cubicBezTo>
                  <a:cubicBezTo>
                    <a:pt x="4249" y="3810"/>
                    <a:pt x="4238" y="3832"/>
                    <a:pt x="4238" y="3865"/>
                  </a:cubicBezTo>
                  <a:lnTo>
                    <a:pt x="4249" y="3985"/>
                  </a:lnTo>
                  <a:lnTo>
                    <a:pt x="4238" y="3920"/>
                  </a:lnTo>
                  <a:lnTo>
                    <a:pt x="4238" y="3920"/>
                  </a:lnTo>
                  <a:cubicBezTo>
                    <a:pt x="4217" y="4467"/>
                    <a:pt x="4249" y="5015"/>
                    <a:pt x="4260" y="5562"/>
                  </a:cubicBezTo>
                  <a:cubicBezTo>
                    <a:pt x="4271" y="5759"/>
                    <a:pt x="4271" y="5967"/>
                    <a:pt x="4227" y="6153"/>
                  </a:cubicBezTo>
                  <a:cubicBezTo>
                    <a:pt x="4205" y="6229"/>
                    <a:pt x="4161" y="6307"/>
                    <a:pt x="4085" y="6328"/>
                  </a:cubicBezTo>
                  <a:cubicBezTo>
                    <a:pt x="4074" y="6328"/>
                    <a:pt x="4074" y="6339"/>
                    <a:pt x="4063" y="6339"/>
                  </a:cubicBezTo>
                  <a:cubicBezTo>
                    <a:pt x="4008" y="6339"/>
                    <a:pt x="3954" y="6307"/>
                    <a:pt x="3920" y="6263"/>
                  </a:cubicBezTo>
                  <a:cubicBezTo>
                    <a:pt x="3888" y="6208"/>
                    <a:pt x="3866" y="6142"/>
                    <a:pt x="3855" y="6076"/>
                  </a:cubicBezTo>
                  <a:cubicBezTo>
                    <a:pt x="3647" y="5135"/>
                    <a:pt x="3647" y="4149"/>
                    <a:pt x="3428" y="3208"/>
                  </a:cubicBezTo>
                  <a:cubicBezTo>
                    <a:pt x="3384" y="3022"/>
                    <a:pt x="3341" y="2835"/>
                    <a:pt x="3242" y="2672"/>
                  </a:cubicBezTo>
                  <a:cubicBezTo>
                    <a:pt x="3144" y="2682"/>
                    <a:pt x="3132" y="2813"/>
                    <a:pt x="3154" y="2912"/>
                  </a:cubicBezTo>
                  <a:cubicBezTo>
                    <a:pt x="3341" y="4161"/>
                    <a:pt x="3560" y="5419"/>
                    <a:pt x="3538" y="6689"/>
                  </a:cubicBezTo>
                  <a:cubicBezTo>
                    <a:pt x="3526" y="6821"/>
                    <a:pt x="3494" y="6985"/>
                    <a:pt x="3363" y="6996"/>
                  </a:cubicBezTo>
                  <a:lnTo>
                    <a:pt x="3351" y="6996"/>
                  </a:lnTo>
                  <a:cubicBezTo>
                    <a:pt x="3242" y="6996"/>
                    <a:pt x="3176" y="6843"/>
                    <a:pt x="3154" y="6723"/>
                  </a:cubicBezTo>
                  <a:cubicBezTo>
                    <a:pt x="2881" y="5474"/>
                    <a:pt x="2837" y="4183"/>
                    <a:pt x="2453" y="2956"/>
                  </a:cubicBezTo>
                  <a:cubicBezTo>
                    <a:pt x="2388" y="2956"/>
                    <a:pt x="2311" y="2945"/>
                    <a:pt x="2234" y="2945"/>
                  </a:cubicBezTo>
                  <a:lnTo>
                    <a:pt x="2224" y="2945"/>
                  </a:lnTo>
                  <a:cubicBezTo>
                    <a:pt x="2202" y="2945"/>
                    <a:pt x="2180" y="2945"/>
                    <a:pt x="2169" y="2967"/>
                  </a:cubicBezTo>
                  <a:cubicBezTo>
                    <a:pt x="2158" y="2978"/>
                    <a:pt x="2158" y="3000"/>
                    <a:pt x="2169" y="3022"/>
                  </a:cubicBezTo>
                  <a:cubicBezTo>
                    <a:pt x="2224" y="3372"/>
                    <a:pt x="2859" y="6635"/>
                    <a:pt x="2793" y="6657"/>
                  </a:cubicBezTo>
                  <a:cubicBezTo>
                    <a:pt x="2760" y="6667"/>
                    <a:pt x="2728" y="6679"/>
                    <a:pt x="2694" y="6679"/>
                  </a:cubicBezTo>
                  <a:cubicBezTo>
                    <a:pt x="2552" y="6679"/>
                    <a:pt x="2421" y="6591"/>
                    <a:pt x="2333" y="6470"/>
                  </a:cubicBezTo>
                  <a:cubicBezTo>
                    <a:pt x="2234" y="6328"/>
                    <a:pt x="2191" y="6153"/>
                    <a:pt x="2147" y="5989"/>
                  </a:cubicBezTo>
                  <a:lnTo>
                    <a:pt x="1490" y="3131"/>
                  </a:lnTo>
                  <a:lnTo>
                    <a:pt x="1490" y="3131"/>
                  </a:lnTo>
                  <a:cubicBezTo>
                    <a:pt x="1457" y="3361"/>
                    <a:pt x="1545" y="5956"/>
                    <a:pt x="1556" y="5956"/>
                  </a:cubicBezTo>
                  <a:lnTo>
                    <a:pt x="1512" y="5956"/>
                  </a:lnTo>
                  <a:cubicBezTo>
                    <a:pt x="1436" y="6317"/>
                    <a:pt x="1599" y="6723"/>
                    <a:pt x="1906" y="6930"/>
                  </a:cubicBezTo>
                  <a:cubicBezTo>
                    <a:pt x="2093" y="7051"/>
                    <a:pt x="2333" y="7105"/>
                    <a:pt x="2497" y="7270"/>
                  </a:cubicBezTo>
                  <a:cubicBezTo>
                    <a:pt x="2618" y="7380"/>
                    <a:pt x="2694" y="7555"/>
                    <a:pt x="2738" y="7719"/>
                  </a:cubicBezTo>
                  <a:cubicBezTo>
                    <a:pt x="3034" y="8835"/>
                    <a:pt x="2268" y="10083"/>
                    <a:pt x="2716" y="11146"/>
                  </a:cubicBezTo>
                  <a:cubicBezTo>
                    <a:pt x="2859" y="11485"/>
                    <a:pt x="3110" y="11759"/>
                    <a:pt x="3275" y="12087"/>
                  </a:cubicBezTo>
                  <a:cubicBezTo>
                    <a:pt x="3866" y="13270"/>
                    <a:pt x="3176" y="14737"/>
                    <a:pt x="2202" y="15623"/>
                  </a:cubicBezTo>
                  <a:cubicBezTo>
                    <a:pt x="1939" y="15864"/>
                    <a:pt x="1633" y="16237"/>
                    <a:pt x="1840" y="16521"/>
                  </a:cubicBezTo>
                  <a:cubicBezTo>
                    <a:pt x="1928" y="16631"/>
                    <a:pt x="2059" y="16675"/>
                    <a:pt x="2191" y="16718"/>
                  </a:cubicBezTo>
                  <a:cubicBezTo>
                    <a:pt x="2552" y="16828"/>
                    <a:pt x="2925" y="16872"/>
                    <a:pt x="3307" y="16872"/>
                  </a:cubicBezTo>
                  <a:cubicBezTo>
                    <a:pt x="3538" y="16872"/>
                    <a:pt x="3779" y="16861"/>
                    <a:pt x="4008" y="16817"/>
                  </a:cubicBezTo>
                  <a:lnTo>
                    <a:pt x="4008" y="16817"/>
                  </a:lnTo>
                  <a:cubicBezTo>
                    <a:pt x="4085" y="17200"/>
                    <a:pt x="3745" y="17518"/>
                    <a:pt x="3461" y="17791"/>
                  </a:cubicBezTo>
                  <a:cubicBezTo>
                    <a:pt x="3187" y="18065"/>
                    <a:pt x="2935" y="18525"/>
                    <a:pt x="3187" y="18820"/>
                  </a:cubicBezTo>
                  <a:cubicBezTo>
                    <a:pt x="3297" y="18952"/>
                    <a:pt x="3439" y="18996"/>
                    <a:pt x="3614" y="18996"/>
                  </a:cubicBezTo>
                  <a:cubicBezTo>
                    <a:pt x="3767" y="18996"/>
                    <a:pt x="3932" y="18963"/>
                    <a:pt x="4107" y="18930"/>
                  </a:cubicBezTo>
                  <a:cubicBezTo>
                    <a:pt x="4271" y="18886"/>
                    <a:pt x="4446" y="18854"/>
                    <a:pt x="4599" y="18854"/>
                  </a:cubicBezTo>
                  <a:cubicBezTo>
                    <a:pt x="4764" y="18854"/>
                    <a:pt x="4906" y="18898"/>
                    <a:pt x="5027" y="19018"/>
                  </a:cubicBezTo>
                  <a:cubicBezTo>
                    <a:pt x="5114" y="19117"/>
                    <a:pt x="5158" y="19248"/>
                    <a:pt x="5180" y="19379"/>
                  </a:cubicBezTo>
                  <a:lnTo>
                    <a:pt x="5180" y="1796"/>
                  </a:lnTo>
                  <a:lnTo>
                    <a:pt x="5869" y="1796"/>
                  </a:lnTo>
                  <a:cubicBezTo>
                    <a:pt x="5475" y="1029"/>
                    <a:pt x="4862" y="361"/>
                    <a:pt x="4063" y="44"/>
                  </a:cubicBezTo>
                  <a:cubicBezTo>
                    <a:pt x="4019" y="33"/>
                    <a:pt x="3976" y="11"/>
                    <a:pt x="3932" y="0"/>
                  </a:cubicBezTo>
                  <a:close/>
                  <a:moveTo>
                    <a:pt x="4436" y="23036"/>
                  </a:moveTo>
                  <a:cubicBezTo>
                    <a:pt x="4556" y="23069"/>
                    <a:pt x="4665" y="23080"/>
                    <a:pt x="4786" y="23090"/>
                  </a:cubicBezTo>
                  <a:cubicBezTo>
                    <a:pt x="4852" y="23090"/>
                    <a:pt x="4906" y="23102"/>
                    <a:pt x="4961" y="23102"/>
                  </a:cubicBezTo>
                  <a:lnTo>
                    <a:pt x="4786" y="23102"/>
                  </a:lnTo>
                  <a:cubicBezTo>
                    <a:pt x="4665" y="23090"/>
                    <a:pt x="4556" y="23069"/>
                    <a:pt x="4436" y="23036"/>
                  </a:cubicBezTo>
                  <a:close/>
                  <a:moveTo>
                    <a:pt x="5180" y="19773"/>
                  </a:moveTo>
                  <a:cubicBezTo>
                    <a:pt x="5103" y="20704"/>
                    <a:pt x="4589" y="21580"/>
                    <a:pt x="3822" y="22095"/>
                  </a:cubicBezTo>
                  <a:cubicBezTo>
                    <a:pt x="3614" y="22226"/>
                    <a:pt x="3373" y="22390"/>
                    <a:pt x="3384" y="22631"/>
                  </a:cubicBezTo>
                  <a:cubicBezTo>
                    <a:pt x="3395" y="22784"/>
                    <a:pt x="3516" y="22905"/>
                    <a:pt x="3636" y="23003"/>
                  </a:cubicBezTo>
                  <a:cubicBezTo>
                    <a:pt x="3986" y="23277"/>
                    <a:pt x="4402" y="23463"/>
                    <a:pt x="4840" y="23528"/>
                  </a:cubicBezTo>
                  <a:cubicBezTo>
                    <a:pt x="4436" y="23803"/>
                    <a:pt x="3942" y="23944"/>
                    <a:pt x="3450" y="23944"/>
                  </a:cubicBezTo>
                  <a:cubicBezTo>
                    <a:pt x="3100" y="23944"/>
                    <a:pt x="2749" y="23868"/>
                    <a:pt x="2431" y="23725"/>
                  </a:cubicBezTo>
                  <a:lnTo>
                    <a:pt x="2431" y="23725"/>
                  </a:lnTo>
                  <a:cubicBezTo>
                    <a:pt x="3001" y="24766"/>
                    <a:pt x="4019" y="25554"/>
                    <a:pt x="5180" y="25861"/>
                  </a:cubicBezTo>
                  <a:lnTo>
                    <a:pt x="5180" y="23102"/>
                  </a:lnTo>
                  <a:lnTo>
                    <a:pt x="4961" y="23102"/>
                  </a:lnTo>
                  <a:cubicBezTo>
                    <a:pt x="5027" y="23102"/>
                    <a:pt x="5081" y="23090"/>
                    <a:pt x="5136" y="23090"/>
                  </a:cubicBezTo>
                  <a:lnTo>
                    <a:pt x="5180" y="23090"/>
                  </a:lnTo>
                  <a:lnTo>
                    <a:pt x="5180" y="19773"/>
                  </a:lnTo>
                  <a:close/>
                  <a:moveTo>
                    <a:pt x="5180" y="25937"/>
                  </a:moveTo>
                  <a:cubicBezTo>
                    <a:pt x="4852" y="26112"/>
                    <a:pt x="4501" y="26255"/>
                    <a:pt x="4139" y="26353"/>
                  </a:cubicBezTo>
                  <a:cubicBezTo>
                    <a:pt x="4315" y="26649"/>
                    <a:pt x="4633" y="26857"/>
                    <a:pt x="4972" y="26901"/>
                  </a:cubicBezTo>
                  <a:cubicBezTo>
                    <a:pt x="4676" y="27109"/>
                    <a:pt x="4304" y="27219"/>
                    <a:pt x="3932" y="27219"/>
                  </a:cubicBezTo>
                  <a:cubicBezTo>
                    <a:pt x="3800" y="27219"/>
                    <a:pt x="3669" y="27207"/>
                    <a:pt x="3538" y="27185"/>
                  </a:cubicBezTo>
                  <a:lnTo>
                    <a:pt x="3538" y="27185"/>
                  </a:lnTo>
                  <a:cubicBezTo>
                    <a:pt x="3789" y="27864"/>
                    <a:pt x="4457" y="28368"/>
                    <a:pt x="5180" y="28455"/>
                  </a:cubicBezTo>
                  <a:lnTo>
                    <a:pt x="5180" y="25937"/>
                  </a:lnTo>
                  <a:close/>
                  <a:moveTo>
                    <a:pt x="5180" y="29540"/>
                  </a:moveTo>
                  <a:cubicBezTo>
                    <a:pt x="4906" y="29638"/>
                    <a:pt x="4633" y="29693"/>
                    <a:pt x="4358" y="29715"/>
                  </a:cubicBezTo>
                  <a:lnTo>
                    <a:pt x="4577" y="29715"/>
                  </a:lnTo>
                  <a:cubicBezTo>
                    <a:pt x="4742" y="29715"/>
                    <a:pt x="4906" y="29715"/>
                    <a:pt x="5071" y="29703"/>
                  </a:cubicBezTo>
                  <a:cubicBezTo>
                    <a:pt x="5103" y="29703"/>
                    <a:pt x="5136" y="29703"/>
                    <a:pt x="5180" y="29693"/>
                  </a:cubicBezTo>
                  <a:lnTo>
                    <a:pt x="5180" y="29540"/>
                  </a:lnTo>
                  <a:close/>
                  <a:moveTo>
                    <a:pt x="3779" y="29715"/>
                  </a:moveTo>
                  <a:lnTo>
                    <a:pt x="3779" y="29725"/>
                  </a:lnTo>
                  <a:lnTo>
                    <a:pt x="3811" y="29725"/>
                  </a:lnTo>
                  <a:cubicBezTo>
                    <a:pt x="3833" y="29737"/>
                    <a:pt x="3811" y="29759"/>
                    <a:pt x="3789" y="29802"/>
                  </a:cubicBezTo>
                  <a:cubicBezTo>
                    <a:pt x="3822" y="30120"/>
                    <a:pt x="4074" y="30394"/>
                    <a:pt x="4370" y="30536"/>
                  </a:cubicBezTo>
                  <a:cubicBezTo>
                    <a:pt x="4621" y="30645"/>
                    <a:pt x="4895" y="30689"/>
                    <a:pt x="5180" y="30711"/>
                  </a:cubicBezTo>
                  <a:lnTo>
                    <a:pt x="5180" y="29715"/>
                  </a:lnTo>
                  <a:lnTo>
                    <a:pt x="5071" y="29715"/>
                  </a:lnTo>
                  <a:cubicBezTo>
                    <a:pt x="4917" y="29725"/>
                    <a:pt x="4764" y="29725"/>
                    <a:pt x="4611" y="29725"/>
                  </a:cubicBezTo>
                  <a:lnTo>
                    <a:pt x="4501" y="29725"/>
                  </a:lnTo>
                  <a:cubicBezTo>
                    <a:pt x="4424" y="29725"/>
                    <a:pt x="4348" y="29725"/>
                    <a:pt x="4271" y="29715"/>
                  </a:cubicBezTo>
                  <a:cubicBezTo>
                    <a:pt x="4205" y="29725"/>
                    <a:pt x="4139" y="29725"/>
                    <a:pt x="4085" y="29725"/>
                  </a:cubicBezTo>
                  <a:cubicBezTo>
                    <a:pt x="3976" y="29725"/>
                    <a:pt x="3877" y="29715"/>
                    <a:pt x="3779" y="29715"/>
                  </a:cubicBezTo>
                  <a:close/>
                  <a:moveTo>
                    <a:pt x="5180" y="30832"/>
                  </a:moveTo>
                  <a:lnTo>
                    <a:pt x="4260" y="31226"/>
                  </a:lnTo>
                  <a:cubicBezTo>
                    <a:pt x="4523" y="31445"/>
                    <a:pt x="4840" y="31598"/>
                    <a:pt x="5180" y="31674"/>
                  </a:cubicBezTo>
                  <a:lnTo>
                    <a:pt x="5180" y="30832"/>
                  </a:ln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2"/>
            <p:cNvSpPr/>
            <p:nvPr/>
          </p:nvSpPr>
          <p:spPr>
            <a:xfrm>
              <a:off x="5849205" y="2951121"/>
              <a:ext cx="245115" cy="923706"/>
            </a:xfrm>
            <a:custGeom>
              <a:rect b="b" l="l" r="r" t="t"/>
              <a:pathLst>
                <a:path extrusionOk="0" h="32062" w="8508">
                  <a:moveTo>
                    <a:pt x="4731" y="0"/>
                  </a:moveTo>
                  <a:cubicBezTo>
                    <a:pt x="3286" y="0"/>
                    <a:pt x="2147" y="701"/>
                    <a:pt x="1544" y="1993"/>
                  </a:cubicBezTo>
                  <a:cubicBezTo>
                    <a:pt x="1" y="5343"/>
                    <a:pt x="1303" y="9448"/>
                    <a:pt x="1763" y="12886"/>
                  </a:cubicBezTo>
                  <a:cubicBezTo>
                    <a:pt x="2289" y="16915"/>
                    <a:pt x="2453" y="20988"/>
                    <a:pt x="2223" y="25039"/>
                  </a:cubicBezTo>
                  <a:cubicBezTo>
                    <a:pt x="2201" y="25434"/>
                    <a:pt x="2169" y="25828"/>
                    <a:pt x="2256" y="26211"/>
                  </a:cubicBezTo>
                  <a:cubicBezTo>
                    <a:pt x="2311" y="26463"/>
                    <a:pt x="2410" y="26715"/>
                    <a:pt x="2420" y="26966"/>
                  </a:cubicBezTo>
                  <a:cubicBezTo>
                    <a:pt x="2464" y="27678"/>
                    <a:pt x="1851" y="28401"/>
                    <a:pt x="2157" y="29047"/>
                  </a:cubicBezTo>
                  <a:cubicBezTo>
                    <a:pt x="2223" y="29200"/>
                    <a:pt x="2344" y="29321"/>
                    <a:pt x="2398" y="29474"/>
                  </a:cubicBezTo>
                  <a:cubicBezTo>
                    <a:pt x="2552" y="29835"/>
                    <a:pt x="2388" y="30240"/>
                    <a:pt x="2311" y="30623"/>
                  </a:cubicBezTo>
                  <a:cubicBezTo>
                    <a:pt x="2093" y="31752"/>
                    <a:pt x="3259" y="32062"/>
                    <a:pt x="4511" y="32062"/>
                  </a:cubicBezTo>
                  <a:cubicBezTo>
                    <a:pt x="5531" y="32062"/>
                    <a:pt x="6608" y="31856"/>
                    <a:pt x="7040" y="31718"/>
                  </a:cubicBezTo>
                  <a:cubicBezTo>
                    <a:pt x="7369" y="31609"/>
                    <a:pt x="7731" y="31423"/>
                    <a:pt x="7763" y="31073"/>
                  </a:cubicBezTo>
                  <a:cubicBezTo>
                    <a:pt x="7785" y="30897"/>
                    <a:pt x="7697" y="30733"/>
                    <a:pt x="7632" y="30569"/>
                  </a:cubicBezTo>
                  <a:cubicBezTo>
                    <a:pt x="7380" y="29944"/>
                    <a:pt x="7358" y="29255"/>
                    <a:pt x="7347" y="28576"/>
                  </a:cubicBezTo>
                  <a:cubicBezTo>
                    <a:pt x="7347" y="28292"/>
                    <a:pt x="7347" y="28007"/>
                    <a:pt x="7337" y="27722"/>
                  </a:cubicBezTo>
                  <a:cubicBezTo>
                    <a:pt x="7325" y="26649"/>
                    <a:pt x="7303" y="25565"/>
                    <a:pt x="7468" y="24492"/>
                  </a:cubicBezTo>
                  <a:cubicBezTo>
                    <a:pt x="7544" y="24000"/>
                    <a:pt x="7654" y="23496"/>
                    <a:pt x="7654" y="22992"/>
                  </a:cubicBezTo>
                  <a:cubicBezTo>
                    <a:pt x="7654" y="22653"/>
                    <a:pt x="7599" y="22324"/>
                    <a:pt x="7588" y="21985"/>
                  </a:cubicBezTo>
                  <a:cubicBezTo>
                    <a:pt x="7566" y="21602"/>
                    <a:pt x="7599" y="21207"/>
                    <a:pt x="7621" y="20825"/>
                  </a:cubicBezTo>
                  <a:cubicBezTo>
                    <a:pt x="7796" y="18602"/>
                    <a:pt x="7972" y="16379"/>
                    <a:pt x="8125" y="14156"/>
                  </a:cubicBezTo>
                  <a:cubicBezTo>
                    <a:pt x="8234" y="12679"/>
                    <a:pt x="8344" y="11200"/>
                    <a:pt x="8431" y="9723"/>
                  </a:cubicBezTo>
                  <a:cubicBezTo>
                    <a:pt x="8508" y="8474"/>
                    <a:pt x="8190" y="7183"/>
                    <a:pt x="8190" y="5923"/>
                  </a:cubicBezTo>
                  <a:cubicBezTo>
                    <a:pt x="8190" y="3339"/>
                    <a:pt x="8103" y="0"/>
                    <a:pt x="4731" y="0"/>
                  </a:cubicBezTo>
                  <a:close/>
                </a:path>
              </a:pathLst>
            </a:custGeom>
            <a:solidFill>
              <a:srgbClr val="84B0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2"/>
            <p:cNvSpPr/>
            <p:nvPr/>
          </p:nvSpPr>
          <p:spPr>
            <a:xfrm>
              <a:off x="5894321" y="2975379"/>
              <a:ext cx="23682" cy="32210"/>
            </a:xfrm>
            <a:custGeom>
              <a:rect b="b" l="l" r="r" t="t"/>
              <a:pathLst>
                <a:path extrusionOk="0" h="1118" w="822">
                  <a:moveTo>
                    <a:pt x="822" y="1"/>
                  </a:moveTo>
                  <a:cubicBezTo>
                    <a:pt x="449" y="297"/>
                    <a:pt x="165" y="680"/>
                    <a:pt x="0" y="1118"/>
                  </a:cubicBezTo>
                  <a:cubicBezTo>
                    <a:pt x="209" y="669"/>
                    <a:pt x="482" y="297"/>
                    <a:pt x="822" y="1"/>
                  </a:cubicBezTo>
                  <a:close/>
                </a:path>
              </a:pathLst>
            </a:custGeom>
            <a:solidFill>
              <a:srgbClr val="4A7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2"/>
            <p:cNvSpPr/>
            <p:nvPr/>
          </p:nvSpPr>
          <p:spPr>
            <a:xfrm>
              <a:off x="5890518" y="2951121"/>
              <a:ext cx="185508" cy="70671"/>
            </a:xfrm>
            <a:custGeom>
              <a:rect b="b" l="l" r="r" t="t"/>
              <a:pathLst>
                <a:path extrusionOk="0" h="2453" w="6439">
                  <a:moveTo>
                    <a:pt x="3285" y="0"/>
                  </a:moveTo>
                  <a:cubicBezTo>
                    <a:pt x="2475" y="0"/>
                    <a:pt x="1599" y="307"/>
                    <a:pt x="954" y="843"/>
                  </a:cubicBezTo>
                  <a:cubicBezTo>
                    <a:pt x="614" y="1139"/>
                    <a:pt x="341" y="1511"/>
                    <a:pt x="132" y="1960"/>
                  </a:cubicBezTo>
                  <a:cubicBezTo>
                    <a:pt x="66" y="2113"/>
                    <a:pt x="23" y="2288"/>
                    <a:pt x="1" y="2453"/>
                  </a:cubicBezTo>
                  <a:lnTo>
                    <a:pt x="319" y="2453"/>
                  </a:lnTo>
                  <a:cubicBezTo>
                    <a:pt x="581" y="2332"/>
                    <a:pt x="866" y="2278"/>
                    <a:pt x="1161" y="2278"/>
                  </a:cubicBezTo>
                  <a:cubicBezTo>
                    <a:pt x="1468" y="2278"/>
                    <a:pt x="1774" y="2343"/>
                    <a:pt x="2081" y="2453"/>
                  </a:cubicBezTo>
                  <a:lnTo>
                    <a:pt x="6439" y="2453"/>
                  </a:lnTo>
                  <a:cubicBezTo>
                    <a:pt x="6056" y="1062"/>
                    <a:pt x="5202" y="0"/>
                    <a:pt x="3297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2"/>
            <p:cNvSpPr/>
            <p:nvPr/>
          </p:nvSpPr>
          <p:spPr>
            <a:xfrm>
              <a:off x="5610485" y="3571659"/>
              <a:ext cx="110371" cy="107807"/>
            </a:xfrm>
            <a:custGeom>
              <a:rect b="b" l="l" r="r" t="t"/>
              <a:pathLst>
                <a:path extrusionOk="0" h="3742" w="3831">
                  <a:moveTo>
                    <a:pt x="1" y="0"/>
                  </a:moveTo>
                  <a:lnTo>
                    <a:pt x="1" y="0"/>
                  </a:lnTo>
                  <a:cubicBezTo>
                    <a:pt x="77" y="108"/>
                    <a:pt x="152" y="207"/>
                    <a:pt x="207" y="325"/>
                  </a:cubicBezTo>
                  <a:cubicBezTo>
                    <a:pt x="273" y="435"/>
                    <a:pt x="327" y="556"/>
                    <a:pt x="371" y="676"/>
                  </a:cubicBezTo>
                  <a:cubicBezTo>
                    <a:pt x="458" y="917"/>
                    <a:pt x="524" y="1169"/>
                    <a:pt x="579" y="1420"/>
                  </a:cubicBezTo>
                  <a:lnTo>
                    <a:pt x="611" y="1617"/>
                  </a:lnTo>
                  <a:cubicBezTo>
                    <a:pt x="623" y="1651"/>
                    <a:pt x="633" y="1672"/>
                    <a:pt x="645" y="1705"/>
                  </a:cubicBezTo>
                  <a:lnTo>
                    <a:pt x="655" y="1760"/>
                  </a:lnTo>
                  <a:lnTo>
                    <a:pt x="667" y="1804"/>
                  </a:lnTo>
                  <a:lnTo>
                    <a:pt x="689" y="1848"/>
                  </a:lnTo>
                  <a:cubicBezTo>
                    <a:pt x="689" y="1858"/>
                    <a:pt x="699" y="1880"/>
                    <a:pt x="699" y="1891"/>
                  </a:cubicBezTo>
                  <a:lnTo>
                    <a:pt x="743" y="1979"/>
                  </a:lnTo>
                  <a:cubicBezTo>
                    <a:pt x="743" y="2001"/>
                    <a:pt x="754" y="2011"/>
                    <a:pt x="765" y="2023"/>
                  </a:cubicBezTo>
                  <a:lnTo>
                    <a:pt x="787" y="2067"/>
                  </a:lnTo>
                  <a:lnTo>
                    <a:pt x="809" y="2110"/>
                  </a:lnTo>
                  <a:lnTo>
                    <a:pt x="830" y="2154"/>
                  </a:lnTo>
                  <a:cubicBezTo>
                    <a:pt x="973" y="2373"/>
                    <a:pt x="1148" y="2570"/>
                    <a:pt x="1345" y="2734"/>
                  </a:cubicBezTo>
                  <a:cubicBezTo>
                    <a:pt x="1543" y="2909"/>
                    <a:pt x="1762" y="3052"/>
                    <a:pt x="1991" y="3172"/>
                  </a:cubicBezTo>
                  <a:lnTo>
                    <a:pt x="2068" y="3216"/>
                  </a:lnTo>
                  <a:lnTo>
                    <a:pt x="2156" y="3260"/>
                  </a:lnTo>
                  <a:lnTo>
                    <a:pt x="2199" y="3281"/>
                  </a:lnTo>
                  <a:lnTo>
                    <a:pt x="2243" y="3303"/>
                  </a:lnTo>
                  <a:lnTo>
                    <a:pt x="2331" y="3347"/>
                  </a:lnTo>
                  <a:cubicBezTo>
                    <a:pt x="2451" y="3402"/>
                    <a:pt x="2572" y="3446"/>
                    <a:pt x="2692" y="3490"/>
                  </a:cubicBezTo>
                  <a:cubicBezTo>
                    <a:pt x="2944" y="3577"/>
                    <a:pt x="3195" y="3643"/>
                    <a:pt x="3448" y="3697"/>
                  </a:cubicBezTo>
                  <a:cubicBezTo>
                    <a:pt x="3579" y="3719"/>
                    <a:pt x="3699" y="3731"/>
                    <a:pt x="3830" y="3741"/>
                  </a:cubicBezTo>
                  <a:cubicBezTo>
                    <a:pt x="3699" y="3731"/>
                    <a:pt x="3579" y="3709"/>
                    <a:pt x="3448" y="3687"/>
                  </a:cubicBezTo>
                  <a:cubicBezTo>
                    <a:pt x="3195" y="3643"/>
                    <a:pt x="2944" y="3566"/>
                    <a:pt x="2703" y="3479"/>
                  </a:cubicBezTo>
                  <a:cubicBezTo>
                    <a:pt x="2582" y="3435"/>
                    <a:pt x="2462" y="3391"/>
                    <a:pt x="2341" y="3337"/>
                  </a:cubicBezTo>
                  <a:lnTo>
                    <a:pt x="2254" y="3293"/>
                  </a:lnTo>
                  <a:lnTo>
                    <a:pt x="2210" y="3281"/>
                  </a:lnTo>
                  <a:lnTo>
                    <a:pt x="2166" y="3260"/>
                  </a:lnTo>
                  <a:lnTo>
                    <a:pt x="2079" y="3216"/>
                  </a:lnTo>
                  <a:lnTo>
                    <a:pt x="1991" y="3161"/>
                  </a:lnTo>
                  <a:cubicBezTo>
                    <a:pt x="1762" y="3041"/>
                    <a:pt x="1553" y="2899"/>
                    <a:pt x="1356" y="2723"/>
                  </a:cubicBezTo>
                  <a:cubicBezTo>
                    <a:pt x="1159" y="2559"/>
                    <a:pt x="984" y="2373"/>
                    <a:pt x="842" y="2143"/>
                  </a:cubicBezTo>
                  <a:lnTo>
                    <a:pt x="820" y="2110"/>
                  </a:lnTo>
                  <a:lnTo>
                    <a:pt x="798" y="2067"/>
                  </a:lnTo>
                  <a:lnTo>
                    <a:pt x="776" y="2023"/>
                  </a:lnTo>
                  <a:cubicBezTo>
                    <a:pt x="765" y="2011"/>
                    <a:pt x="754" y="1989"/>
                    <a:pt x="754" y="1979"/>
                  </a:cubicBezTo>
                  <a:lnTo>
                    <a:pt x="710" y="1891"/>
                  </a:lnTo>
                  <a:cubicBezTo>
                    <a:pt x="710" y="1869"/>
                    <a:pt x="699" y="1858"/>
                    <a:pt x="699" y="1848"/>
                  </a:cubicBezTo>
                  <a:lnTo>
                    <a:pt x="677" y="1804"/>
                  </a:lnTo>
                  <a:lnTo>
                    <a:pt x="667" y="1749"/>
                  </a:lnTo>
                  <a:lnTo>
                    <a:pt x="655" y="1705"/>
                  </a:lnTo>
                  <a:cubicBezTo>
                    <a:pt x="645" y="1672"/>
                    <a:pt x="633" y="1639"/>
                    <a:pt x="623" y="1617"/>
                  </a:cubicBezTo>
                  <a:lnTo>
                    <a:pt x="590" y="1420"/>
                  </a:lnTo>
                  <a:cubicBezTo>
                    <a:pt x="524" y="1169"/>
                    <a:pt x="470" y="917"/>
                    <a:pt x="382" y="676"/>
                  </a:cubicBezTo>
                  <a:cubicBezTo>
                    <a:pt x="327" y="556"/>
                    <a:pt x="273" y="435"/>
                    <a:pt x="217" y="325"/>
                  </a:cubicBezTo>
                  <a:cubicBezTo>
                    <a:pt x="152" y="207"/>
                    <a:pt x="77" y="108"/>
                    <a:pt x="1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2"/>
            <p:cNvSpPr/>
            <p:nvPr/>
          </p:nvSpPr>
          <p:spPr>
            <a:xfrm>
              <a:off x="5939121" y="3533630"/>
              <a:ext cx="118582" cy="102045"/>
            </a:xfrm>
            <a:custGeom>
              <a:rect b="b" l="l" r="r" t="t"/>
              <a:pathLst>
                <a:path extrusionOk="0" h="3542" w="4116">
                  <a:moveTo>
                    <a:pt x="4115" y="0"/>
                  </a:moveTo>
                  <a:lnTo>
                    <a:pt x="4115" y="0"/>
                  </a:lnTo>
                  <a:cubicBezTo>
                    <a:pt x="4071" y="239"/>
                    <a:pt x="4006" y="487"/>
                    <a:pt x="3919" y="715"/>
                  </a:cubicBezTo>
                  <a:cubicBezTo>
                    <a:pt x="3843" y="956"/>
                    <a:pt x="3744" y="1185"/>
                    <a:pt x="3624" y="1404"/>
                  </a:cubicBezTo>
                  <a:cubicBezTo>
                    <a:pt x="3394" y="1842"/>
                    <a:pt x="3099" y="2258"/>
                    <a:pt x="2737" y="2609"/>
                  </a:cubicBezTo>
                  <a:cubicBezTo>
                    <a:pt x="2562" y="2784"/>
                    <a:pt x="2365" y="2937"/>
                    <a:pt x="2157" y="3080"/>
                  </a:cubicBezTo>
                  <a:cubicBezTo>
                    <a:pt x="2376" y="2949"/>
                    <a:pt x="2562" y="2795"/>
                    <a:pt x="2748" y="2620"/>
                  </a:cubicBezTo>
                  <a:cubicBezTo>
                    <a:pt x="3109" y="2270"/>
                    <a:pt x="3405" y="1854"/>
                    <a:pt x="3635" y="1404"/>
                  </a:cubicBezTo>
                  <a:cubicBezTo>
                    <a:pt x="3744" y="1185"/>
                    <a:pt x="3843" y="956"/>
                    <a:pt x="3931" y="715"/>
                  </a:cubicBezTo>
                  <a:cubicBezTo>
                    <a:pt x="4006" y="487"/>
                    <a:pt x="4071" y="239"/>
                    <a:pt x="4115" y="0"/>
                  </a:cubicBezTo>
                  <a:close/>
                  <a:moveTo>
                    <a:pt x="2157" y="3080"/>
                  </a:moveTo>
                  <a:lnTo>
                    <a:pt x="2157" y="3080"/>
                  </a:lnTo>
                  <a:cubicBezTo>
                    <a:pt x="1949" y="3211"/>
                    <a:pt x="1719" y="3321"/>
                    <a:pt x="1478" y="3397"/>
                  </a:cubicBezTo>
                  <a:cubicBezTo>
                    <a:pt x="1248" y="3485"/>
                    <a:pt x="997" y="3528"/>
                    <a:pt x="744" y="3528"/>
                  </a:cubicBezTo>
                  <a:cubicBezTo>
                    <a:pt x="712" y="3530"/>
                    <a:pt x="679" y="3531"/>
                    <a:pt x="646" y="3531"/>
                  </a:cubicBezTo>
                  <a:cubicBezTo>
                    <a:pt x="428" y="3531"/>
                    <a:pt x="210" y="3498"/>
                    <a:pt x="0" y="3441"/>
                  </a:cubicBezTo>
                  <a:lnTo>
                    <a:pt x="0" y="3441"/>
                  </a:lnTo>
                  <a:cubicBezTo>
                    <a:pt x="217" y="3500"/>
                    <a:pt x="443" y="3541"/>
                    <a:pt x="669" y="3541"/>
                  </a:cubicBezTo>
                  <a:cubicBezTo>
                    <a:pt x="694" y="3541"/>
                    <a:pt x="719" y="3541"/>
                    <a:pt x="744" y="3540"/>
                  </a:cubicBezTo>
                  <a:cubicBezTo>
                    <a:pt x="997" y="3540"/>
                    <a:pt x="1248" y="3485"/>
                    <a:pt x="1489" y="3408"/>
                  </a:cubicBezTo>
                  <a:cubicBezTo>
                    <a:pt x="1719" y="3331"/>
                    <a:pt x="1949" y="3222"/>
                    <a:pt x="2157" y="308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2"/>
            <p:cNvSpPr/>
            <p:nvPr/>
          </p:nvSpPr>
          <p:spPr>
            <a:xfrm>
              <a:off x="5692133" y="3606894"/>
              <a:ext cx="72255" cy="28954"/>
            </a:xfrm>
            <a:custGeom>
              <a:rect b="b" l="l" r="r" t="t"/>
              <a:pathLst>
                <a:path extrusionOk="0" h="1005" w="2508">
                  <a:moveTo>
                    <a:pt x="2507" y="0"/>
                  </a:moveTo>
                  <a:lnTo>
                    <a:pt x="2507" y="0"/>
                  </a:lnTo>
                  <a:cubicBezTo>
                    <a:pt x="2431" y="88"/>
                    <a:pt x="2354" y="187"/>
                    <a:pt x="2278" y="263"/>
                  </a:cubicBezTo>
                  <a:cubicBezTo>
                    <a:pt x="2190" y="350"/>
                    <a:pt x="2103" y="428"/>
                    <a:pt x="2015" y="493"/>
                  </a:cubicBezTo>
                  <a:cubicBezTo>
                    <a:pt x="1818" y="635"/>
                    <a:pt x="1610" y="756"/>
                    <a:pt x="1391" y="832"/>
                  </a:cubicBezTo>
                  <a:cubicBezTo>
                    <a:pt x="1172" y="920"/>
                    <a:pt x="942" y="964"/>
                    <a:pt x="701" y="985"/>
                  </a:cubicBezTo>
                  <a:cubicBezTo>
                    <a:pt x="646" y="991"/>
                    <a:pt x="589" y="994"/>
                    <a:pt x="530" y="994"/>
                  </a:cubicBezTo>
                  <a:cubicBezTo>
                    <a:pt x="471" y="994"/>
                    <a:pt x="411" y="991"/>
                    <a:pt x="351" y="985"/>
                  </a:cubicBezTo>
                  <a:cubicBezTo>
                    <a:pt x="230" y="975"/>
                    <a:pt x="121" y="964"/>
                    <a:pt x="1" y="931"/>
                  </a:cubicBezTo>
                  <a:lnTo>
                    <a:pt x="1" y="931"/>
                  </a:lnTo>
                  <a:cubicBezTo>
                    <a:pt x="121" y="964"/>
                    <a:pt x="230" y="985"/>
                    <a:pt x="351" y="997"/>
                  </a:cubicBezTo>
                  <a:cubicBezTo>
                    <a:pt x="411" y="1002"/>
                    <a:pt x="471" y="1005"/>
                    <a:pt x="531" y="1005"/>
                  </a:cubicBezTo>
                  <a:cubicBezTo>
                    <a:pt x="592" y="1005"/>
                    <a:pt x="652" y="1002"/>
                    <a:pt x="712" y="997"/>
                  </a:cubicBezTo>
                  <a:cubicBezTo>
                    <a:pt x="942" y="985"/>
                    <a:pt x="1172" y="931"/>
                    <a:pt x="1402" y="844"/>
                  </a:cubicBezTo>
                  <a:cubicBezTo>
                    <a:pt x="1621" y="766"/>
                    <a:pt x="1828" y="646"/>
                    <a:pt x="2015" y="504"/>
                  </a:cubicBezTo>
                  <a:cubicBezTo>
                    <a:pt x="2113" y="438"/>
                    <a:pt x="2201" y="350"/>
                    <a:pt x="2278" y="274"/>
                  </a:cubicBezTo>
                  <a:cubicBezTo>
                    <a:pt x="2365" y="187"/>
                    <a:pt x="2442" y="88"/>
                    <a:pt x="2507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2"/>
            <p:cNvSpPr/>
            <p:nvPr/>
          </p:nvSpPr>
          <p:spPr>
            <a:xfrm>
              <a:off x="5665080" y="3452645"/>
              <a:ext cx="84500" cy="53010"/>
            </a:xfrm>
            <a:custGeom>
              <a:rect b="b" l="l" r="r" t="t"/>
              <a:pathLst>
                <a:path extrusionOk="0" h="1840" w="2933">
                  <a:moveTo>
                    <a:pt x="2932" y="1"/>
                  </a:moveTo>
                  <a:cubicBezTo>
                    <a:pt x="2877" y="154"/>
                    <a:pt x="2811" y="296"/>
                    <a:pt x="2735" y="427"/>
                  </a:cubicBezTo>
                  <a:cubicBezTo>
                    <a:pt x="2658" y="559"/>
                    <a:pt x="2570" y="690"/>
                    <a:pt x="2472" y="811"/>
                  </a:cubicBezTo>
                  <a:cubicBezTo>
                    <a:pt x="2275" y="1040"/>
                    <a:pt x="2034" y="1249"/>
                    <a:pt x="1772" y="1413"/>
                  </a:cubicBezTo>
                  <a:cubicBezTo>
                    <a:pt x="1509" y="1566"/>
                    <a:pt x="1224" y="1697"/>
                    <a:pt x="918" y="1763"/>
                  </a:cubicBezTo>
                  <a:cubicBezTo>
                    <a:pt x="764" y="1796"/>
                    <a:pt x="611" y="1818"/>
                    <a:pt x="458" y="1829"/>
                  </a:cubicBezTo>
                  <a:cubicBezTo>
                    <a:pt x="416" y="1832"/>
                    <a:pt x="375" y="1833"/>
                    <a:pt x="334" y="1833"/>
                  </a:cubicBezTo>
                  <a:cubicBezTo>
                    <a:pt x="223" y="1833"/>
                    <a:pt x="112" y="1823"/>
                    <a:pt x="0" y="1807"/>
                  </a:cubicBezTo>
                  <a:lnTo>
                    <a:pt x="0" y="1807"/>
                  </a:lnTo>
                  <a:cubicBezTo>
                    <a:pt x="153" y="1829"/>
                    <a:pt x="305" y="1840"/>
                    <a:pt x="458" y="1840"/>
                  </a:cubicBezTo>
                  <a:cubicBezTo>
                    <a:pt x="611" y="1829"/>
                    <a:pt x="764" y="1807"/>
                    <a:pt x="918" y="1774"/>
                  </a:cubicBezTo>
                  <a:cubicBezTo>
                    <a:pt x="1224" y="1709"/>
                    <a:pt x="1509" y="1588"/>
                    <a:pt x="1782" y="1424"/>
                  </a:cubicBezTo>
                  <a:cubicBezTo>
                    <a:pt x="2045" y="1259"/>
                    <a:pt x="2286" y="1052"/>
                    <a:pt x="2483" y="811"/>
                  </a:cubicBezTo>
                  <a:cubicBezTo>
                    <a:pt x="2582" y="690"/>
                    <a:pt x="2669" y="559"/>
                    <a:pt x="2746" y="427"/>
                  </a:cubicBezTo>
                  <a:cubicBezTo>
                    <a:pt x="2823" y="296"/>
                    <a:pt x="2877" y="154"/>
                    <a:pt x="2932" y="1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2"/>
            <p:cNvSpPr/>
            <p:nvPr/>
          </p:nvSpPr>
          <p:spPr>
            <a:xfrm>
              <a:off x="6002186" y="3375867"/>
              <a:ext cx="84500" cy="52636"/>
            </a:xfrm>
            <a:custGeom>
              <a:rect b="b" l="l" r="r" t="t"/>
              <a:pathLst>
                <a:path extrusionOk="0" h="1827" w="2933">
                  <a:moveTo>
                    <a:pt x="2932" y="0"/>
                  </a:moveTo>
                  <a:cubicBezTo>
                    <a:pt x="2879" y="140"/>
                    <a:pt x="2814" y="281"/>
                    <a:pt x="2738" y="410"/>
                  </a:cubicBezTo>
                  <a:cubicBezTo>
                    <a:pt x="2662" y="542"/>
                    <a:pt x="2574" y="673"/>
                    <a:pt x="2475" y="793"/>
                  </a:cubicBezTo>
                  <a:cubicBezTo>
                    <a:pt x="2574" y="683"/>
                    <a:pt x="2662" y="552"/>
                    <a:pt x="2738" y="421"/>
                  </a:cubicBezTo>
                  <a:cubicBezTo>
                    <a:pt x="2814" y="281"/>
                    <a:pt x="2879" y="140"/>
                    <a:pt x="2932" y="0"/>
                  </a:cubicBezTo>
                  <a:close/>
                  <a:moveTo>
                    <a:pt x="2475" y="793"/>
                  </a:moveTo>
                  <a:cubicBezTo>
                    <a:pt x="2278" y="1034"/>
                    <a:pt x="2037" y="1231"/>
                    <a:pt x="1774" y="1396"/>
                  </a:cubicBezTo>
                  <a:cubicBezTo>
                    <a:pt x="1511" y="1559"/>
                    <a:pt x="1216" y="1680"/>
                    <a:pt x="920" y="1746"/>
                  </a:cubicBezTo>
                  <a:cubicBezTo>
                    <a:pt x="767" y="1778"/>
                    <a:pt x="614" y="1812"/>
                    <a:pt x="460" y="1812"/>
                  </a:cubicBezTo>
                  <a:cubicBezTo>
                    <a:pt x="398" y="1816"/>
                    <a:pt x="335" y="1818"/>
                    <a:pt x="272" y="1818"/>
                  </a:cubicBezTo>
                  <a:cubicBezTo>
                    <a:pt x="182" y="1818"/>
                    <a:pt x="91" y="1813"/>
                    <a:pt x="1" y="1800"/>
                  </a:cubicBezTo>
                  <a:lnTo>
                    <a:pt x="1" y="1800"/>
                  </a:lnTo>
                  <a:cubicBezTo>
                    <a:pt x="113" y="1816"/>
                    <a:pt x="225" y="1827"/>
                    <a:pt x="336" y="1827"/>
                  </a:cubicBezTo>
                  <a:cubicBezTo>
                    <a:pt x="378" y="1827"/>
                    <a:pt x="419" y="1825"/>
                    <a:pt x="460" y="1822"/>
                  </a:cubicBezTo>
                  <a:cubicBezTo>
                    <a:pt x="614" y="1812"/>
                    <a:pt x="767" y="1790"/>
                    <a:pt x="920" y="1756"/>
                  </a:cubicBezTo>
                  <a:cubicBezTo>
                    <a:pt x="1227" y="1691"/>
                    <a:pt x="1511" y="1571"/>
                    <a:pt x="1774" y="1406"/>
                  </a:cubicBezTo>
                  <a:cubicBezTo>
                    <a:pt x="2048" y="1242"/>
                    <a:pt x="2278" y="1034"/>
                    <a:pt x="2475" y="793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2"/>
            <p:cNvSpPr/>
            <p:nvPr/>
          </p:nvSpPr>
          <p:spPr>
            <a:xfrm>
              <a:off x="5631257" y="3717928"/>
              <a:ext cx="122097" cy="43705"/>
            </a:xfrm>
            <a:custGeom>
              <a:rect b="b" l="l" r="r" t="t"/>
              <a:pathLst>
                <a:path extrusionOk="0" h="1517" w="4238">
                  <a:moveTo>
                    <a:pt x="0" y="0"/>
                  </a:moveTo>
                  <a:lnTo>
                    <a:pt x="0" y="0"/>
                  </a:lnTo>
                  <a:cubicBezTo>
                    <a:pt x="44" y="219"/>
                    <a:pt x="131" y="428"/>
                    <a:pt x="263" y="603"/>
                  </a:cubicBezTo>
                  <a:cubicBezTo>
                    <a:pt x="394" y="778"/>
                    <a:pt x="559" y="942"/>
                    <a:pt x="734" y="1062"/>
                  </a:cubicBezTo>
                  <a:cubicBezTo>
                    <a:pt x="920" y="1194"/>
                    <a:pt x="1117" y="1292"/>
                    <a:pt x="1325" y="1369"/>
                  </a:cubicBezTo>
                  <a:cubicBezTo>
                    <a:pt x="1544" y="1435"/>
                    <a:pt x="1763" y="1479"/>
                    <a:pt x="1982" y="1500"/>
                  </a:cubicBezTo>
                  <a:cubicBezTo>
                    <a:pt x="2092" y="1511"/>
                    <a:pt x="2201" y="1517"/>
                    <a:pt x="2311" y="1517"/>
                  </a:cubicBezTo>
                  <a:cubicBezTo>
                    <a:pt x="2420" y="1517"/>
                    <a:pt x="2530" y="1511"/>
                    <a:pt x="2639" y="1500"/>
                  </a:cubicBezTo>
                  <a:cubicBezTo>
                    <a:pt x="2858" y="1489"/>
                    <a:pt x="3077" y="1457"/>
                    <a:pt x="3296" y="1423"/>
                  </a:cubicBezTo>
                  <a:cubicBezTo>
                    <a:pt x="3515" y="1380"/>
                    <a:pt x="3734" y="1336"/>
                    <a:pt x="3941" y="1260"/>
                  </a:cubicBezTo>
                  <a:cubicBezTo>
                    <a:pt x="4051" y="1216"/>
                    <a:pt x="4150" y="1172"/>
                    <a:pt x="4238" y="1106"/>
                  </a:cubicBezTo>
                  <a:lnTo>
                    <a:pt x="4238" y="1106"/>
                  </a:lnTo>
                  <a:cubicBezTo>
                    <a:pt x="4139" y="1161"/>
                    <a:pt x="4040" y="1216"/>
                    <a:pt x="3941" y="1248"/>
                  </a:cubicBezTo>
                  <a:cubicBezTo>
                    <a:pt x="3734" y="1325"/>
                    <a:pt x="3515" y="1369"/>
                    <a:pt x="3296" y="1413"/>
                  </a:cubicBezTo>
                  <a:cubicBezTo>
                    <a:pt x="3077" y="1445"/>
                    <a:pt x="2858" y="1479"/>
                    <a:pt x="2639" y="1489"/>
                  </a:cubicBezTo>
                  <a:cubicBezTo>
                    <a:pt x="2530" y="1495"/>
                    <a:pt x="2420" y="1498"/>
                    <a:pt x="2311" y="1498"/>
                  </a:cubicBezTo>
                  <a:cubicBezTo>
                    <a:pt x="2201" y="1498"/>
                    <a:pt x="2092" y="1495"/>
                    <a:pt x="1982" y="1489"/>
                  </a:cubicBezTo>
                  <a:cubicBezTo>
                    <a:pt x="1763" y="1467"/>
                    <a:pt x="1544" y="1423"/>
                    <a:pt x="1336" y="1358"/>
                  </a:cubicBezTo>
                  <a:cubicBezTo>
                    <a:pt x="1128" y="1281"/>
                    <a:pt x="920" y="1182"/>
                    <a:pt x="744" y="1062"/>
                  </a:cubicBezTo>
                  <a:cubicBezTo>
                    <a:pt x="559" y="931"/>
                    <a:pt x="394" y="778"/>
                    <a:pt x="274" y="603"/>
                  </a:cubicBezTo>
                  <a:cubicBezTo>
                    <a:pt x="143" y="416"/>
                    <a:pt x="44" y="219"/>
                    <a:pt x="0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2"/>
            <p:cNvSpPr/>
            <p:nvPr/>
          </p:nvSpPr>
          <p:spPr>
            <a:xfrm>
              <a:off x="5928375" y="3706461"/>
              <a:ext cx="131143" cy="70469"/>
            </a:xfrm>
            <a:custGeom>
              <a:rect b="b" l="l" r="r" t="t"/>
              <a:pathLst>
                <a:path extrusionOk="0" h="2446" w="4552">
                  <a:moveTo>
                    <a:pt x="44" y="1898"/>
                  </a:moveTo>
                  <a:cubicBezTo>
                    <a:pt x="22" y="1931"/>
                    <a:pt x="12" y="1953"/>
                    <a:pt x="12" y="1986"/>
                  </a:cubicBezTo>
                  <a:cubicBezTo>
                    <a:pt x="12" y="1953"/>
                    <a:pt x="34" y="1931"/>
                    <a:pt x="44" y="1898"/>
                  </a:cubicBezTo>
                  <a:close/>
                  <a:moveTo>
                    <a:pt x="12" y="1986"/>
                  </a:moveTo>
                  <a:lnTo>
                    <a:pt x="12" y="1986"/>
                  </a:lnTo>
                  <a:cubicBezTo>
                    <a:pt x="1" y="2052"/>
                    <a:pt x="1" y="2106"/>
                    <a:pt x="22" y="2172"/>
                  </a:cubicBezTo>
                  <a:cubicBezTo>
                    <a:pt x="12" y="2106"/>
                    <a:pt x="1" y="2052"/>
                    <a:pt x="12" y="1986"/>
                  </a:cubicBezTo>
                  <a:close/>
                  <a:moveTo>
                    <a:pt x="4552" y="0"/>
                  </a:moveTo>
                  <a:cubicBezTo>
                    <a:pt x="4443" y="217"/>
                    <a:pt x="4313" y="422"/>
                    <a:pt x="4161" y="617"/>
                  </a:cubicBezTo>
                  <a:cubicBezTo>
                    <a:pt x="4019" y="814"/>
                    <a:pt x="3844" y="989"/>
                    <a:pt x="3657" y="1154"/>
                  </a:cubicBezTo>
                  <a:cubicBezTo>
                    <a:pt x="3482" y="1318"/>
                    <a:pt x="3285" y="1471"/>
                    <a:pt x="3078" y="1602"/>
                  </a:cubicBezTo>
                  <a:cubicBezTo>
                    <a:pt x="2869" y="1734"/>
                    <a:pt x="2650" y="1855"/>
                    <a:pt x="2431" y="1953"/>
                  </a:cubicBezTo>
                  <a:cubicBezTo>
                    <a:pt x="2202" y="2062"/>
                    <a:pt x="1971" y="2139"/>
                    <a:pt x="1742" y="2216"/>
                  </a:cubicBezTo>
                  <a:cubicBezTo>
                    <a:pt x="1501" y="2293"/>
                    <a:pt x="1260" y="2347"/>
                    <a:pt x="1019" y="2380"/>
                  </a:cubicBezTo>
                  <a:cubicBezTo>
                    <a:pt x="898" y="2402"/>
                    <a:pt x="778" y="2424"/>
                    <a:pt x="658" y="2424"/>
                  </a:cubicBezTo>
                  <a:cubicBezTo>
                    <a:pt x="614" y="2428"/>
                    <a:pt x="569" y="2430"/>
                    <a:pt x="523" y="2430"/>
                  </a:cubicBezTo>
                  <a:cubicBezTo>
                    <a:pt x="444" y="2430"/>
                    <a:pt x="362" y="2423"/>
                    <a:pt x="285" y="2402"/>
                  </a:cubicBezTo>
                  <a:cubicBezTo>
                    <a:pt x="231" y="2391"/>
                    <a:pt x="176" y="2358"/>
                    <a:pt x="132" y="2314"/>
                  </a:cubicBezTo>
                  <a:cubicBezTo>
                    <a:pt x="78" y="2282"/>
                    <a:pt x="45" y="2228"/>
                    <a:pt x="23" y="2173"/>
                  </a:cubicBezTo>
                  <a:lnTo>
                    <a:pt x="23" y="2173"/>
                  </a:lnTo>
                  <a:cubicBezTo>
                    <a:pt x="45" y="2228"/>
                    <a:pt x="78" y="2282"/>
                    <a:pt x="121" y="2325"/>
                  </a:cubicBezTo>
                  <a:cubicBezTo>
                    <a:pt x="176" y="2358"/>
                    <a:pt x="231" y="2391"/>
                    <a:pt x="285" y="2413"/>
                  </a:cubicBezTo>
                  <a:cubicBezTo>
                    <a:pt x="351" y="2424"/>
                    <a:pt x="406" y="2434"/>
                    <a:pt x="472" y="2446"/>
                  </a:cubicBezTo>
                  <a:cubicBezTo>
                    <a:pt x="538" y="2446"/>
                    <a:pt x="592" y="2446"/>
                    <a:pt x="658" y="2434"/>
                  </a:cubicBezTo>
                  <a:cubicBezTo>
                    <a:pt x="778" y="2424"/>
                    <a:pt x="898" y="2413"/>
                    <a:pt x="1019" y="2391"/>
                  </a:cubicBezTo>
                  <a:cubicBezTo>
                    <a:pt x="1271" y="2358"/>
                    <a:pt x="1511" y="2303"/>
                    <a:pt x="1742" y="2227"/>
                  </a:cubicBezTo>
                  <a:cubicBezTo>
                    <a:pt x="1983" y="2161"/>
                    <a:pt x="2212" y="2074"/>
                    <a:pt x="2431" y="1964"/>
                  </a:cubicBezTo>
                  <a:cubicBezTo>
                    <a:pt x="2662" y="1865"/>
                    <a:pt x="2881" y="1745"/>
                    <a:pt x="3078" y="1614"/>
                  </a:cubicBezTo>
                  <a:cubicBezTo>
                    <a:pt x="3285" y="1482"/>
                    <a:pt x="3482" y="1329"/>
                    <a:pt x="3669" y="1164"/>
                  </a:cubicBezTo>
                  <a:cubicBezTo>
                    <a:pt x="3855" y="1001"/>
                    <a:pt x="4019" y="814"/>
                    <a:pt x="4172" y="617"/>
                  </a:cubicBezTo>
                  <a:cubicBezTo>
                    <a:pt x="4313" y="422"/>
                    <a:pt x="4443" y="217"/>
                    <a:pt x="4552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2"/>
            <p:cNvSpPr/>
            <p:nvPr/>
          </p:nvSpPr>
          <p:spPr>
            <a:xfrm>
              <a:off x="5914863" y="3784680"/>
              <a:ext cx="128982" cy="43388"/>
            </a:xfrm>
            <a:custGeom>
              <a:rect b="b" l="l" r="r" t="t"/>
              <a:pathLst>
                <a:path extrusionOk="0" h="1506" w="4477">
                  <a:moveTo>
                    <a:pt x="1" y="0"/>
                  </a:moveTo>
                  <a:lnTo>
                    <a:pt x="1" y="0"/>
                  </a:lnTo>
                  <a:cubicBezTo>
                    <a:pt x="45" y="217"/>
                    <a:pt x="142" y="412"/>
                    <a:pt x="262" y="595"/>
                  </a:cubicBezTo>
                  <a:cubicBezTo>
                    <a:pt x="393" y="771"/>
                    <a:pt x="557" y="924"/>
                    <a:pt x="744" y="1055"/>
                  </a:cubicBezTo>
                  <a:cubicBezTo>
                    <a:pt x="919" y="1187"/>
                    <a:pt x="1116" y="1286"/>
                    <a:pt x="1335" y="1351"/>
                  </a:cubicBezTo>
                  <a:cubicBezTo>
                    <a:pt x="1543" y="1427"/>
                    <a:pt x="1762" y="1471"/>
                    <a:pt x="1980" y="1493"/>
                  </a:cubicBezTo>
                  <a:cubicBezTo>
                    <a:pt x="2074" y="1502"/>
                    <a:pt x="2167" y="1506"/>
                    <a:pt x="2261" y="1506"/>
                  </a:cubicBezTo>
                  <a:cubicBezTo>
                    <a:pt x="2388" y="1506"/>
                    <a:pt x="2517" y="1500"/>
                    <a:pt x="2649" y="1493"/>
                  </a:cubicBezTo>
                  <a:cubicBezTo>
                    <a:pt x="2868" y="1483"/>
                    <a:pt x="3087" y="1449"/>
                    <a:pt x="3306" y="1417"/>
                  </a:cubicBezTo>
                  <a:cubicBezTo>
                    <a:pt x="3525" y="1373"/>
                    <a:pt x="3744" y="1329"/>
                    <a:pt x="3941" y="1252"/>
                  </a:cubicBezTo>
                  <a:cubicBezTo>
                    <a:pt x="4050" y="1208"/>
                    <a:pt x="4148" y="1154"/>
                    <a:pt x="4236" y="1099"/>
                  </a:cubicBezTo>
                  <a:cubicBezTo>
                    <a:pt x="4335" y="1033"/>
                    <a:pt x="4411" y="957"/>
                    <a:pt x="4477" y="870"/>
                  </a:cubicBezTo>
                  <a:lnTo>
                    <a:pt x="4477" y="870"/>
                  </a:lnTo>
                  <a:cubicBezTo>
                    <a:pt x="4411" y="957"/>
                    <a:pt x="4323" y="1033"/>
                    <a:pt x="4236" y="1089"/>
                  </a:cubicBezTo>
                  <a:cubicBezTo>
                    <a:pt x="4148" y="1154"/>
                    <a:pt x="4050" y="1208"/>
                    <a:pt x="3941" y="1242"/>
                  </a:cubicBezTo>
                  <a:cubicBezTo>
                    <a:pt x="3732" y="1318"/>
                    <a:pt x="3513" y="1362"/>
                    <a:pt x="3306" y="1406"/>
                  </a:cubicBezTo>
                  <a:cubicBezTo>
                    <a:pt x="3087" y="1439"/>
                    <a:pt x="2868" y="1471"/>
                    <a:pt x="2637" y="1483"/>
                  </a:cubicBezTo>
                  <a:cubicBezTo>
                    <a:pt x="2548" y="1487"/>
                    <a:pt x="2458" y="1489"/>
                    <a:pt x="2369" y="1489"/>
                  </a:cubicBezTo>
                  <a:cubicBezTo>
                    <a:pt x="2239" y="1489"/>
                    <a:pt x="2110" y="1484"/>
                    <a:pt x="1980" y="1471"/>
                  </a:cubicBezTo>
                  <a:cubicBezTo>
                    <a:pt x="1762" y="1449"/>
                    <a:pt x="1543" y="1417"/>
                    <a:pt x="1335" y="1340"/>
                  </a:cubicBezTo>
                  <a:cubicBezTo>
                    <a:pt x="1127" y="1274"/>
                    <a:pt x="929" y="1176"/>
                    <a:pt x="744" y="1045"/>
                  </a:cubicBezTo>
                  <a:cubicBezTo>
                    <a:pt x="569" y="924"/>
                    <a:pt x="404" y="771"/>
                    <a:pt x="273" y="585"/>
                  </a:cubicBezTo>
                  <a:cubicBezTo>
                    <a:pt x="142" y="411"/>
                    <a:pt x="45" y="217"/>
                    <a:pt x="1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2"/>
            <p:cNvSpPr/>
            <p:nvPr/>
          </p:nvSpPr>
          <p:spPr>
            <a:xfrm>
              <a:off x="5713942" y="3719800"/>
              <a:ext cx="42869" cy="11294"/>
            </a:xfrm>
            <a:custGeom>
              <a:rect b="b" l="l" r="r" t="t"/>
              <a:pathLst>
                <a:path extrusionOk="0" h="392" w="1488">
                  <a:moveTo>
                    <a:pt x="1488" y="1"/>
                  </a:moveTo>
                  <a:lnTo>
                    <a:pt x="1400" y="56"/>
                  </a:lnTo>
                  <a:lnTo>
                    <a:pt x="1312" y="110"/>
                  </a:lnTo>
                  <a:lnTo>
                    <a:pt x="1214" y="154"/>
                  </a:lnTo>
                  <a:cubicBezTo>
                    <a:pt x="1093" y="220"/>
                    <a:pt x="962" y="263"/>
                    <a:pt x="820" y="307"/>
                  </a:cubicBezTo>
                  <a:cubicBezTo>
                    <a:pt x="689" y="341"/>
                    <a:pt x="546" y="362"/>
                    <a:pt x="415" y="373"/>
                  </a:cubicBezTo>
                  <a:cubicBezTo>
                    <a:pt x="344" y="384"/>
                    <a:pt x="272" y="389"/>
                    <a:pt x="203" y="389"/>
                  </a:cubicBezTo>
                  <a:cubicBezTo>
                    <a:pt x="134" y="389"/>
                    <a:pt x="66" y="384"/>
                    <a:pt x="1" y="373"/>
                  </a:cubicBezTo>
                  <a:lnTo>
                    <a:pt x="1" y="373"/>
                  </a:lnTo>
                  <a:cubicBezTo>
                    <a:pt x="78" y="386"/>
                    <a:pt x="159" y="391"/>
                    <a:pt x="241" y="391"/>
                  </a:cubicBezTo>
                  <a:cubicBezTo>
                    <a:pt x="298" y="391"/>
                    <a:pt x="356" y="389"/>
                    <a:pt x="415" y="384"/>
                  </a:cubicBezTo>
                  <a:cubicBezTo>
                    <a:pt x="557" y="373"/>
                    <a:pt x="689" y="351"/>
                    <a:pt x="831" y="319"/>
                  </a:cubicBezTo>
                  <a:cubicBezTo>
                    <a:pt x="962" y="275"/>
                    <a:pt x="1093" y="231"/>
                    <a:pt x="1225" y="165"/>
                  </a:cubicBezTo>
                  <a:lnTo>
                    <a:pt x="1312" y="122"/>
                  </a:lnTo>
                  <a:lnTo>
                    <a:pt x="1400" y="66"/>
                  </a:lnTo>
                  <a:lnTo>
                    <a:pt x="1488" y="1"/>
                  </a:ln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2"/>
            <p:cNvSpPr/>
            <p:nvPr/>
          </p:nvSpPr>
          <p:spPr>
            <a:xfrm>
              <a:off x="5932840" y="3710034"/>
              <a:ext cx="45405" cy="12964"/>
            </a:xfrm>
            <a:custGeom>
              <a:rect b="b" l="l" r="r" t="t"/>
              <a:pathLst>
                <a:path extrusionOk="0" h="450" w="1576">
                  <a:moveTo>
                    <a:pt x="1575" y="1"/>
                  </a:moveTo>
                  <a:lnTo>
                    <a:pt x="1488" y="55"/>
                  </a:lnTo>
                  <a:lnTo>
                    <a:pt x="1400" y="110"/>
                  </a:lnTo>
                  <a:lnTo>
                    <a:pt x="1313" y="165"/>
                  </a:lnTo>
                  <a:lnTo>
                    <a:pt x="1215" y="208"/>
                  </a:lnTo>
                  <a:cubicBezTo>
                    <a:pt x="1094" y="274"/>
                    <a:pt x="962" y="318"/>
                    <a:pt x="831" y="362"/>
                  </a:cubicBezTo>
                  <a:cubicBezTo>
                    <a:pt x="689" y="395"/>
                    <a:pt x="558" y="417"/>
                    <a:pt x="415" y="427"/>
                  </a:cubicBezTo>
                  <a:cubicBezTo>
                    <a:pt x="331" y="440"/>
                    <a:pt x="251" y="446"/>
                    <a:pt x="170" y="446"/>
                  </a:cubicBezTo>
                  <a:cubicBezTo>
                    <a:pt x="114" y="446"/>
                    <a:pt x="58" y="443"/>
                    <a:pt x="0" y="439"/>
                  </a:cubicBezTo>
                  <a:lnTo>
                    <a:pt x="0" y="439"/>
                  </a:lnTo>
                  <a:cubicBezTo>
                    <a:pt x="143" y="449"/>
                    <a:pt x="274" y="449"/>
                    <a:pt x="415" y="449"/>
                  </a:cubicBezTo>
                  <a:cubicBezTo>
                    <a:pt x="558" y="439"/>
                    <a:pt x="700" y="405"/>
                    <a:pt x="831" y="373"/>
                  </a:cubicBezTo>
                  <a:cubicBezTo>
                    <a:pt x="962" y="329"/>
                    <a:pt x="1094" y="285"/>
                    <a:pt x="1225" y="220"/>
                  </a:cubicBezTo>
                  <a:lnTo>
                    <a:pt x="1313" y="176"/>
                  </a:lnTo>
                  <a:lnTo>
                    <a:pt x="1412" y="121"/>
                  </a:lnTo>
                  <a:lnTo>
                    <a:pt x="1499" y="66"/>
                  </a:lnTo>
                  <a:lnTo>
                    <a:pt x="1575" y="1"/>
                  </a:ln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2"/>
            <p:cNvSpPr/>
            <p:nvPr/>
          </p:nvSpPr>
          <p:spPr>
            <a:xfrm>
              <a:off x="5654910" y="3815392"/>
              <a:ext cx="120512" cy="11207"/>
            </a:xfrm>
            <a:custGeom>
              <a:rect b="b" l="l" r="r" t="t"/>
              <a:pathLst>
                <a:path extrusionOk="0" h="389" w="4183">
                  <a:moveTo>
                    <a:pt x="4183" y="1"/>
                  </a:moveTo>
                  <a:lnTo>
                    <a:pt x="4183" y="1"/>
                  </a:lnTo>
                  <a:cubicBezTo>
                    <a:pt x="4182" y="1"/>
                    <a:pt x="4181" y="1"/>
                    <a:pt x="4179" y="1"/>
                  </a:cubicBezTo>
                  <a:lnTo>
                    <a:pt x="4179" y="1"/>
                  </a:lnTo>
                  <a:lnTo>
                    <a:pt x="4183" y="1"/>
                  </a:lnTo>
                  <a:close/>
                  <a:moveTo>
                    <a:pt x="4179" y="1"/>
                  </a:moveTo>
                  <a:lnTo>
                    <a:pt x="3624" y="132"/>
                  </a:lnTo>
                  <a:cubicBezTo>
                    <a:pt x="3438" y="176"/>
                    <a:pt x="3252" y="208"/>
                    <a:pt x="3066" y="241"/>
                  </a:cubicBezTo>
                  <a:cubicBezTo>
                    <a:pt x="2880" y="274"/>
                    <a:pt x="2694" y="296"/>
                    <a:pt x="2497" y="318"/>
                  </a:cubicBezTo>
                  <a:cubicBezTo>
                    <a:pt x="2310" y="340"/>
                    <a:pt x="2125" y="351"/>
                    <a:pt x="1928" y="361"/>
                  </a:cubicBezTo>
                  <a:cubicBezTo>
                    <a:pt x="1741" y="373"/>
                    <a:pt x="1555" y="373"/>
                    <a:pt x="1358" y="373"/>
                  </a:cubicBezTo>
                  <a:cubicBezTo>
                    <a:pt x="1172" y="373"/>
                    <a:pt x="986" y="361"/>
                    <a:pt x="789" y="329"/>
                  </a:cubicBezTo>
                  <a:cubicBezTo>
                    <a:pt x="602" y="296"/>
                    <a:pt x="417" y="241"/>
                    <a:pt x="252" y="164"/>
                  </a:cubicBezTo>
                  <a:cubicBezTo>
                    <a:pt x="164" y="121"/>
                    <a:pt x="77" y="77"/>
                    <a:pt x="1" y="23"/>
                  </a:cubicBezTo>
                  <a:lnTo>
                    <a:pt x="1" y="23"/>
                  </a:lnTo>
                  <a:cubicBezTo>
                    <a:pt x="77" y="77"/>
                    <a:pt x="164" y="132"/>
                    <a:pt x="241" y="176"/>
                  </a:cubicBezTo>
                  <a:cubicBezTo>
                    <a:pt x="417" y="252"/>
                    <a:pt x="602" y="307"/>
                    <a:pt x="789" y="340"/>
                  </a:cubicBezTo>
                  <a:cubicBezTo>
                    <a:pt x="975" y="373"/>
                    <a:pt x="1172" y="383"/>
                    <a:pt x="1358" y="383"/>
                  </a:cubicBezTo>
                  <a:cubicBezTo>
                    <a:pt x="1416" y="387"/>
                    <a:pt x="1474" y="388"/>
                    <a:pt x="1530" y="388"/>
                  </a:cubicBezTo>
                  <a:cubicBezTo>
                    <a:pt x="1665" y="388"/>
                    <a:pt x="1796" y="380"/>
                    <a:pt x="1928" y="373"/>
                  </a:cubicBezTo>
                  <a:cubicBezTo>
                    <a:pt x="2125" y="361"/>
                    <a:pt x="2310" y="351"/>
                    <a:pt x="2497" y="329"/>
                  </a:cubicBezTo>
                  <a:cubicBezTo>
                    <a:pt x="2694" y="307"/>
                    <a:pt x="2880" y="285"/>
                    <a:pt x="3066" y="252"/>
                  </a:cubicBezTo>
                  <a:cubicBezTo>
                    <a:pt x="3252" y="220"/>
                    <a:pt x="3438" y="186"/>
                    <a:pt x="3624" y="142"/>
                  </a:cubicBezTo>
                  <a:cubicBezTo>
                    <a:pt x="3809" y="99"/>
                    <a:pt x="3994" y="45"/>
                    <a:pt x="4179" y="1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2"/>
            <p:cNvSpPr/>
            <p:nvPr/>
          </p:nvSpPr>
          <p:spPr>
            <a:xfrm>
              <a:off x="5701582" y="3850079"/>
              <a:ext cx="58398" cy="9939"/>
            </a:xfrm>
            <a:custGeom>
              <a:rect b="b" l="l" r="r" t="t"/>
              <a:pathLst>
                <a:path extrusionOk="0" h="345" w="2027">
                  <a:moveTo>
                    <a:pt x="2026" y="1"/>
                  </a:moveTo>
                  <a:lnTo>
                    <a:pt x="1906" y="55"/>
                  </a:lnTo>
                  <a:lnTo>
                    <a:pt x="1785" y="110"/>
                  </a:lnTo>
                  <a:lnTo>
                    <a:pt x="1785" y="110"/>
                  </a:lnTo>
                  <a:lnTo>
                    <a:pt x="1906" y="67"/>
                  </a:lnTo>
                  <a:lnTo>
                    <a:pt x="2026" y="1"/>
                  </a:lnTo>
                  <a:close/>
                  <a:moveTo>
                    <a:pt x="1785" y="110"/>
                  </a:moveTo>
                  <a:lnTo>
                    <a:pt x="1665" y="154"/>
                  </a:lnTo>
                  <a:lnTo>
                    <a:pt x="1544" y="187"/>
                  </a:lnTo>
                  <a:cubicBezTo>
                    <a:pt x="1369" y="242"/>
                    <a:pt x="1205" y="274"/>
                    <a:pt x="1030" y="296"/>
                  </a:cubicBezTo>
                  <a:cubicBezTo>
                    <a:pt x="906" y="321"/>
                    <a:pt x="776" y="333"/>
                    <a:pt x="645" y="333"/>
                  </a:cubicBezTo>
                  <a:cubicBezTo>
                    <a:pt x="602" y="333"/>
                    <a:pt x="558" y="332"/>
                    <a:pt x="515" y="329"/>
                  </a:cubicBezTo>
                  <a:cubicBezTo>
                    <a:pt x="351" y="329"/>
                    <a:pt x="176" y="308"/>
                    <a:pt x="1" y="286"/>
                  </a:cubicBezTo>
                  <a:lnTo>
                    <a:pt x="1" y="286"/>
                  </a:lnTo>
                  <a:cubicBezTo>
                    <a:pt x="176" y="318"/>
                    <a:pt x="340" y="340"/>
                    <a:pt x="515" y="340"/>
                  </a:cubicBezTo>
                  <a:cubicBezTo>
                    <a:pt x="562" y="343"/>
                    <a:pt x="610" y="344"/>
                    <a:pt x="657" y="344"/>
                  </a:cubicBezTo>
                  <a:cubicBezTo>
                    <a:pt x="785" y="344"/>
                    <a:pt x="913" y="334"/>
                    <a:pt x="1041" y="318"/>
                  </a:cubicBezTo>
                  <a:cubicBezTo>
                    <a:pt x="1205" y="296"/>
                    <a:pt x="1380" y="252"/>
                    <a:pt x="1544" y="198"/>
                  </a:cubicBezTo>
                  <a:lnTo>
                    <a:pt x="1665" y="165"/>
                  </a:lnTo>
                  <a:lnTo>
                    <a:pt x="1785" y="110"/>
                  </a:ln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2"/>
            <p:cNvSpPr/>
            <p:nvPr/>
          </p:nvSpPr>
          <p:spPr>
            <a:xfrm>
              <a:off x="5981068" y="3846622"/>
              <a:ext cx="54912" cy="8211"/>
            </a:xfrm>
            <a:custGeom>
              <a:rect b="b" l="l" r="r" t="t"/>
              <a:pathLst>
                <a:path extrusionOk="0" h="285" w="1906">
                  <a:moveTo>
                    <a:pt x="1906" y="0"/>
                  </a:moveTo>
                  <a:lnTo>
                    <a:pt x="1785" y="44"/>
                  </a:lnTo>
                  <a:lnTo>
                    <a:pt x="1665" y="88"/>
                  </a:lnTo>
                  <a:lnTo>
                    <a:pt x="1544" y="131"/>
                  </a:lnTo>
                  <a:cubicBezTo>
                    <a:pt x="1380" y="175"/>
                    <a:pt x="1205" y="219"/>
                    <a:pt x="1040" y="241"/>
                  </a:cubicBezTo>
                  <a:cubicBezTo>
                    <a:pt x="865" y="263"/>
                    <a:pt x="690" y="274"/>
                    <a:pt x="515" y="274"/>
                  </a:cubicBezTo>
                  <a:cubicBezTo>
                    <a:pt x="351" y="263"/>
                    <a:pt x="176" y="252"/>
                    <a:pt x="1" y="219"/>
                  </a:cubicBezTo>
                  <a:lnTo>
                    <a:pt x="1" y="219"/>
                  </a:lnTo>
                  <a:cubicBezTo>
                    <a:pt x="176" y="252"/>
                    <a:pt x="351" y="274"/>
                    <a:pt x="515" y="285"/>
                  </a:cubicBezTo>
                  <a:cubicBezTo>
                    <a:pt x="690" y="285"/>
                    <a:pt x="865" y="274"/>
                    <a:pt x="1040" y="252"/>
                  </a:cubicBezTo>
                  <a:cubicBezTo>
                    <a:pt x="1205" y="230"/>
                    <a:pt x="1380" y="197"/>
                    <a:pt x="1544" y="143"/>
                  </a:cubicBezTo>
                  <a:lnTo>
                    <a:pt x="1665" y="99"/>
                  </a:lnTo>
                  <a:lnTo>
                    <a:pt x="1785" y="55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2"/>
            <p:cNvSpPr/>
            <p:nvPr/>
          </p:nvSpPr>
          <p:spPr>
            <a:xfrm>
              <a:off x="5613280" y="3443829"/>
              <a:ext cx="57101" cy="14290"/>
            </a:xfrm>
            <a:custGeom>
              <a:rect b="b" l="l" r="r" t="t"/>
              <a:pathLst>
                <a:path extrusionOk="0" h="496" w="1982">
                  <a:moveTo>
                    <a:pt x="0" y="0"/>
                  </a:moveTo>
                  <a:cubicBezTo>
                    <a:pt x="25" y="22"/>
                    <a:pt x="50" y="44"/>
                    <a:pt x="75" y="65"/>
                  </a:cubicBezTo>
                  <a:lnTo>
                    <a:pt x="75" y="65"/>
                  </a:lnTo>
                  <a:cubicBezTo>
                    <a:pt x="50" y="42"/>
                    <a:pt x="25" y="20"/>
                    <a:pt x="0" y="0"/>
                  </a:cubicBezTo>
                  <a:close/>
                  <a:moveTo>
                    <a:pt x="1982" y="307"/>
                  </a:moveTo>
                  <a:cubicBezTo>
                    <a:pt x="1899" y="345"/>
                    <a:pt x="1816" y="378"/>
                    <a:pt x="1732" y="404"/>
                  </a:cubicBezTo>
                  <a:lnTo>
                    <a:pt x="1732" y="404"/>
                  </a:lnTo>
                  <a:cubicBezTo>
                    <a:pt x="1819" y="382"/>
                    <a:pt x="1906" y="350"/>
                    <a:pt x="1982" y="307"/>
                  </a:cubicBezTo>
                  <a:close/>
                  <a:moveTo>
                    <a:pt x="1732" y="404"/>
                  </a:moveTo>
                  <a:cubicBezTo>
                    <a:pt x="1731" y="404"/>
                    <a:pt x="1731" y="405"/>
                    <a:pt x="1730" y="405"/>
                  </a:cubicBezTo>
                  <a:cubicBezTo>
                    <a:pt x="1730" y="405"/>
                    <a:pt x="1730" y="405"/>
                    <a:pt x="1729" y="405"/>
                  </a:cubicBezTo>
                  <a:lnTo>
                    <a:pt x="1729" y="405"/>
                  </a:lnTo>
                  <a:cubicBezTo>
                    <a:pt x="1730" y="405"/>
                    <a:pt x="1731" y="405"/>
                    <a:pt x="1732" y="404"/>
                  </a:cubicBezTo>
                  <a:close/>
                  <a:moveTo>
                    <a:pt x="75" y="65"/>
                  </a:moveTo>
                  <a:cubicBezTo>
                    <a:pt x="117" y="102"/>
                    <a:pt x="160" y="141"/>
                    <a:pt x="208" y="175"/>
                  </a:cubicBezTo>
                  <a:cubicBezTo>
                    <a:pt x="274" y="219"/>
                    <a:pt x="351" y="273"/>
                    <a:pt x="427" y="307"/>
                  </a:cubicBezTo>
                  <a:cubicBezTo>
                    <a:pt x="592" y="394"/>
                    <a:pt x="767" y="449"/>
                    <a:pt x="942" y="470"/>
                  </a:cubicBezTo>
                  <a:cubicBezTo>
                    <a:pt x="1030" y="487"/>
                    <a:pt x="1120" y="495"/>
                    <a:pt x="1210" y="495"/>
                  </a:cubicBezTo>
                  <a:cubicBezTo>
                    <a:pt x="1300" y="495"/>
                    <a:pt x="1390" y="487"/>
                    <a:pt x="1478" y="470"/>
                  </a:cubicBezTo>
                  <a:cubicBezTo>
                    <a:pt x="1565" y="460"/>
                    <a:pt x="1653" y="438"/>
                    <a:pt x="1729" y="405"/>
                  </a:cubicBezTo>
                  <a:lnTo>
                    <a:pt x="1729" y="405"/>
                  </a:lnTo>
                  <a:cubicBezTo>
                    <a:pt x="1647" y="430"/>
                    <a:pt x="1564" y="449"/>
                    <a:pt x="1478" y="460"/>
                  </a:cubicBezTo>
                  <a:cubicBezTo>
                    <a:pt x="1385" y="471"/>
                    <a:pt x="1295" y="476"/>
                    <a:pt x="1206" y="476"/>
                  </a:cubicBezTo>
                  <a:cubicBezTo>
                    <a:pt x="1117" y="476"/>
                    <a:pt x="1030" y="471"/>
                    <a:pt x="942" y="460"/>
                  </a:cubicBezTo>
                  <a:cubicBezTo>
                    <a:pt x="767" y="427"/>
                    <a:pt x="592" y="372"/>
                    <a:pt x="438" y="295"/>
                  </a:cubicBezTo>
                  <a:cubicBezTo>
                    <a:pt x="304" y="233"/>
                    <a:pt x="185" y="156"/>
                    <a:pt x="75" y="65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2"/>
            <p:cNvSpPr/>
            <p:nvPr/>
          </p:nvSpPr>
          <p:spPr>
            <a:xfrm>
              <a:off x="5928087" y="3470623"/>
              <a:ext cx="57101" cy="14290"/>
            </a:xfrm>
            <a:custGeom>
              <a:rect b="b" l="l" r="r" t="t"/>
              <a:pathLst>
                <a:path extrusionOk="0" h="496" w="1982">
                  <a:moveTo>
                    <a:pt x="0" y="0"/>
                  </a:moveTo>
                  <a:cubicBezTo>
                    <a:pt x="23" y="21"/>
                    <a:pt x="46" y="42"/>
                    <a:pt x="70" y="62"/>
                  </a:cubicBezTo>
                  <a:lnTo>
                    <a:pt x="70" y="62"/>
                  </a:lnTo>
                  <a:cubicBezTo>
                    <a:pt x="46" y="40"/>
                    <a:pt x="23" y="20"/>
                    <a:pt x="0" y="0"/>
                  </a:cubicBezTo>
                  <a:close/>
                  <a:moveTo>
                    <a:pt x="70" y="62"/>
                  </a:moveTo>
                  <a:lnTo>
                    <a:pt x="70" y="62"/>
                  </a:lnTo>
                  <a:cubicBezTo>
                    <a:pt x="113" y="100"/>
                    <a:pt x="158" y="140"/>
                    <a:pt x="208" y="175"/>
                  </a:cubicBezTo>
                  <a:cubicBezTo>
                    <a:pt x="273" y="219"/>
                    <a:pt x="350" y="274"/>
                    <a:pt x="427" y="307"/>
                  </a:cubicBezTo>
                  <a:cubicBezTo>
                    <a:pt x="591" y="394"/>
                    <a:pt x="766" y="450"/>
                    <a:pt x="942" y="471"/>
                  </a:cubicBezTo>
                  <a:cubicBezTo>
                    <a:pt x="1029" y="488"/>
                    <a:pt x="1119" y="496"/>
                    <a:pt x="1210" y="496"/>
                  </a:cubicBezTo>
                  <a:cubicBezTo>
                    <a:pt x="1300" y="496"/>
                    <a:pt x="1390" y="488"/>
                    <a:pt x="1478" y="471"/>
                  </a:cubicBezTo>
                  <a:cubicBezTo>
                    <a:pt x="1565" y="460"/>
                    <a:pt x="1653" y="438"/>
                    <a:pt x="1730" y="406"/>
                  </a:cubicBezTo>
                  <a:cubicBezTo>
                    <a:pt x="1818" y="384"/>
                    <a:pt x="1905" y="351"/>
                    <a:pt x="1981" y="307"/>
                  </a:cubicBezTo>
                  <a:lnTo>
                    <a:pt x="1981" y="307"/>
                  </a:lnTo>
                  <a:cubicBezTo>
                    <a:pt x="1818" y="384"/>
                    <a:pt x="1653" y="438"/>
                    <a:pt x="1467" y="460"/>
                  </a:cubicBezTo>
                  <a:cubicBezTo>
                    <a:pt x="1380" y="471"/>
                    <a:pt x="1292" y="477"/>
                    <a:pt x="1204" y="477"/>
                  </a:cubicBezTo>
                  <a:cubicBezTo>
                    <a:pt x="1117" y="477"/>
                    <a:pt x="1029" y="471"/>
                    <a:pt x="942" y="460"/>
                  </a:cubicBezTo>
                  <a:cubicBezTo>
                    <a:pt x="766" y="428"/>
                    <a:pt x="591" y="384"/>
                    <a:pt x="438" y="296"/>
                  </a:cubicBezTo>
                  <a:cubicBezTo>
                    <a:pt x="302" y="233"/>
                    <a:pt x="182" y="155"/>
                    <a:pt x="70" y="62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2"/>
            <p:cNvSpPr/>
            <p:nvPr/>
          </p:nvSpPr>
          <p:spPr>
            <a:xfrm>
              <a:off x="5440420" y="2299410"/>
              <a:ext cx="671273" cy="701869"/>
            </a:xfrm>
            <a:custGeom>
              <a:rect b="b" l="l" r="r" t="t"/>
              <a:pathLst>
                <a:path extrusionOk="0" h="24362" w="23300">
                  <a:moveTo>
                    <a:pt x="14431" y="0"/>
                  </a:moveTo>
                  <a:cubicBezTo>
                    <a:pt x="13193" y="0"/>
                    <a:pt x="11957" y="73"/>
                    <a:pt x="10719" y="165"/>
                  </a:cubicBezTo>
                  <a:cubicBezTo>
                    <a:pt x="9120" y="296"/>
                    <a:pt x="7161" y="133"/>
                    <a:pt x="5716" y="953"/>
                  </a:cubicBezTo>
                  <a:cubicBezTo>
                    <a:pt x="5223" y="1238"/>
                    <a:pt x="4807" y="1632"/>
                    <a:pt x="4402" y="2038"/>
                  </a:cubicBezTo>
                  <a:cubicBezTo>
                    <a:pt x="3558" y="2880"/>
                    <a:pt x="2738" y="3768"/>
                    <a:pt x="1960" y="4676"/>
                  </a:cubicBezTo>
                  <a:cubicBezTo>
                    <a:pt x="1358" y="5398"/>
                    <a:pt x="756" y="6121"/>
                    <a:pt x="121" y="6822"/>
                  </a:cubicBezTo>
                  <a:cubicBezTo>
                    <a:pt x="66" y="6877"/>
                    <a:pt x="11" y="6943"/>
                    <a:pt x="11" y="7019"/>
                  </a:cubicBezTo>
                  <a:cubicBezTo>
                    <a:pt x="1" y="7085"/>
                    <a:pt x="33" y="7140"/>
                    <a:pt x="66" y="7205"/>
                  </a:cubicBezTo>
                  <a:cubicBezTo>
                    <a:pt x="1008" y="8946"/>
                    <a:pt x="2628" y="10315"/>
                    <a:pt x="4500" y="10972"/>
                  </a:cubicBezTo>
                  <a:cubicBezTo>
                    <a:pt x="4958" y="9773"/>
                    <a:pt x="5644" y="8607"/>
                    <a:pt x="5768" y="7311"/>
                  </a:cubicBezTo>
                  <a:lnTo>
                    <a:pt x="5768" y="7311"/>
                  </a:lnTo>
                  <a:cubicBezTo>
                    <a:pt x="5630" y="8794"/>
                    <a:pt x="5879" y="10190"/>
                    <a:pt x="5847" y="11661"/>
                  </a:cubicBezTo>
                  <a:cubicBezTo>
                    <a:pt x="5803" y="13282"/>
                    <a:pt x="5519" y="14935"/>
                    <a:pt x="5913" y="16534"/>
                  </a:cubicBezTo>
                  <a:cubicBezTo>
                    <a:pt x="5873" y="16518"/>
                    <a:pt x="5833" y="16511"/>
                    <a:pt x="5792" y="16511"/>
                  </a:cubicBezTo>
                  <a:cubicBezTo>
                    <a:pt x="5577" y="16511"/>
                    <a:pt x="5367" y="16717"/>
                    <a:pt x="5322" y="16938"/>
                  </a:cubicBezTo>
                  <a:cubicBezTo>
                    <a:pt x="5256" y="17213"/>
                    <a:pt x="5354" y="17486"/>
                    <a:pt x="5453" y="17738"/>
                  </a:cubicBezTo>
                  <a:cubicBezTo>
                    <a:pt x="5124" y="18198"/>
                    <a:pt x="5135" y="18877"/>
                    <a:pt x="5485" y="19325"/>
                  </a:cubicBezTo>
                  <a:cubicBezTo>
                    <a:pt x="5037" y="19369"/>
                    <a:pt x="4665" y="19796"/>
                    <a:pt x="4675" y="20245"/>
                  </a:cubicBezTo>
                  <a:cubicBezTo>
                    <a:pt x="4687" y="20475"/>
                    <a:pt x="4774" y="20727"/>
                    <a:pt x="4675" y="20935"/>
                  </a:cubicBezTo>
                  <a:cubicBezTo>
                    <a:pt x="4489" y="21351"/>
                    <a:pt x="4030" y="21581"/>
                    <a:pt x="3811" y="22008"/>
                  </a:cubicBezTo>
                  <a:cubicBezTo>
                    <a:pt x="3471" y="22676"/>
                    <a:pt x="3373" y="23628"/>
                    <a:pt x="3263" y="24362"/>
                  </a:cubicBezTo>
                  <a:cubicBezTo>
                    <a:pt x="3690" y="23442"/>
                    <a:pt x="4566" y="22731"/>
                    <a:pt x="5562" y="22512"/>
                  </a:cubicBezTo>
                  <a:cubicBezTo>
                    <a:pt x="5829" y="22451"/>
                    <a:pt x="6099" y="22425"/>
                    <a:pt x="6370" y="22425"/>
                  </a:cubicBezTo>
                  <a:cubicBezTo>
                    <a:pt x="7136" y="22425"/>
                    <a:pt x="7911" y="22636"/>
                    <a:pt x="8639" y="22894"/>
                  </a:cubicBezTo>
                  <a:cubicBezTo>
                    <a:pt x="9624" y="23234"/>
                    <a:pt x="10609" y="23661"/>
                    <a:pt x="11650" y="23782"/>
                  </a:cubicBezTo>
                  <a:cubicBezTo>
                    <a:pt x="11786" y="23797"/>
                    <a:pt x="11921" y="23804"/>
                    <a:pt x="12055" y="23804"/>
                  </a:cubicBezTo>
                  <a:cubicBezTo>
                    <a:pt x="14006" y="23804"/>
                    <a:pt x="15775" y="22318"/>
                    <a:pt x="17496" y="21581"/>
                  </a:cubicBezTo>
                  <a:cubicBezTo>
                    <a:pt x="17644" y="21517"/>
                    <a:pt x="18975" y="21266"/>
                    <a:pt x="19395" y="21266"/>
                  </a:cubicBezTo>
                  <a:cubicBezTo>
                    <a:pt x="19475" y="21266"/>
                    <a:pt x="19521" y="21275"/>
                    <a:pt x="19521" y="21296"/>
                  </a:cubicBezTo>
                  <a:cubicBezTo>
                    <a:pt x="19543" y="20891"/>
                    <a:pt x="19434" y="20475"/>
                    <a:pt x="19204" y="20125"/>
                  </a:cubicBezTo>
                  <a:cubicBezTo>
                    <a:pt x="19127" y="20004"/>
                    <a:pt x="19029" y="19895"/>
                    <a:pt x="18996" y="19763"/>
                  </a:cubicBezTo>
                  <a:cubicBezTo>
                    <a:pt x="18942" y="19556"/>
                    <a:pt x="19007" y="19347"/>
                    <a:pt x="19040" y="19150"/>
                  </a:cubicBezTo>
                  <a:cubicBezTo>
                    <a:pt x="19117" y="18723"/>
                    <a:pt x="19007" y="18274"/>
                    <a:pt x="18745" y="17935"/>
                  </a:cubicBezTo>
                  <a:cubicBezTo>
                    <a:pt x="18646" y="17804"/>
                    <a:pt x="18514" y="17672"/>
                    <a:pt x="18460" y="17519"/>
                  </a:cubicBezTo>
                  <a:cubicBezTo>
                    <a:pt x="18416" y="17398"/>
                    <a:pt x="18405" y="17278"/>
                    <a:pt x="18405" y="17157"/>
                  </a:cubicBezTo>
                  <a:cubicBezTo>
                    <a:pt x="18383" y="16622"/>
                    <a:pt x="18154" y="9811"/>
                    <a:pt x="18273" y="9811"/>
                  </a:cubicBezTo>
                  <a:cubicBezTo>
                    <a:pt x="18273" y="9811"/>
                    <a:pt x="18273" y="9811"/>
                    <a:pt x="18273" y="9811"/>
                  </a:cubicBezTo>
                  <a:cubicBezTo>
                    <a:pt x="18456" y="9823"/>
                    <a:pt x="18639" y="9828"/>
                    <a:pt x="18822" y="9828"/>
                  </a:cubicBezTo>
                  <a:cubicBezTo>
                    <a:pt x="20384" y="9828"/>
                    <a:pt x="21947" y="9414"/>
                    <a:pt x="23299" y="8639"/>
                  </a:cubicBezTo>
                  <a:cubicBezTo>
                    <a:pt x="22598" y="8059"/>
                    <a:pt x="22149" y="7238"/>
                    <a:pt x="21723" y="6439"/>
                  </a:cubicBezTo>
                  <a:cubicBezTo>
                    <a:pt x="21229" y="5508"/>
                    <a:pt x="20726" y="4578"/>
                    <a:pt x="20234" y="3658"/>
                  </a:cubicBezTo>
                  <a:cubicBezTo>
                    <a:pt x="19818" y="2880"/>
                    <a:pt x="19456" y="1797"/>
                    <a:pt x="18854" y="1162"/>
                  </a:cubicBezTo>
                  <a:cubicBezTo>
                    <a:pt x="17803" y="89"/>
                    <a:pt x="16084" y="23"/>
                    <a:pt x="14694" y="1"/>
                  </a:cubicBezTo>
                  <a:cubicBezTo>
                    <a:pt x="14606" y="0"/>
                    <a:pt x="14519" y="0"/>
                    <a:pt x="14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2"/>
            <p:cNvSpPr/>
            <p:nvPr/>
          </p:nvSpPr>
          <p:spPr>
            <a:xfrm>
              <a:off x="5624948" y="2306036"/>
              <a:ext cx="87410" cy="12014"/>
            </a:xfrm>
            <a:custGeom>
              <a:rect b="b" l="l" r="r" t="t"/>
              <a:pathLst>
                <a:path extrusionOk="0" h="417" w="3034">
                  <a:moveTo>
                    <a:pt x="2518" y="1"/>
                  </a:moveTo>
                  <a:lnTo>
                    <a:pt x="2518" y="23"/>
                  </a:lnTo>
                  <a:cubicBezTo>
                    <a:pt x="2693" y="12"/>
                    <a:pt x="2869" y="12"/>
                    <a:pt x="3033" y="1"/>
                  </a:cubicBezTo>
                  <a:close/>
                  <a:moveTo>
                    <a:pt x="2496" y="1"/>
                  </a:moveTo>
                  <a:cubicBezTo>
                    <a:pt x="1676" y="1"/>
                    <a:pt x="800" y="44"/>
                    <a:pt x="241" y="285"/>
                  </a:cubicBezTo>
                  <a:cubicBezTo>
                    <a:pt x="241" y="297"/>
                    <a:pt x="252" y="319"/>
                    <a:pt x="252" y="329"/>
                  </a:cubicBezTo>
                  <a:cubicBezTo>
                    <a:pt x="963" y="122"/>
                    <a:pt x="1741" y="56"/>
                    <a:pt x="2508" y="23"/>
                  </a:cubicBezTo>
                  <a:cubicBezTo>
                    <a:pt x="2508" y="12"/>
                    <a:pt x="2508" y="1"/>
                    <a:pt x="2496" y="1"/>
                  </a:cubicBezTo>
                  <a:close/>
                  <a:moveTo>
                    <a:pt x="230" y="297"/>
                  </a:moveTo>
                  <a:cubicBezTo>
                    <a:pt x="143" y="329"/>
                    <a:pt x="66" y="373"/>
                    <a:pt x="0" y="417"/>
                  </a:cubicBezTo>
                  <a:cubicBezTo>
                    <a:pt x="77" y="384"/>
                    <a:pt x="165" y="362"/>
                    <a:pt x="241" y="329"/>
                  </a:cubicBezTo>
                  <a:cubicBezTo>
                    <a:pt x="241" y="319"/>
                    <a:pt x="230" y="307"/>
                    <a:pt x="230" y="297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2"/>
            <p:cNvSpPr/>
            <p:nvPr/>
          </p:nvSpPr>
          <p:spPr>
            <a:xfrm>
              <a:off x="5631574" y="2314247"/>
              <a:ext cx="663" cy="1296"/>
            </a:xfrm>
            <a:custGeom>
              <a:rect b="b" l="l" r="r" t="t"/>
              <a:pathLst>
                <a:path extrusionOk="0" h="45" w="23">
                  <a:moveTo>
                    <a:pt x="11" y="0"/>
                  </a:moveTo>
                  <a:cubicBezTo>
                    <a:pt x="0" y="0"/>
                    <a:pt x="0" y="0"/>
                    <a:pt x="0" y="12"/>
                  </a:cubicBezTo>
                  <a:cubicBezTo>
                    <a:pt x="0" y="22"/>
                    <a:pt x="11" y="34"/>
                    <a:pt x="11" y="44"/>
                  </a:cubicBezTo>
                  <a:lnTo>
                    <a:pt x="22" y="44"/>
                  </a:lnTo>
                  <a:cubicBezTo>
                    <a:pt x="22" y="34"/>
                    <a:pt x="11" y="12"/>
                    <a:pt x="11" y="0"/>
                  </a:cubicBez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2"/>
            <p:cNvSpPr/>
            <p:nvPr/>
          </p:nvSpPr>
          <p:spPr>
            <a:xfrm>
              <a:off x="5696858" y="2306036"/>
              <a:ext cx="663" cy="663"/>
            </a:xfrm>
            <a:custGeom>
              <a:rect b="b" l="l" r="r" t="t"/>
              <a:pathLst>
                <a:path extrusionOk="0" h="23" w="23">
                  <a:moveTo>
                    <a:pt x="0" y="1"/>
                  </a:moveTo>
                  <a:cubicBezTo>
                    <a:pt x="12" y="1"/>
                    <a:pt x="12" y="12"/>
                    <a:pt x="12" y="23"/>
                  </a:cubicBezTo>
                  <a:lnTo>
                    <a:pt x="22" y="2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2"/>
            <p:cNvSpPr/>
            <p:nvPr/>
          </p:nvSpPr>
          <p:spPr>
            <a:xfrm>
              <a:off x="5535666" y="2509521"/>
              <a:ext cx="70988" cy="107893"/>
            </a:xfrm>
            <a:custGeom>
              <a:rect b="b" l="l" r="r" t="t"/>
              <a:pathLst>
                <a:path extrusionOk="0" h="3745" w="2464">
                  <a:moveTo>
                    <a:pt x="2464" y="0"/>
                  </a:moveTo>
                  <a:lnTo>
                    <a:pt x="2432" y="295"/>
                  </a:lnTo>
                  <a:lnTo>
                    <a:pt x="2432" y="372"/>
                  </a:lnTo>
                  <a:cubicBezTo>
                    <a:pt x="2432" y="328"/>
                    <a:pt x="2442" y="273"/>
                    <a:pt x="2453" y="230"/>
                  </a:cubicBezTo>
                  <a:cubicBezTo>
                    <a:pt x="2453" y="153"/>
                    <a:pt x="2464" y="76"/>
                    <a:pt x="2464" y="0"/>
                  </a:cubicBezTo>
                  <a:close/>
                  <a:moveTo>
                    <a:pt x="2410" y="383"/>
                  </a:moveTo>
                  <a:cubicBezTo>
                    <a:pt x="2300" y="996"/>
                    <a:pt x="2081" y="1587"/>
                    <a:pt x="1840" y="2156"/>
                  </a:cubicBezTo>
                  <a:lnTo>
                    <a:pt x="1851" y="2156"/>
                  </a:lnTo>
                  <a:cubicBezTo>
                    <a:pt x="1851" y="2156"/>
                    <a:pt x="1862" y="2156"/>
                    <a:pt x="1862" y="2146"/>
                  </a:cubicBezTo>
                  <a:cubicBezTo>
                    <a:pt x="2103" y="1599"/>
                    <a:pt x="2300" y="1040"/>
                    <a:pt x="2410" y="460"/>
                  </a:cubicBezTo>
                  <a:lnTo>
                    <a:pt x="2410" y="383"/>
                  </a:lnTo>
                  <a:close/>
                  <a:moveTo>
                    <a:pt x="1" y="3153"/>
                  </a:moveTo>
                  <a:lnTo>
                    <a:pt x="1" y="3153"/>
                  </a:lnTo>
                  <a:cubicBezTo>
                    <a:pt x="33" y="3175"/>
                    <a:pt x="77" y="3197"/>
                    <a:pt x="110" y="3219"/>
                  </a:cubicBezTo>
                  <a:lnTo>
                    <a:pt x="121" y="3219"/>
                  </a:lnTo>
                  <a:cubicBezTo>
                    <a:pt x="77" y="3197"/>
                    <a:pt x="45" y="3175"/>
                    <a:pt x="1" y="3153"/>
                  </a:cubicBezTo>
                  <a:close/>
                  <a:moveTo>
                    <a:pt x="1851" y="2168"/>
                  </a:moveTo>
                  <a:cubicBezTo>
                    <a:pt x="1851" y="2168"/>
                    <a:pt x="1840" y="2168"/>
                    <a:pt x="1829" y="2178"/>
                  </a:cubicBezTo>
                  <a:cubicBezTo>
                    <a:pt x="1621" y="2682"/>
                    <a:pt x="1381" y="3175"/>
                    <a:pt x="1194" y="3679"/>
                  </a:cubicBezTo>
                  <a:cubicBezTo>
                    <a:pt x="822" y="3558"/>
                    <a:pt x="471" y="3405"/>
                    <a:pt x="132" y="3219"/>
                  </a:cubicBezTo>
                  <a:cubicBezTo>
                    <a:pt x="121" y="3219"/>
                    <a:pt x="121" y="3229"/>
                    <a:pt x="121" y="3229"/>
                  </a:cubicBezTo>
                  <a:cubicBezTo>
                    <a:pt x="428" y="3427"/>
                    <a:pt x="767" y="3602"/>
                    <a:pt x="1194" y="3744"/>
                  </a:cubicBezTo>
                  <a:cubicBezTo>
                    <a:pt x="1391" y="3219"/>
                    <a:pt x="1643" y="2693"/>
                    <a:pt x="1862" y="2168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2"/>
            <p:cNvSpPr/>
            <p:nvPr/>
          </p:nvSpPr>
          <p:spPr>
            <a:xfrm>
              <a:off x="5538835" y="2571318"/>
              <a:ext cx="50504" cy="31259"/>
            </a:xfrm>
            <a:custGeom>
              <a:rect b="b" l="l" r="r" t="t"/>
              <a:pathLst>
                <a:path extrusionOk="0" h="1085" w="1753">
                  <a:moveTo>
                    <a:pt x="1752" y="1"/>
                  </a:moveTo>
                  <a:cubicBezTo>
                    <a:pt x="1752" y="11"/>
                    <a:pt x="1741" y="11"/>
                    <a:pt x="1741" y="11"/>
                  </a:cubicBezTo>
                  <a:lnTo>
                    <a:pt x="1730" y="11"/>
                  </a:lnTo>
                  <a:cubicBezTo>
                    <a:pt x="1730" y="23"/>
                    <a:pt x="1719" y="23"/>
                    <a:pt x="1719" y="33"/>
                  </a:cubicBezTo>
                  <a:cubicBezTo>
                    <a:pt x="1730" y="23"/>
                    <a:pt x="1741" y="23"/>
                    <a:pt x="1741" y="23"/>
                  </a:cubicBezTo>
                  <a:lnTo>
                    <a:pt x="1752" y="23"/>
                  </a:lnTo>
                  <a:lnTo>
                    <a:pt x="1752" y="1"/>
                  </a:lnTo>
                  <a:close/>
                  <a:moveTo>
                    <a:pt x="0" y="1074"/>
                  </a:moveTo>
                  <a:cubicBezTo>
                    <a:pt x="0" y="1084"/>
                    <a:pt x="0" y="1084"/>
                    <a:pt x="11" y="1084"/>
                  </a:cubicBezTo>
                  <a:cubicBezTo>
                    <a:pt x="11" y="1084"/>
                    <a:pt x="11" y="1074"/>
                    <a:pt x="22" y="1074"/>
                  </a:cubicBez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2"/>
            <p:cNvSpPr/>
            <p:nvPr/>
          </p:nvSpPr>
          <p:spPr>
            <a:xfrm>
              <a:off x="5605386" y="2539455"/>
              <a:ext cx="29" cy="7923"/>
            </a:xfrm>
            <a:custGeom>
              <a:rect b="b" l="l" r="r" t="t"/>
              <a:pathLst>
                <a:path extrusionOk="0" h="275" w="1">
                  <a:moveTo>
                    <a:pt x="0" y="1"/>
                  </a:moveTo>
                  <a:lnTo>
                    <a:pt x="0" y="220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2"/>
            <p:cNvSpPr/>
            <p:nvPr/>
          </p:nvSpPr>
          <p:spPr>
            <a:xfrm>
              <a:off x="6087982" y="2548933"/>
              <a:ext cx="23711" cy="12648"/>
            </a:xfrm>
            <a:custGeom>
              <a:rect b="b" l="l" r="r" t="t"/>
              <a:pathLst>
                <a:path extrusionOk="0" h="439" w="823">
                  <a:moveTo>
                    <a:pt x="778" y="0"/>
                  </a:moveTo>
                  <a:cubicBezTo>
                    <a:pt x="526" y="143"/>
                    <a:pt x="263" y="274"/>
                    <a:pt x="1" y="394"/>
                  </a:cubicBezTo>
                  <a:cubicBezTo>
                    <a:pt x="12" y="406"/>
                    <a:pt x="12" y="428"/>
                    <a:pt x="22" y="438"/>
                  </a:cubicBezTo>
                  <a:cubicBezTo>
                    <a:pt x="297" y="318"/>
                    <a:pt x="559" y="187"/>
                    <a:pt x="822" y="33"/>
                  </a:cubicBezTo>
                  <a:cubicBezTo>
                    <a:pt x="811" y="22"/>
                    <a:pt x="789" y="12"/>
                    <a:pt x="778" y="0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2"/>
            <p:cNvSpPr/>
            <p:nvPr/>
          </p:nvSpPr>
          <p:spPr>
            <a:xfrm>
              <a:off x="5605703" y="2554292"/>
              <a:ext cx="951" cy="20225"/>
            </a:xfrm>
            <a:custGeom>
              <a:rect b="b" l="l" r="r" t="t"/>
              <a:pathLst>
                <a:path extrusionOk="0" h="702" w="33">
                  <a:moveTo>
                    <a:pt x="1" y="1"/>
                  </a:moveTo>
                  <a:lnTo>
                    <a:pt x="1" y="55"/>
                  </a:lnTo>
                  <a:cubicBezTo>
                    <a:pt x="1" y="57"/>
                    <a:pt x="1" y="60"/>
                    <a:pt x="1" y="62"/>
                  </a:cubicBezTo>
                  <a:lnTo>
                    <a:pt x="1" y="62"/>
                  </a:lnTo>
                  <a:cubicBezTo>
                    <a:pt x="1" y="42"/>
                    <a:pt x="1" y="21"/>
                    <a:pt x="1" y="1"/>
                  </a:cubicBezTo>
                  <a:close/>
                  <a:moveTo>
                    <a:pt x="1" y="62"/>
                  </a:moveTo>
                  <a:cubicBezTo>
                    <a:pt x="3" y="181"/>
                    <a:pt x="11" y="300"/>
                    <a:pt x="20" y="412"/>
                  </a:cubicBezTo>
                  <a:lnTo>
                    <a:pt x="20" y="412"/>
                  </a:lnTo>
                  <a:cubicBezTo>
                    <a:pt x="11" y="295"/>
                    <a:pt x="10" y="179"/>
                    <a:pt x="1" y="62"/>
                  </a:cubicBezTo>
                  <a:close/>
                  <a:moveTo>
                    <a:pt x="20" y="412"/>
                  </a:moveTo>
                  <a:cubicBezTo>
                    <a:pt x="20" y="425"/>
                    <a:pt x="21" y="437"/>
                    <a:pt x="22" y="449"/>
                  </a:cubicBezTo>
                  <a:cubicBezTo>
                    <a:pt x="21" y="437"/>
                    <a:pt x="21" y="425"/>
                    <a:pt x="20" y="412"/>
                  </a:cubicBezTo>
                  <a:close/>
                  <a:moveTo>
                    <a:pt x="22" y="461"/>
                  </a:moveTo>
                  <a:cubicBezTo>
                    <a:pt x="22" y="537"/>
                    <a:pt x="22" y="624"/>
                    <a:pt x="33" y="701"/>
                  </a:cubicBezTo>
                  <a:lnTo>
                    <a:pt x="33" y="668"/>
                  </a:lnTo>
                  <a:cubicBezTo>
                    <a:pt x="33" y="603"/>
                    <a:pt x="22" y="526"/>
                    <a:pt x="22" y="461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2"/>
            <p:cNvSpPr/>
            <p:nvPr/>
          </p:nvSpPr>
          <p:spPr>
            <a:xfrm>
              <a:off x="5606336" y="2567227"/>
              <a:ext cx="29" cy="346"/>
            </a:xfrm>
            <a:custGeom>
              <a:rect b="b" l="l" r="r" t="t"/>
              <a:pathLst>
                <a:path extrusionOk="0" h="12" w="1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2"/>
            <p:cNvSpPr/>
            <p:nvPr/>
          </p:nvSpPr>
          <p:spPr>
            <a:xfrm>
              <a:off x="5596887" y="2574488"/>
              <a:ext cx="13570" cy="206308"/>
            </a:xfrm>
            <a:custGeom>
              <a:rect b="b" l="l" r="r" t="t"/>
              <a:pathLst>
                <a:path extrusionOk="0" h="7161" w="471">
                  <a:moveTo>
                    <a:pt x="339" y="0"/>
                  </a:moveTo>
                  <a:lnTo>
                    <a:pt x="263" y="1588"/>
                  </a:lnTo>
                  <a:cubicBezTo>
                    <a:pt x="317" y="1588"/>
                    <a:pt x="361" y="1599"/>
                    <a:pt x="416" y="1609"/>
                  </a:cubicBezTo>
                  <a:cubicBezTo>
                    <a:pt x="405" y="1062"/>
                    <a:pt x="372" y="526"/>
                    <a:pt x="339" y="0"/>
                  </a:cubicBezTo>
                  <a:close/>
                  <a:moveTo>
                    <a:pt x="263" y="1599"/>
                  </a:moveTo>
                  <a:lnTo>
                    <a:pt x="142" y="4139"/>
                  </a:lnTo>
                  <a:lnTo>
                    <a:pt x="307" y="4073"/>
                  </a:lnTo>
                  <a:cubicBezTo>
                    <a:pt x="339" y="3416"/>
                    <a:pt x="405" y="2760"/>
                    <a:pt x="416" y="2113"/>
                  </a:cubicBezTo>
                  <a:lnTo>
                    <a:pt x="416" y="1850"/>
                  </a:lnTo>
                  <a:lnTo>
                    <a:pt x="416" y="1621"/>
                  </a:lnTo>
                  <a:cubicBezTo>
                    <a:pt x="361" y="1609"/>
                    <a:pt x="317" y="1599"/>
                    <a:pt x="263" y="1599"/>
                  </a:cubicBezTo>
                  <a:close/>
                  <a:moveTo>
                    <a:pt x="307" y="4095"/>
                  </a:moveTo>
                  <a:cubicBezTo>
                    <a:pt x="251" y="4117"/>
                    <a:pt x="197" y="4128"/>
                    <a:pt x="142" y="4150"/>
                  </a:cubicBezTo>
                  <a:lnTo>
                    <a:pt x="0" y="7161"/>
                  </a:lnTo>
                  <a:cubicBezTo>
                    <a:pt x="88" y="7051"/>
                    <a:pt x="230" y="6964"/>
                    <a:pt x="361" y="6964"/>
                  </a:cubicBezTo>
                  <a:cubicBezTo>
                    <a:pt x="394" y="6964"/>
                    <a:pt x="438" y="6974"/>
                    <a:pt x="470" y="6986"/>
                  </a:cubicBezTo>
                  <a:cubicBezTo>
                    <a:pt x="317" y="6361"/>
                    <a:pt x="273" y="5726"/>
                    <a:pt x="273" y="5091"/>
                  </a:cubicBezTo>
                  <a:cubicBezTo>
                    <a:pt x="273" y="4763"/>
                    <a:pt x="285" y="4424"/>
                    <a:pt x="307" y="4095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2"/>
            <p:cNvSpPr/>
            <p:nvPr/>
          </p:nvSpPr>
          <p:spPr>
            <a:xfrm>
              <a:off x="5604435" y="2620209"/>
              <a:ext cx="4466" cy="980"/>
            </a:xfrm>
            <a:custGeom>
              <a:rect b="b" l="l" r="r" t="t"/>
              <a:pathLst>
                <a:path extrusionOk="0" h="34" w="155">
                  <a:moveTo>
                    <a:pt x="1" y="1"/>
                  </a:moveTo>
                  <a:lnTo>
                    <a:pt x="1" y="12"/>
                  </a:lnTo>
                  <a:cubicBezTo>
                    <a:pt x="55" y="12"/>
                    <a:pt x="99" y="22"/>
                    <a:pt x="154" y="34"/>
                  </a:cubicBezTo>
                  <a:lnTo>
                    <a:pt x="154" y="22"/>
                  </a:lnTo>
                  <a:cubicBezTo>
                    <a:pt x="99" y="12"/>
                    <a:pt x="55" y="1"/>
                    <a:pt x="1" y="1"/>
                  </a:cubicBez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2"/>
            <p:cNvSpPr/>
            <p:nvPr/>
          </p:nvSpPr>
          <p:spPr>
            <a:xfrm>
              <a:off x="5600949" y="2691831"/>
              <a:ext cx="4782" cy="2218"/>
            </a:xfrm>
            <a:custGeom>
              <a:rect b="b" l="l" r="r" t="t"/>
              <a:pathLst>
                <a:path extrusionOk="0" h="77" w="166">
                  <a:moveTo>
                    <a:pt x="166" y="0"/>
                  </a:moveTo>
                  <a:lnTo>
                    <a:pt x="1" y="66"/>
                  </a:lnTo>
                  <a:lnTo>
                    <a:pt x="1" y="77"/>
                  </a:lnTo>
                  <a:cubicBezTo>
                    <a:pt x="56" y="55"/>
                    <a:pt x="110" y="44"/>
                    <a:pt x="166" y="22"/>
                  </a:cubicBezTo>
                  <a:lnTo>
                    <a:pt x="166" y="0"/>
                  </a:ln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2"/>
            <p:cNvSpPr/>
            <p:nvPr/>
          </p:nvSpPr>
          <p:spPr>
            <a:xfrm>
              <a:off x="5593084" y="2793069"/>
              <a:ext cx="4120" cy="21175"/>
            </a:xfrm>
            <a:custGeom>
              <a:rect b="b" l="l" r="r" t="t"/>
              <a:pathLst>
                <a:path extrusionOk="0" h="735" w="143">
                  <a:moveTo>
                    <a:pt x="1" y="0"/>
                  </a:moveTo>
                  <a:lnTo>
                    <a:pt x="1" y="66"/>
                  </a:lnTo>
                  <a:cubicBezTo>
                    <a:pt x="11" y="165"/>
                    <a:pt x="23" y="263"/>
                    <a:pt x="55" y="362"/>
                  </a:cubicBezTo>
                  <a:cubicBezTo>
                    <a:pt x="55" y="373"/>
                    <a:pt x="66" y="395"/>
                    <a:pt x="77" y="406"/>
                  </a:cubicBezTo>
                  <a:cubicBezTo>
                    <a:pt x="77" y="417"/>
                    <a:pt x="88" y="428"/>
                    <a:pt x="88" y="450"/>
                  </a:cubicBezTo>
                  <a:lnTo>
                    <a:pt x="88" y="428"/>
                  </a:lnTo>
                  <a:cubicBezTo>
                    <a:pt x="44" y="285"/>
                    <a:pt x="11" y="143"/>
                    <a:pt x="1" y="0"/>
                  </a:cubicBezTo>
                  <a:close/>
                  <a:moveTo>
                    <a:pt x="55" y="384"/>
                  </a:moveTo>
                  <a:lnTo>
                    <a:pt x="88" y="482"/>
                  </a:lnTo>
                  <a:lnTo>
                    <a:pt x="88" y="450"/>
                  </a:lnTo>
                  <a:cubicBezTo>
                    <a:pt x="88" y="438"/>
                    <a:pt x="77" y="428"/>
                    <a:pt x="66" y="406"/>
                  </a:cubicBezTo>
                  <a:cubicBezTo>
                    <a:pt x="66" y="406"/>
                    <a:pt x="66" y="395"/>
                    <a:pt x="55" y="384"/>
                  </a:cubicBezTo>
                  <a:close/>
                  <a:moveTo>
                    <a:pt x="88" y="482"/>
                  </a:moveTo>
                  <a:lnTo>
                    <a:pt x="77" y="734"/>
                  </a:lnTo>
                  <a:cubicBezTo>
                    <a:pt x="99" y="701"/>
                    <a:pt x="121" y="669"/>
                    <a:pt x="143" y="625"/>
                  </a:cubicBezTo>
                  <a:cubicBezTo>
                    <a:pt x="121" y="581"/>
                    <a:pt x="110" y="526"/>
                    <a:pt x="88" y="482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2"/>
            <p:cNvSpPr/>
            <p:nvPr/>
          </p:nvSpPr>
          <p:spPr>
            <a:xfrm>
              <a:off x="5590577" y="2833778"/>
              <a:ext cx="7894" cy="22731"/>
            </a:xfrm>
            <a:custGeom>
              <a:rect b="b" l="l" r="r" t="t"/>
              <a:pathLst>
                <a:path extrusionOk="0" h="789" w="274">
                  <a:moveTo>
                    <a:pt x="11" y="0"/>
                  </a:moveTo>
                  <a:lnTo>
                    <a:pt x="11" y="0"/>
                  </a:lnTo>
                  <a:cubicBezTo>
                    <a:pt x="0" y="154"/>
                    <a:pt x="22" y="307"/>
                    <a:pt x="76" y="449"/>
                  </a:cubicBezTo>
                  <a:cubicBezTo>
                    <a:pt x="110" y="580"/>
                    <a:pt x="164" y="701"/>
                    <a:pt x="219" y="789"/>
                  </a:cubicBezTo>
                  <a:cubicBezTo>
                    <a:pt x="241" y="777"/>
                    <a:pt x="251" y="777"/>
                    <a:pt x="273" y="777"/>
                  </a:cubicBezTo>
                  <a:cubicBezTo>
                    <a:pt x="197" y="679"/>
                    <a:pt x="131" y="570"/>
                    <a:pt x="88" y="449"/>
                  </a:cubicBezTo>
                  <a:cubicBezTo>
                    <a:pt x="32" y="307"/>
                    <a:pt x="11" y="154"/>
                    <a:pt x="11" y="0"/>
                  </a:cubicBezTo>
                  <a:close/>
                </a:path>
              </a:pathLst>
            </a:custGeom>
            <a:solidFill>
              <a:srgbClr val="959A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2"/>
            <p:cNvSpPr/>
            <p:nvPr/>
          </p:nvSpPr>
          <p:spPr>
            <a:xfrm>
              <a:off x="5987061" y="2844495"/>
              <a:ext cx="2535" cy="20513"/>
            </a:xfrm>
            <a:custGeom>
              <a:rect b="b" l="l" r="r" t="t"/>
              <a:pathLst>
                <a:path extrusionOk="0" h="712" w="88">
                  <a:moveTo>
                    <a:pt x="88" y="1"/>
                  </a:moveTo>
                  <a:cubicBezTo>
                    <a:pt x="88" y="77"/>
                    <a:pt x="77" y="154"/>
                    <a:pt x="66" y="230"/>
                  </a:cubicBezTo>
                  <a:cubicBezTo>
                    <a:pt x="55" y="307"/>
                    <a:pt x="33" y="383"/>
                    <a:pt x="22" y="460"/>
                  </a:cubicBezTo>
                  <a:lnTo>
                    <a:pt x="33" y="438"/>
                  </a:lnTo>
                  <a:lnTo>
                    <a:pt x="44" y="427"/>
                  </a:lnTo>
                  <a:cubicBezTo>
                    <a:pt x="55" y="383"/>
                    <a:pt x="66" y="329"/>
                    <a:pt x="66" y="285"/>
                  </a:cubicBezTo>
                  <a:cubicBezTo>
                    <a:pt x="88" y="198"/>
                    <a:pt x="88" y="99"/>
                    <a:pt x="88" y="1"/>
                  </a:cubicBezTo>
                  <a:close/>
                  <a:moveTo>
                    <a:pt x="33" y="449"/>
                  </a:moveTo>
                  <a:lnTo>
                    <a:pt x="22" y="482"/>
                  </a:lnTo>
                  <a:cubicBezTo>
                    <a:pt x="0" y="558"/>
                    <a:pt x="0" y="636"/>
                    <a:pt x="0" y="712"/>
                  </a:cubicBezTo>
                  <a:cubicBezTo>
                    <a:pt x="0" y="624"/>
                    <a:pt x="22" y="537"/>
                    <a:pt x="33" y="449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2"/>
            <p:cNvSpPr/>
            <p:nvPr/>
          </p:nvSpPr>
          <p:spPr>
            <a:xfrm>
              <a:off x="5534427" y="2912314"/>
              <a:ext cx="468422" cy="90867"/>
            </a:xfrm>
            <a:custGeom>
              <a:rect b="b" l="l" r="r" t="t"/>
              <a:pathLst>
                <a:path extrusionOk="0" h="3154" w="16259">
                  <a:moveTo>
                    <a:pt x="16127" y="0"/>
                  </a:moveTo>
                  <a:cubicBezTo>
                    <a:pt x="15701" y="0"/>
                    <a:pt x="14387" y="241"/>
                    <a:pt x="14233" y="307"/>
                  </a:cubicBezTo>
                  <a:cubicBezTo>
                    <a:pt x="12514" y="1041"/>
                    <a:pt x="10752" y="2530"/>
                    <a:pt x="8792" y="2530"/>
                  </a:cubicBezTo>
                  <a:cubicBezTo>
                    <a:pt x="8660" y="2530"/>
                    <a:pt x="8518" y="2518"/>
                    <a:pt x="8387" y="2508"/>
                  </a:cubicBezTo>
                  <a:cubicBezTo>
                    <a:pt x="7346" y="2387"/>
                    <a:pt x="6361" y="1960"/>
                    <a:pt x="5376" y="1620"/>
                  </a:cubicBezTo>
                  <a:cubicBezTo>
                    <a:pt x="5113" y="1522"/>
                    <a:pt x="4839" y="1435"/>
                    <a:pt x="4565" y="1358"/>
                  </a:cubicBezTo>
                  <a:lnTo>
                    <a:pt x="4565" y="1358"/>
                  </a:lnTo>
                  <a:cubicBezTo>
                    <a:pt x="4587" y="1391"/>
                    <a:pt x="4599" y="1413"/>
                    <a:pt x="4621" y="1435"/>
                  </a:cubicBezTo>
                  <a:cubicBezTo>
                    <a:pt x="4872" y="1511"/>
                    <a:pt x="5124" y="1588"/>
                    <a:pt x="5376" y="1676"/>
                  </a:cubicBezTo>
                  <a:cubicBezTo>
                    <a:pt x="6361" y="2026"/>
                    <a:pt x="7346" y="2453"/>
                    <a:pt x="8387" y="2562"/>
                  </a:cubicBezTo>
                  <a:cubicBezTo>
                    <a:pt x="8518" y="2584"/>
                    <a:pt x="8660" y="2584"/>
                    <a:pt x="8792" y="2584"/>
                  </a:cubicBezTo>
                  <a:cubicBezTo>
                    <a:pt x="10752" y="2584"/>
                    <a:pt x="12514" y="1095"/>
                    <a:pt x="14233" y="362"/>
                  </a:cubicBezTo>
                  <a:cubicBezTo>
                    <a:pt x="14387" y="307"/>
                    <a:pt x="15701" y="55"/>
                    <a:pt x="16127" y="55"/>
                  </a:cubicBezTo>
                  <a:cubicBezTo>
                    <a:pt x="16204" y="55"/>
                    <a:pt x="16258" y="66"/>
                    <a:pt x="16258" y="88"/>
                  </a:cubicBezTo>
                  <a:lnTo>
                    <a:pt x="16258" y="22"/>
                  </a:lnTo>
                  <a:cubicBezTo>
                    <a:pt x="16258" y="0"/>
                    <a:pt x="16204" y="0"/>
                    <a:pt x="16127" y="0"/>
                  </a:cubicBezTo>
                  <a:close/>
                  <a:moveTo>
                    <a:pt x="1642" y="1457"/>
                  </a:moveTo>
                  <a:lnTo>
                    <a:pt x="1642" y="1457"/>
                  </a:lnTo>
                  <a:cubicBezTo>
                    <a:pt x="930" y="1785"/>
                    <a:pt x="339" y="2365"/>
                    <a:pt x="11" y="3066"/>
                  </a:cubicBezTo>
                  <a:cubicBezTo>
                    <a:pt x="11" y="3099"/>
                    <a:pt x="0" y="3121"/>
                    <a:pt x="0" y="3153"/>
                  </a:cubicBezTo>
                  <a:cubicBezTo>
                    <a:pt x="329" y="2442"/>
                    <a:pt x="920" y="1861"/>
                    <a:pt x="1621" y="1533"/>
                  </a:cubicBezTo>
                  <a:cubicBezTo>
                    <a:pt x="1631" y="1511"/>
                    <a:pt x="1631" y="1489"/>
                    <a:pt x="1642" y="1457"/>
                  </a:cubicBezTo>
                  <a:close/>
                </a:path>
              </a:pathLst>
            </a:custGeom>
            <a:solidFill>
              <a:srgbClr val="4975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2"/>
            <p:cNvSpPr/>
            <p:nvPr/>
          </p:nvSpPr>
          <p:spPr>
            <a:xfrm>
              <a:off x="5480466" y="2301311"/>
              <a:ext cx="629959" cy="699334"/>
            </a:xfrm>
            <a:custGeom>
              <a:rect b="b" l="l" r="r" t="t"/>
              <a:pathLst>
                <a:path extrusionOk="0" h="24274" w="21866">
                  <a:moveTo>
                    <a:pt x="4851" y="789"/>
                  </a:moveTo>
                  <a:lnTo>
                    <a:pt x="4927" y="986"/>
                  </a:lnTo>
                  <a:lnTo>
                    <a:pt x="4993" y="1183"/>
                  </a:lnTo>
                  <a:lnTo>
                    <a:pt x="5048" y="1391"/>
                  </a:lnTo>
                  <a:lnTo>
                    <a:pt x="4983" y="1194"/>
                  </a:lnTo>
                  <a:lnTo>
                    <a:pt x="4917" y="986"/>
                  </a:lnTo>
                  <a:lnTo>
                    <a:pt x="4851" y="789"/>
                  </a:lnTo>
                  <a:close/>
                  <a:moveTo>
                    <a:pt x="6898" y="1797"/>
                  </a:moveTo>
                  <a:cubicBezTo>
                    <a:pt x="7052" y="1928"/>
                    <a:pt x="7216" y="2048"/>
                    <a:pt x="7391" y="2169"/>
                  </a:cubicBezTo>
                  <a:cubicBezTo>
                    <a:pt x="7555" y="2289"/>
                    <a:pt x="7730" y="2398"/>
                    <a:pt x="7917" y="2486"/>
                  </a:cubicBezTo>
                  <a:cubicBezTo>
                    <a:pt x="8278" y="2683"/>
                    <a:pt x="8650" y="2836"/>
                    <a:pt x="9044" y="2957"/>
                  </a:cubicBezTo>
                  <a:cubicBezTo>
                    <a:pt x="9438" y="3067"/>
                    <a:pt x="9844" y="3143"/>
                    <a:pt x="10260" y="3165"/>
                  </a:cubicBezTo>
                  <a:cubicBezTo>
                    <a:pt x="10380" y="3176"/>
                    <a:pt x="10511" y="3187"/>
                    <a:pt x="10643" y="3187"/>
                  </a:cubicBezTo>
                  <a:lnTo>
                    <a:pt x="10621" y="3187"/>
                  </a:lnTo>
                  <a:cubicBezTo>
                    <a:pt x="10501" y="3187"/>
                    <a:pt x="10380" y="3187"/>
                    <a:pt x="10260" y="3176"/>
                  </a:cubicBezTo>
                  <a:cubicBezTo>
                    <a:pt x="9844" y="3154"/>
                    <a:pt x="9438" y="3077"/>
                    <a:pt x="9044" y="2968"/>
                  </a:cubicBezTo>
                  <a:cubicBezTo>
                    <a:pt x="8650" y="2858"/>
                    <a:pt x="8267" y="2694"/>
                    <a:pt x="7905" y="2497"/>
                  </a:cubicBezTo>
                  <a:cubicBezTo>
                    <a:pt x="7730" y="2398"/>
                    <a:pt x="7555" y="2289"/>
                    <a:pt x="7380" y="2179"/>
                  </a:cubicBezTo>
                  <a:cubicBezTo>
                    <a:pt x="7216" y="2059"/>
                    <a:pt x="7052" y="1928"/>
                    <a:pt x="6898" y="1797"/>
                  </a:cubicBezTo>
                  <a:close/>
                  <a:moveTo>
                    <a:pt x="11486" y="3121"/>
                  </a:moveTo>
                  <a:lnTo>
                    <a:pt x="11486" y="3121"/>
                  </a:lnTo>
                  <a:cubicBezTo>
                    <a:pt x="11278" y="3154"/>
                    <a:pt x="11080" y="3176"/>
                    <a:pt x="10873" y="3187"/>
                  </a:cubicBezTo>
                  <a:lnTo>
                    <a:pt x="10643" y="3187"/>
                  </a:lnTo>
                  <a:cubicBezTo>
                    <a:pt x="10720" y="3187"/>
                    <a:pt x="10796" y="3187"/>
                    <a:pt x="10873" y="3176"/>
                  </a:cubicBezTo>
                  <a:cubicBezTo>
                    <a:pt x="11080" y="3165"/>
                    <a:pt x="11278" y="3154"/>
                    <a:pt x="11486" y="3121"/>
                  </a:cubicBezTo>
                  <a:close/>
                  <a:moveTo>
                    <a:pt x="4796" y="3340"/>
                  </a:moveTo>
                  <a:lnTo>
                    <a:pt x="4796" y="3340"/>
                  </a:lnTo>
                  <a:cubicBezTo>
                    <a:pt x="4774" y="3614"/>
                    <a:pt x="4742" y="3887"/>
                    <a:pt x="4708" y="4161"/>
                  </a:cubicBezTo>
                  <a:cubicBezTo>
                    <a:pt x="4676" y="4435"/>
                    <a:pt x="4643" y="4709"/>
                    <a:pt x="4599" y="4982"/>
                  </a:cubicBezTo>
                  <a:lnTo>
                    <a:pt x="4698" y="4161"/>
                  </a:lnTo>
                  <a:lnTo>
                    <a:pt x="4796" y="3340"/>
                  </a:lnTo>
                  <a:close/>
                  <a:moveTo>
                    <a:pt x="3022" y="7950"/>
                  </a:moveTo>
                  <a:cubicBezTo>
                    <a:pt x="3013" y="7990"/>
                    <a:pt x="2993" y="8021"/>
                    <a:pt x="2965" y="8042"/>
                  </a:cubicBezTo>
                  <a:lnTo>
                    <a:pt x="2965" y="8042"/>
                  </a:lnTo>
                  <a:cubicBezTo>
                    <a:pt x="2988" y="8015"/>
                    <a:pt x="3007" y="7985"/>
                    <a:pt x="3022" y="7950"/>
                  </a:cubicBezTo>
                  <a:close/>
                  <a:moveTo>
                    <a:pt x="2234" y="8048"/>
                  </a:moveTo>
                  <a:cubicBezTo>
                    <a:pt x="2278" y="8103"/>
                    <a:pt x="2355" y="8147"/>
                    <a:pt x="2421" y="8179"/>
                  </a:cubicBezTo>
                  <a:cubicBezTo>
                    <a:pt x="2387" y="8169"/>
                    <a:pt x="2344" y="8157"/>
                    <a:pt x="2311" y="8125"/>
                  </a:cubicBezTo>
                  <a:cubicBezTo>
                    <a:pt x="2289" y="8103"/>
                    <a:pt x="2256" y="8081"/>
                    <a:pt x="2234" y="8048"/>
                  </a:cubicBezTo>
                  <a:close/>
                  <a:moveTo>
                    <a:pt x="2948" y="8061"/>
                  </a:moveTo>
                  <a:cubicBezTo>
                    <a:pt x="2926" y="8089"/>
                    <a:pt x="2898" y="8116"/>
                    <a:pt x="2869" y="8135"/>
                  </a:cubicBezTo>
                  <a:cubicBezTo>
                    <a:pt x="2803" y="8169"/>
                    <a:pt x="2727" y="8201"/>
                    <a:pt x="2650" y="8212"/>
                  </a:cubicBezTo>
                  <a:lnTo>
                    <a:pt x="2584" y="8212"/>
                  </a:lnTo>
                  <a:cubicBezTo>
                    <a:pt x="2530" y="8212"/>
                    <a:pt x="2475" y="8201"/>
                    <a:pt x="2421" y="8179"/>
                  </a:cubicBezTo>
                  <a:lnTo>
                    <a:pt x="2421" y="8179"/>
                  </a:lnTo>
                  <a:cubicBezTo>
                    <a:pt x="2475" y="8191"/>
                    <a:pt x="2530" y="8201"/>
                    <a:pt x="2584" y="8201"/>
                  </a:cubicBezTo>
                  <a:cubicBezTo>
                    <a:pt x="2606" y="8201"/>
                    <a:pt x="2628" y="8201"/>
                    <a:pt x="2650" y="8191"/>
                  </a:cubicBezTo>
                  <a:cubicBezTo>
                    <a:pt x="2727" y="8191"/>
                    <a:pt x="2803" y="8157"/>
                    <a:pt x="2869" y="8125"/>
                  </a:cubicBezTo>
                  <a:cubicBezTo>
                    <a:pt x="2898" y="8106"/>
                    <a:pt x="2924" y="8085"/>
                    <a:pt x="2948" y="8061"/>
                  </a:cubicBezTo>
                  <a:close/>
                  <a:moveTo>
                    <a:pt x="12876" y="1"/>
                  </a:moveTo>
                  <a:cubicBezTo>
                    <a:pt x="12515" y="1"/>
                    <a:pt x="12143" y="1"/>
                    <a:pt x="11781" y="23"/>
                  </a:cubicBezTo>
                  <a:lnTo>
                    <a:pt x="11880" y="154"/>
                  </a:lnTo>
                  <a:cubicBezTo>
                    <a:pt x="12657" y="1106"/>
                    <a:pt x="13544" y="1982"/>
                    <a:pt x="14409" y="2858"/>
                  </a:cubicBezTo>
                  <a:cubicBezTo>
                    <a:pt x="15187" y="3668"/>
                    <a:pt x="15964" y="4478"/>
                    <a:pt x="16720" y="5311"/>
                  </a:cubicBezTo>
                  <a:lnTo>
                    <a:pt x="16720" y="5278"/>
                  </a:lnTo>
                  <a:cubicBezTo>
                    <a:pt x="16708" y="4556"/>
                    <a:pt x="16698" y="3843"/>
                    <a:pt x="16698" y="3121"/>
                  </a:cubicBezTo>
                  <a:lnTo>
                    <a:pt x="16698" y="2585"/>
                  </a:lnTo>
                  <a:lnTo>
                    <a:pt x="16708" y="3121"/>
                  </a:lnTo>
                  <a:cubicBezTo>
                    <a:pt x="16708" y="3843"/>
                    <a:pt x="16720" y="4556"/>
                    <a:pt x="16730" y="5278"/>
                  </a:cubicBezTo>
                  <a:cubicBezTo>
                    <a:pt x="16730" y="5289"/>
                    <a:pt x="16741" y="5311"/>
                    <a:pt x="16741" y="5322"/>
                  </a:cubicBezTo>
                  <a:cubicBezTo>
                    <a:pt x="17781" y="6461"/>
                    <a:pt x="18800" y="7621"/>
                    <a:pt x="19785" y="8804"/>
                  </a:cubicBezTo>
                  <a:cubicBezTo>
                    <a:pt x="19927" y="8979"/>
                    <a:pt x="20070" y="9143"/>
                    <a:pt x="20201" y="9307"/>
                  </a:cubicBezTo>
                  <a:cubicBezTo>
                    <a:pt x="20508" y="9208"/>
                    <a:pt x="20792" y="9088"/>
                    <a:pt x="21077" y="8957"/>
                  </a:cubicBezTo>
                  <a:cubicBezTo>
                    <a:pt x="21077" y="8957"/>
                    <a:pt x="21077" y="8967"/>
                    <a:pt x="21088" y="8989"/>
                  </a:cubicBezTo>
                  <a:cubicBezTo>
                    <a:pt x="21350" y="8869"/>
                    <a:pt x="21613" y="8738"/>
                    <a:pt x="21865" y="8595"/>
                  </a:cubicBezTo>
                  <a:cubicBezTo>
                    <a:pt x="21187" y="8015"/>
                    <a:pt x="20759" y="7216"/>
                    <a:pt x="20333" y="6439"/>
                  </a:cubicBezTo>
                  <a:cubicBezTo>
                    <a:pt x="19839" y="5508"/>
                    <a:pt x="19336" y="4577"/>
                    <a:pt x="18844" y="3646"/>
                  </a:cubicBezTo>
                  <a:cubicBezTo>
                    <a:pt x="18428" y="2880"/>
                    <a:pt x="18066" y="1785"/>
                    <a:pt x="17464" y="1161"/>
                  </a:cubicBezTo>
                  <a:cubicBezTo>
                    <a:pt x="16413" y="88"/>
                    <a:pt x="14694" y="23"/>
                    <a:pt x="13304" y="1"/>
                  </a:cubicBezTo>
                  <a:close/>
                  <a:moveTo>
                    <a:pt x="4348" y="8836"/>
                  </a:moveTo>
                  <a:cubicBezTo>
                    <a:pt x="4358" y="8967"/>
                    <a:pt x="4358" y="9099"/>
                    <a:pt x="4369" y="9230"/>
                  </a:cubicBezTo>
                  <a:lnTo>
                    <a:pt x="4369" y="9242"/>
                  </a:lnTo>
                  <a:cubicBezTo>
                    <a:pt x="4369" y="9307"/>
                    <a:pt x="4380" y="9383"/>
                    <a:pt x="4380" y="9449"/>
                  </a:cubicBezTo>
                  <a:lnTo>
                    <a:pt x="4391" y="9242"/>
                  </a:lnTo>
                  <a:cubicBezTo>
                    <a:pt x="4380" y="9186"/>
                    <a:pt x="4380" y="9143"/>
                    <a:pt x="4369" y="9088"/>
                  </a:cubicBezTo>
                  <a:cubicBezTo>
                    <a:pt x="4369" y="9011"/>
                    <a:pt x="4358" y="8924"/>
                    <a:pt x="4348" y="8836"/>
                  </a:cubicBezTo>
                  <a:close/>
                  <a:moveTo>
                    <a:pt x="1764" y="9680"/>
                  </a:moveTo>
                  <a:lnTo>
                    <a:pt x="1764" y="9680"/>
                  </a:lnTo>
                  <a:cubicBezTo>
                    <a:pt x="1906" y="9778"/>
                    <a:pt x="2048" y="9855"/>
                    <a:pt x="2212" y="9920"/>
                  </a:cubicBezTo>
                  <a:cubicBezTo>
                    <a:pt x="2365" y="9986"/>
                    <a:pt x="2530" y="10030"/>
                    <a:pt x="2694" y="10040"/>
                  </a:cubicBezTo>
                  <a:cubicBezTo>
                    <a:pt x="2530" y="10030"/>
                    <a:pt x="2365" y="9986"/>
                    <a:pt x="2202" y="9931"/>
                  </a:cubicBezTo>
                  <a:cubicBezTo>
                    <a:pt x="2048" y="9865"/>
                    <a:pt x="1895" y="9778"/>
                    <a:pt x="1764" y="9680"/>
                  </a:cubicBezTo>
                  <a:close/>
                  <a:moveTo>
                    <a:pt x="4457" y="11595"/>
                  </a:moveTo>
                  <a:cubicBezTo>
                    <a:pt x="4446" y="12242"/>
                    <a:pt x="4380" y="12898"/>
                    <a:pt x="4348" y="13555"/>
                  </a:cubicBezTo>
                  <a:lnTo>
                    <a:pt x="4348" y="13577"/>
                  </a:lnTo>
                  <a:cubicBezTo>
                    <a:pt x="4326" y="13906"/>
                    <a:pt x="4314" y="14245"/>
                    <a:pt x="4314" y="14573"/>
                  </a:cubicBezTo>
                  <a:cubicBezTo>
                    <a:pt x="4326" y="13599"/>
                    <a:pt x="4435" y="12624"/>
                    <a:pt x="4457" y="11661"/>
                  </a:cubicBezTo>
                  <a:lnTo>
                    <a:pt x="4457" y="11595"/>
                  </a:lnTo>
                  <a:close/>
                  <a:moveTo>
                    <a:pt x="15591" y="13894"/>
                  </a:moveTo>
                  <a:cubicBezTo>
                    <a:pt x="15394" y="14135"/>
                    <a:pt x="15197" y="14354"/>
                    <a:pt x="14978" y="14573"/>
                  </a:cubicBezTo>
                  <a:cubicBezTo>
                    <a:pt x="14771" y="14782"/>
                    <a:pt x="14540" y="14979"/>
                    <a:pt x="14299" y="15164"/>
                  </a:cubicBezTo>
                  <a:cubicBezTo>
                    <a:pt x="14540" y="14979"/>
                    <a:pt x="14759" y="14770"/>
                    <a:pt x="14978" y="14563"/>
                  </a:cubicBezTo>
                  <a:cubicBezTo>
                    <a:pt x="15197" y="14354"/>
                    <a:pt x="15394" y="14125"/>
                    <a:pt x="15591" y="13894"/>
                  </a:cubicBezTo>
                  <a:close/>
                  <a:moveTo>
                    <a:pt x="9209" y="16369"/>
                  </a:moveTo>
                  <a:lnTo>
                    <a:pt x="9209" y="16369"/>
                  </a:lnTo>
                  <a:cubicBezTo>
                    <a:pt x="9494" y="16446"/>
                    <a:pt x="9789" y="16500"/>
                    <a:pt x="10095" y="16533"/>
                  </a:cubicBezTo>
                  <a:cubicBezTo>
                    <a:pt x="9789" y="16512"/>
                    <a:pt x="9494" y="16446"/>
                    <a:pt x="9209" y="16369"/>
                  </a:cubicBezTo>
                  <a:close/>
                  <a:moveTo>
                    <a:pt x="14299" y="15164"/>
                  </a:moveTo>
                  <a:cubicBezTo>
                    <a:pt x="13829" y="15548"/>
                    <a:pt x="13314" y="15865"/>
                    <a:pt x="12756" y="16106"/>
                  </a:cubicBezTo>
                  <a:cubicBezTo>
                    <a:pt x="12197" y="16336"/>
                    <a:pt x="11606" y="16490"/>
                    <a:pt x="11004" y="16533"/>
                  </a:cubicBezTo>
                  <a:cubicBezTo>
                    <a:pt x="11596" y="16478"/>
                    <a:pt x="12197" y="16325"/>
                    <a:pt x="12745" y="16084"/>
                  </a:cubicBezTo>
                  <a:cubicBezTo>
                    <a:pt x="13304" y="15855"/>
                    <a:pt x="13829" y="15537"/>
                    <a:pt x="14299" y="15164"/>
                  </a:cubicBezTo>
                  <a:close/>
                  <a:moveTo>
                    <a:pt x="10095" y="16533"/>
                  </a:moveTo>
                  <a:lnTo>
                    <a:pt x="10095" y="16533"/>
                  </a:lnTo>
                  <a:cubicBezTo>
                    <a:pt x="10248" y="16544"/>
                    <a:pt x="10391" y="16544"/>
                    <a:pt x="10545" y="16544"/>
                  </a:cubicBezTo>
                  <a:cubicBezTo>
                    <a:pt x="10698" y="16544"/>
                    <a:pt x="10851" y="16544"/>
                    <a:pt x="11004" y="16533"/>
                  </a:cubicBezTo>
                  <a:lnTo>
                    <a:pt x="11004" y="16533"/>
                  </a:lnTo>
                  <a:cubicBezTo>
                    <a:pt x="10851" y="16555"/>
                    <a:pt x="10708" y="16555"/>
                    <a:pt x="10555" y="16555"/>
                  </a:cubicBezTo>
                  <a:cubicBezTo>
                    <a:pt x="10402" y="16555"/>
                    <a:pt x="10248" y="16555"/>
                    <a:pt x="10095" y="16533"/>
                  </a:cubicBezTo>
                  <a:close/>
                  <a:moveTo>
                    <a:pt x="4402" y="16446"/>
                  </a:moveTo>
                  <a:cubicBezTo>
                    <a:pt x="4271" y="16446"/>
                    <a:pt x="4129" y="16533"/>
                    <a:pt x="4041" y="16643"/>
                  </a:cubicBezTo>
                  <a:lnTo>
                    <a:pt x="4041" y="16709"/>
                  </a:lnTo>
                  <a:cubicBezTo>
                    <a:pt x="4129" y="16588"/>
                    <a:pt x="4271" y="16512"/>
                    <a:pt x="4402" y="16512"/>
                  </a:cubicBezTo>
                  <a:cubicBezTo>
                    <a:pt x="4446" y="16512"/>
                    <a:pt x="4489" y="16522"/>
                    <a:pt x="4523" y="16533"/>
                  </a:cubicBezTo>
                  <a:cubicBezTo>
                    <a:pt x="4523" y="16512"/>
                    <a:pt x="4511" y="16490"/>
                    <a:pt x="4511" y="16468"/>
                  </a:cubicBezTo>
                  <a:cubicBezTo>
                    <a:pt x="4479" y="16456"/>
                    <a:pt x="4435" y="16446"/>
                    <a:pt x="4402" y="16446"/>
                  </a:cubicBezTo>
                  <a:close/>
                  <a:moveTo>
                    <a:pt x="4041" y="16709"/>
                  </a:moveTo>
                  <a:cubicBezTo>
                    <a:pt x="3986" y="16774"/>
                    <a:pt x="3942" y="16862"/>
                    <a:pt x="3932" y="16938"/>
                  </a:cubicBezTo>
                  <a:cubicBezTo>
                    <a:pt x="3920" y="16982"/>
                    <a:pt x="3910" y="17026"/>
                    <a:pt x="3910" y="17069"/>
                  </a:cubicBezTo>
                  <a:cubicBezTo>
                    <a:pt x="3920" y="17212"/>
                    <a:pt x="3953" y="17354"/>
                    <a:pt x="3997" y="17497"/>
                  </a:cubicBezTo>
                  <a:lnTo>
                    <a:pt x="4041" y="16709"/>
                  </a:lnTo>
                  <a:close/>
                  <a:moveTo>
                    <a:pt x="4052" y="17694"/>
                  </a:moveTo>
                  <a:cubicBezTo>
                    <a:pt x="4030" y="17738"/>
                    <a:pt x="4008" y="17770"/>
                    <a:pt x="3986" y="17803"/>
                  </a:cubicBezTo>
                  <a:lnTo>
                    <a:pt x="3986" y="17869"/>
                  </a:lnTo>
                  <a:cubicBezTo>
                    <a:pt x="4008" y="17825"/>
                    <a:pt x="4041" y="17782"/>
                    <a:pt x="4063" y="17738"/>
                  </a:cubicBezTo>
                  <a:cubicBezTo>
                    <a:pt x="4063" y="17726"/>
                    <a:pt x="4063" y="17716"/>
                    <a:pt x="4052" y="17694"/>
                  </a:cubicBezTo>
                  <a:close/>
                  <a:moveTo>
                    <a:pt x="16106" y="15592"/>
                  </a:moveTo>
                  <a:lnTo>
                    <a:pt x="16106" y="15592"/>
                  </a:lnTo>
                  <a:cubicBezTo>
                    <a:pt x="15887" y="15767"/>
                    <a:pt x="15679" y="15953"/>
                    <a:pt x="15460" y="16128"/>
                  </a:cubicBezTo>
                  <a:cubicBezTo>
                    <a:pt x="15241" y="16303"/>
                    <a:pt x="15022" y="16478"/>
                    <a:pt x="14793" y="16653"/>
                  </a:cubicBezTo>
                  <a:cubicBezTo>
                    <a:pt x="14574" y="16829"/>
                    <a:pt x="14343" y="16993"/>
                    <a:pt x="14114" y="17147"/>
                  </a:cubicBezTo>
                  <a:cubicBezTo>
                    <a:pt x="13993" y="17223"/>
                    <a:pt x="13873" y="17300"/>
                    <a:pt x="13763" y="17376"/>
                  </a:cubicBezTo>
                  <a:cubicBezTo>
                    <a:pt x="13643" y="17442"/>
                    <a:pt x="13523" y="17519"/>
                    <a:pt x="13391" y="17584"/>
                  </a:cubicBezTo>
                  <a:cubicBezTo>
                    <a:pt x="13150" y="17726"/>
                    <a:pt x="12898" y="17847"/>
                    <a:pt x="12635" y="17957"/>
                  </a:cubicBezTo>
                  <a:cubicBezTo>
                    <a:pt x="12372" y="18055"/>
                    <a:pt x="12110" y="18154"/>
                    <a:pt x="11836" y="18220"/>
                  </a:cubicBezTo>
                  <a:cubicBezTo>
                    <a:pt x="11562" y="18296"/>
                    <a:pt x="11289" y="18340"/>
                    <a:pt x="11004" y="18373"/>
                  </a:cubicBezTo>
                  <a:cubicBezTo>
                    <a:pt x="10829" y="18383"/>
                    <a:pt x="10643" y="18395"/>
                    <a:pt x="10457" y="18395"/>
                  </a:cubicBezTo>
                  <a:cubicBezTo>
                    <a:pt x="10446" y="18395"/>
                    <a:pt x="10436" y="18395"/>
                    <a:pt x="10425" y="18395"/>
                  </a:cubicBezTo>
                  <a:lnTo>
                    <a:pt x="10425" y="18395"/>
                  </a:lnTo>
                  <a:cubicBezTo>
                    <a:pt x="10618" y="18394"/>
                    <a:pt x="10811" y="18383"/>
                    <a:pt x="11004" y="18361"/>
                  </a:cubicBezTo>
                  <a:cubicBezTo>
                    <a:pt x="11289" y="18329"/>
                    <a:pt x="11562" y="18285"/>
                    <a:pt x="11836" y="18208"/>
                  </a:cubicBezTo>
                  <a:cubicBezTo>
                    <a:pt x="12099" y="18142"/>
                    <a:pt x="12372" y="18044"/>
                    <a:pt x="12625" y="17945"/>
                  </a:cubicBezTo>
                  <a:cubicBezTo>
                    <a:pt x="12888" y="17836"/>
                    <a:pt x="13139" y="17704"/>
                    <a:pt x="13391" y="17573"/>
                  </a:cubicBezTo>
                  <a:cubicBezTo>
                    <a:pt x="13511" y="17507"/>
                    <a:pt x="13632" y="17431"/>
                    <a:pt x="13752" y="17366"/>
                  </a:cubicBezTo>
                  <a:cubicBezTo>
                    <a:pt x="13873" y="17288"/>
                    <a:pt x="13993" y="17212"/>
                    <a:pt x="14102" y="17135"/>
                  </a:cubicBezTo>
                  <a:cubicBezTo>
                    <a:pt x="14343" y="16982"/>
                    <a:pt x="14562" y="16818"/>
                    <a:pt x="14793" y="16643"/>
                  </a:cubicBezTo>
                  <a:cubicBezTo>
                    <a:pt x="15012" y="16478"/>
                    <a:pt x="15231" y="16303"/>
                    <a:pt x="15449" y="16128"/>
                  </a:cubicBezTo>
                  <a:cubicBezTo>
                    <a:pt x="15668" y="15942"/>
                    <a:pt x="15887" y="15767"/>
                    <a:pt x="16106" y="15592"/>
                  </a:cubicBezTo>
                  <a:close/>
                  <a:moveTo>
                    <a:pt x="4391" y="17989"/>
                  </a:moveTo>
                  <a:cubicBezTo>
                    <a:pt x="5705" y="18821"/>
                    <a:pt x="7249" y="19259"/>
                    <a:pt x="8793" y="19259"/>
                  </a:cubicBezTo>
                  <a:cubicBezTo>
                    <a:pt x="9099" y="19259"/>
                    <a:pt x="9394" y="19249"/>
                    <a:pt x="9701" y="19215"/>
                  </a:cubicBezTo>
                  <a:lnTo>
                    <a:pt x="9175" y="19183"/>
                  </a:lnTo>
                  <a:cubicBezTo>
                    <a:pt x="8508" y="19128"/>
                    <a:pt x="7851" y="19062"/>
                    <a:pt x="7194" y="18931"/>
                  </a:cubicBezTo>
                  <a:cubicBezTo>
                    <a:pt x="7117" y="18920"/>
                    <a:pt x="7030" y="18898"/>
                    <a:pt x="6953" y="18887"/>
                  </a:cubicBezTo>
                  <a:cubicBezTo>
                    <a:pt x="6866" y="18865"/>
                    <a:pt x="6789" y="18855"/>
                    <a:pt x="6712" y="18833"/>
                  </a:cubicBezTo>
                  <a:lnTo>
                    <a:pt x="6581" y="18799"/>
                  </a:lnTo>
                  <a:lnTo>
                    <a:pt x="6526" y="18789"/>
                  </a:lnTo>
                  <a:lnTo>
                    <a:pt x="6460" y="18777"/>
                  </a:lnTo>
                  <a:lnTo>
                    <a:pt x="6340" y="18745"/>
                  </a:lnTo>
                  <a:cubicBezTo>
                    <a:pt x="6307" y="18734"/>
                    <a:pt x="6263" y="18723"/>
                    <a:pt x="6219" y="18712"/>
                  </a:cubicBezTo>
                  <a:cubicBezTo>
                    <a:pt x="6066" y="18668"/>
                    <a:pt x="5902" y="18614"/>
                    <a:pt x="5749" y="18558"/>
                  </a:cubicBezTo>
                  <a:cubicBezTo>
                    <a:pt x="5584" y="18504"/>
                    <a:pt x="5431" y="18449"/>
                    <a:pt x="5278" y="18395"/>
                  </a:cubicBezTo>
                  <a:lnTo>
                    <a:pt x="4818" y="18198"/>
                  </a:lnTo>
                  <a:cubicBezTo>
                    <a:pt x="4708" y="18142"/>
                    <a:pt x="4599" y="18077"/>
                    <a:pt x="4489" y="18011"/>
                  </a:cubicBezTo>
                  <a:cubicBezTo>
                    <a:pt x="4457" y="18001"/>
                    <a:pt x="4424" y="17989"/>
                    <a:pt x="4391" y="17989"/>
                  </a:cubicBezTo>
                  <a:close/>
                  <a:moveTo>
                    <a:pt x="8694" y="20048"/>
                  </a:moveTo>
                  <a:lnTo>
                    <a:pt x="8694" y="20048"/>
                  </a:lnTo>
                  <a:cubicBezTo>
                    <a:pt x="8704" y="20051"/>
                    <a:pt x="8715" y="20054"/>
                    <a:pt x="8726" y="20058"/>
                  </a:cubicBezTo>
                  <a:lnTo>
                    <a:pt x="8726" y="20058"/>
                  </a:lnTo>
                  <a:cubicBezTo>
                    <a:pt x="8715" y="20054"/>
                    <a:pt x="8704" y="20051"/>
                    <a:pt x="8694" y="20048"/>
                  </a:cubicBezTo>
                  <a:close/>
                  <a:moveTo>
                    <a:pt x="16720" y="17803"/>
                  </a:moveTo>
                  <a:cubicBezTo>
                    <a:pt x="16654" y="17891"/>
                    <a:pt x="16577" y="17967"/>
                    <a:pt x="16501" y="18044"/>
                  </a:cubicBezTo>
                  <a:cubicBezTo>
                    <a:pt x="16347" y="18198"/>
                    <a:pt x="16172" y="18329"/>
                    <a:pt x="15986" y="18460"/>
                  </a:cubicBezTo>
                  <a:cubicBezTo>
                    <a:pt x="15810" y="18580"/>
                    <a:pt x="15625" y="18701"/>
                    <a:pt x="15428" y="18799"/>
                  </a:cubicBezTo>
                  <a:cubicBezTo>
                    <a:pt x="15241" y="18909"/>
                    <a:pt x="15044" y="19008"/>
                    <a:pt x="14847" y="19106"/>
                  </a:cubicBezTo>
                  <a:lnTo>
                    <a:pt x="14256" y="19369"/>
                  </a:lnTo>
                  <a:cubicBezTo>
                    <a:pt x="14146" y="19412"/>
                    <a:pt x="14048" y="19446"/>
                    <a:pt x="13949" y="19490"/>
                  </a:cubicBezTo>
                  <a:cubicBezTo>
                    <a:pt x="13840" y="19522"/>
                    <a:pt x="13742" y="19555"/>
                    <a:pt x="13632" y="19599"/>
                  </a:cubicBezTo>
                  <a:cubicBezTo>
                    <a:pt x="12810" y="19872"/>
                    <a:pt x="11946" y="20048"/>
                    <a:pt x="11070" y="20113"/>
                  </a:cubicBezTo>
                  <a:cubicBezTo>
                    <a:pt x="10796" y="20135"/>
                    <a:pt x="10523" y="20146"/>
                    <a:pt x="10238" y="20146"/>
                  </a:cubicBezTo>
                  <a:cubicBezTo>
                    <a:pt x="10232" y="20146"/>
                    <a:pt x="10226" y="20146"/>
                    <a:pt x="10220" y="20146"/>
                  </a:cubicBezTo>
                  <a:lnTo>
                    <a:pt x="10220" y="20146"/>
                  </a:lnTo>
                  <a:cubicBezTo>
                    <a:pt x="10503" y="20146"/>
                    <a:pt x="10787" y="20135"/>
                    <a:pt x="11070" y="20103"/>
                  </a:cubicBezTo>
                  <a:cubicBezTo>
                    <a:pt x="11946" y="20037"/>
                    <a:pt x="12810" y="19862"/>
                    <a:pt x="13632" y="19577"/>
                  </a:cubicBezTo>
                  <a:cubicBezTo>
                    <a:pt x="13730" y="19544"/>
                    <a:pt x="13840" y="19511"/>
                    <a:pt x="13939" y="19468"/>
                  </a:cubicBezTo>
                  <a:cubicBezTo>
                    <a:pt x="14048" y="19434"/>
                    <a:pt x="14146" y="19391"/>
                    <a:pt x="14245" y="19358"/>
                  </a:cubicBezTo>
                  <a:cubicBezTo>
                    <a:pt x="14453" y="19271"/>
                    <a:pt x="14650" y="19183"/>
                    <a:pt x="14847" y="19095"/>
                  </a:cubicBezTo>
                  <a:cubicBezTo>
                    <a:pt x="15044" y="18996"/>
                    <a:pt x="15241" y="18898"/>
                    <a:pt x="15428" y="18789"/>
                  </a:cubicBezTo>
                  <a:cubicBezTo>
                    <a:pt x="15613" y="18690"/>
                    <a:pt x="15800" y="18570"/>
                    <a:pt x="15986" y="18449"/>
                  </a:cubicBezTo>
                  <a:cubicBezTo>
                    <a:pt x="16161" y="18329"/>
                    <a:pt x="16336" y="18198"/>
                    <a:pt x="16489" y="18044"/>
                  </a:cubicBezTo>
                  <a:cubicBezTo>
                    <a:pt x="16577" y="17967"/>
                    <a:pt x="16642" y="17891"/>
                    <a:pt x="16720" y="17803"/>
                  </a:cubicBezTo>
                  <a:close/>
                  <a:moveTo>
                    <a:pt x="17464" y="19533"/>
                  </a:moveTo>
                  <a:lnTo>
                    <a:pt x="17464" y="19533"/>
                  </a:lnTo>
                  <a:cubicBezTo>
                    <a:pt x="17442" y="19566"/>
                    <a:pt x="17420" y="19588"/>
                    <a:pt x="17387" y="19621"/>
                  </a:cubicBezTo>
                  <a:cubicBezTo>
                    <a:pt x="17289" y="19730"/>
                    <a:pt x="17157" y="19829"/>
                    <a:pt x="17037" y="19906"/>
                  </a:cubicBezTo>
                  <a:lnTo>
                    <a:pt x="16938" y="19971"/>
                  </a:lnTo>
                  <a:cubicBezTo>
                    <a:pt x="16905" y="19982"/>
                    <a:pt x="16873" y="20004"/>
                    <a:pt x="16829" y="20026"/>
                  </a:cubicBezTo>
                  <a:lnTo>
                    <a:pt x="16632" y="20125"/>
                  </a:lnTo>
                  <a:lnTo>
                    <a:pt x="16205" y="20288"/>
                  </a:lnTo>
                  <a:cubicBezTo>
                    <a:pt x="16063" y="20344"/>
                    <a:pt x="15909" y="20398"/>
                    <a:pt x="15767" y="20442"/>
                  </a:cubicBezTo>
                  <a:lnTo>
                    <a:pt x="15548" y="20507"/>
                  </a:lnTo>
                  <a:lnTo>
                    <a:pt x="15493" y="20529"/>
                  </a:lnTo>
                  <a:lnTo>
                    <a:pt x="15438" y="20541"/>
                  </a:lnTo>
                  <a:lnTo>
                    <a:pt x="15329" y="20573"/>
                  </a:lnTo>
                  <a:cubicBezTo>
                    <a:pt x="15033" y="20661"/>
                    <a:pt x="14737" y="20726"/>
                    <a:pt x="14431" y="20782"/>
                  </a:cubicBezTo>
                  <a:cubicBezTo>
                    <a:pt x="14398" y="20792"/>
                    <a:pt x="14365" y="20803"/>
                    <a:pt x="14321" y="20803"/>
                  </a:cubicBezTo>
                  <a:lnTo>
                    <a:pt x="14212" y="20825"/>
                  </a:lnTo>
                  <a:lnTo>
                    <a:pt x="13982" y="20858"/>
                  </a:lnTo>
                  <a:lnTo>
                    <a:pt x="13752" y="20891"/>
                  </a:lnTo>
                  <a:lnTo>
                    <a:pt x="13533" y="20923"/>
                  </a:lnTo>
                  <a:cubicBezTo>
                    <a:pt x="13226" y="20957"/>
                    <a:pt x="12920" y="20979"/>
                    <a:pt x="12613" y="20979"/>
                  </a:cubicBezTo>
                  <a:cubicBezTo>
                    <a:pt x="12920" y="20967"/>
                    <a:pt x="13226" y="20945"/>
                    <a:pt x="13523" y="20913"/>
                  </a:cubicBezTo>
                  <a:lnTo>
                    <a:pt x="13752" y="20880"/>
                  </a:lnTo>
                  <a:lnTo>
                    <a:pt x="13982" y="20847"/>
                  </a:lnTo>
                  <a:lnTo>
                    <a:pt x="14212" y="20814"/>
                  </a:lnTo>
                  <a:lnTo>
                    <a:pt x="14321" y="20792"/>
                  </a:lnTo>
                  <a:cubicBezTo>
                    <a:pt x="14355" y="20792"/>
                    <a:pt x="14398" y="20782"/>
                    <a:pt x="14431" y="20770"/>
                  </a:cubicBezTo>
                  <a:cubicBezTo>
                    <a:pt x="14737" y="20716"/>
                    <a:pt x="15033" y="20639"/>
                    <a:pt x="15329" y="20563"/>
                  </a:cubicBezTo>
                  <a:lnTo>
                    <a:pt x="15438" y="20529"/>
                  </a:lnTo>
                  <a:lnTo>
                    <a:pt x="15493" y="20519"/>
                  </a:lnTo>
                  <a:lnTo>
                    <a:pt x="15548" y="20497"/>
                  </a:lnTo>
                  <a:lnTo>
                    <a:pt x="15767" y="20431"/>
                  </a:lnTo>
                  <a:cubicBezTo>
                    <a:pt x="15909" y="20376"/>
                    <a:pt x="16051" y="20332"/>
                    <a:pt x="16194" y="20278"/>
                  </a:cubicBezTo>
                  <a:lnTo>
                    <a:pt x="16621" y="20113"/>
                  </a:lnTo>
                  <a:cubicBezTo>
                    <a:pt x="16686" y="20081"/>
                    <a:pt x="16763" y="20048"/>
                    <a:pt x="16829" y="20015"/>
                  </a:cubicBezTo>
                  <a:cubicBezTo>
                    <a:pt x="16861" y="19993"/>
                    <a:pt x="16895" y="19971"/>
                    <a:pt x="16927" y="19960"/>
                  </a:cubicBezTo>
                  <a:lnTo>
                    <a:pt x="17026" y="19894"/>
                  </a:lnTo>
                  <a:cubicBezTo>
                    <a:pt x="17157" y="19818"/>
                    <a:pt x="17277" y="19719"/>
                    <a:pt x="17387" y="19610"/>
                  </a:cubicBezTo>
                  <a:lnTo>
                    <a:pt x="17464" y="19533"/>
                  </a:lnTo>
                  <a:close/>
                  <a:moveTo>
                    <a:pt x="4336" y="19446"/>
                  </a:moveTo>
                  <a:lnTo>
                    <a:pt x="4336" y="19446"/>
                  </a:lnTo>
                  <a:cubicBezTo>
                    <a:pt x="4501" y="19610"/>
                    <a:pt x="4665" y="19763"/>
                    <a:pt x="4840" y="19906"/>
                  </a:cubicBezTo>
                  <a:cubicBezTo>
                    <a:pt x="5190" y="20190"/>
                    <a:pt x="5574" y="20442"/>
                    <a:pt x="5990" y="20628"/>
                  </a:cubicBezTo>
                  <a:cubicBezTo>
                    <a:pt x="6395" y="20825"/>
                    <a:pt x="6832" y="20979"/>
                    <a:pt x="7270" y="21066"/>
                  </a:cubicBezTo>
                  <a:cubicBezTo>
                    <a:pt x="7489" y="21120"/>
                    <a:pt x="7720" y="21154"/>
                    <a:pt x="7949" y="21164"/>
                  </a:cubicBezTo>
                  <a:cubicBezTo>
                    <a:pt x="8088" y="21175"/>
                    <a:pt x="8225" y="21186"/>
                    <a:pt x="8364" y="21186"/>
                  </a:cubicBezTo>
                  <a:lnTo>
                    <a:pt x="8364" y="21186"/>
                  </a:lnTo>
                  <a:cubicBezTo>
                    <a:pt x="8349" y="21186"/>
                    <a:pt x="8335" y="21186"/>
                    <a:pt x="8321" y="21186"/>
                  </a:cubicBezTo>
                  <a:cubicBezTo>
                    <a:pt x="8190" y="21186"/>
                    <a:pt x="8070" y="21186"/>
                    <a:pt x="7949" y="21176"/>
                  </a:cubicBezTo>
                  <a:cubicBezTo>
                    <a:pt x="7720" y="21154"/>
                    <a:pt x="7489" y="21120"/>
                    <a:pt x="7270" y="21077"/>
                  </a:cubicBezTo>
                  <a:cubicBezTo>
                    <a:pt x="6822" y="20989"/>
                    <a:pt x="6395" y="20847"/>
                    <a:pt x="5978" y="20650"/>
                  </a:cubicBezTo>
                  <a:cubicBezTo>
                    <a:pt x="5574" y="20453"/>
                    <a:pt x="5180" y="20201"/>
                    <a:pt x="4829" y="19916"/>
                  </a:cubicBezTo>
                  <a:cubicBezTo>
                    <a:pt x="4654" y="19763"/>
                    <a:pt x="4489" y="19610"/>
                    <a:pt x="4336" y="19446"/>
                  </a:cubicBezTo>
                  <a:close/>
                  <a:moveTo>
                    <a:pt x="15745" y="21132"/>
                  </a:moveTo>
                  <a:lnTo>
                    <a:pt x="15745" y="21132"/>
                  </a:lnTo>
                  <a:cubicBezTo>
                    <a:pt x="15362" y="21241"/>
                    <a:pt x="14978" y="21383"/>
                    <a:pt x="14595" y="21537"/>
                  </a:cubicBezTo>
                  <a:cubicBezTo>
                    <a:pt x="13851" y="21833"/>
                    <a:pt x="13117" y="22193"/>
                    <a:pt x="12372" y="22511"/>
                  </a:cubicBezTo>
                  <a:cubicBezTo>
                    <a:pt x="12000" y="22665"/>
                    <a:pt x="11617" y="22807"/>
                    <a:pt x="11223" y="22927"/>
                  </a:cubicBezTo>
                  <a:cubicBezTo>
                    <a:pt x="10840" y="23037"/>
                    <a:pt x="10446" y="23135"/>
                    <a:pt x="10041" y="23190"/>
                  </a:cubicBezTo>
                  <a:cubicBezTo>
                    <a:pt x="9789" y="23223"/>
                    <a:pt x="9537" y="23245"/>
                    <a:pt x="9285" y="23245"/>
                  </a:cubicBezTo>
                  <a:cubicBezTo>
                    <a:pt x="9132" y="23245"/>
                    <a:pt x="8978" y="23234"/>
                    <a:pt x="8825" y="23223"/>
                  </a:cubicBezTo>
                  <a:cubicBezTo>
                    <a:pt x="8421" y="23179"/>
                    <a:pt x="8027" y="23081"/>
                    <a:pt x="7655" y="22916"/>
                  </a:cubicBezTo>
                  <a:lnTo>
                    <a:pt x="7655" y="22916"/>
                  </a:lnTo>
                  <a:cubicBezTo>
                    <a:pt x="8027" y="23081"/>
                    <a:pt x="8421" y="23168"/>
                    <a:pt x="8825" y="23212"/>
                  </a:cubicBezTo>
                  <a:cubicBezTo>
                    <a:pt x="8978" y="23223"/>
                    <a:pt x="9132" y="23234"/>
                    <a:pt x="9285" y="23234"/>
                  </a:cubicBezTo>
                  <a:cubicBezTo>
                    <a:pt x="9537" y="23234"/>
                    <a:pt x="9789" y="23212"/>
                    <a:pt x="10041" y="23179"/>
                  </a:cubicBezTo>
                  <a:cubicBezTo>
                    <a:pt x="10435" y="23125"/>
                    <a:pt x="10840" y="23026"/>
                    <a:pt x="11223" y="22916"/>
                  </a:cubicBezTo>
                  <a:cubicBezTo>
                    <a:pt x="11606" y="22796"/>
                    <a:pt x="11990" y="22653"/>
                    <a:pt x="12362" y="22500"/>
                  </a:cubicBezTo>
                  <a:cubicBezTo>
                    <a:pt x="13117" y="22183"/>
                    <a:pt x="13840" y="21821"/>
                    <a:pt x="14595" y="21526"/>
                  </a:cubicBezTo>
                  <a:cubicBezTo>
                    <a:pt x="14968" y="21373"/>
                    <a:pt x="15351" y="21230"/>
                    <a:pt x="15745" y="21132"/>
                  </a:cubicBezTo>
                  <a:close/>
                  <a:moveTo>
                    <a:pt x="8048" y="165"/>
                  </a:moveTo>
                  <a:cubicBezTo>
                    <a:pt x="7884" y="176"/>
                    <a:pt x="7708" y="176"/>
                    <a:pt x="7533" y="187"/>
                  </a:cubicBezTo>
                  <a:lnTo>
                    <a:pt x="7523" y="187"/>
                  </a:lnTo>
                  <a:cubicBezTo>
                    <a:pt x="6756" y="220"/>
                    <a:pt x="5978" y="286"/>
                    <a:pt x="5267" y="493"/>
                  </a:cubicBezTo>
                  <a:lnTo>
                    <a:pt x="5256" y="493"/>
                  </a:lnTo>
                  <a:cubicBezTo>
                    <a:pt x="5180" y="526"/>
                    <a:pt x="5092" y="548"/>
                    <a:pt x="5015" y="581"/>
                  </a:cubicBezTo>
                  <a:cubicBezTo>
                    <a:pt x="4939" y="625"/>
                    <a:pt x="4884" y="668"/>
                    <a:pt x="4829" y="734"/>
                  </a:cubicBezTo>
                  <a:cubicBezTo>
                    <a:pt x="4796" y="767"/>
                    <a:pt x="4764" y="811"/>
                    <a:pt x="4742" y="855"/>
                  </a:cubicBezTo>
                  <a:cubicBezTo>
                    <a:pt x="4610" y="1062"/>
                    <a:pt x="4577" y="1325"/>
                    <a:pt x="4533" y="1566"/>
                  </a:cubicBezTo>
                  <a:cubicBezTo>
                    <a:pt x="4117" y="3899"/>
                    <a:pt x="3000" y="6099"/>
                    <a:pt x="1358" y="7807"/>
                  </a:cubicBezTo>
                  <a:cubicBezTo>
                    <a:pt x="1107" y="8070"/>
                    <a:pt x="789" y="8322"/>
                    <a:pt x="450" y="8388"/>
                  </a:cubicBezTo>
                  <a:cubicBezTo>
                    <a:pt x="636" y="8595"/>
                    <a:pt x="822" y="8804"/>
                    <a:pt x="1019" y="9001"/>
                  </a:cubicBezTo>
                  <a:cubicBezTo>
                    <a:pt x="1249" y="9242"/>
                    <a:pt x="1490" y="9482"/>
                    <a:pt x="1764" y="9680"/>
                  </a:cubicBezTo>
                  <a:cubicBezTo>
                    <a:pt x="1490" y="9493"/>
                    <a:pt x="1238" y="9252"/>
                    <a:pt x="1008" y="9011"/>
                  </a:cubicBezTo>
                  <a:cubicBezTo>
                    <a:pt x="811" y="8804"/>
                    <a:pt x="625" y="8607"/>
                    <a:pt x="438" y="8388"/>
                  </a:cubicBezTo>
                  <a:cubicBezTo>
                    <a:pt x="395" y="8398"/>
                    <a:pt x="351" y="8398"/>
                    <a:pt x="307" y="8398"/>
                  </a:cubicBezTo>
                  <a:cubicBezTo>
                    <a:pt x="209" y="8398"/>
                    <a:pt x="100" y="8376"/>
                    <a:pt x="1" y="8332"/>
                  </a:cubicBezTo>
                  <a:lnTo>
                    <a:pt x="1" y="8332"/>
                  </a:lnTo>
                  <a:cubicBezTo>
                    <a:pt x="669" y="9186"/>
                    <a:pt x="1172" y="9865"/>
                    <a:pt x="1917" y="10380"/>
                  </a:cubicBezTo>
                  <a:cubicBezTo>
                    <a:pt x="1961" y="10402"/>
                    <a:pt x="1993" y="10424"/>
                    <a:pt x="2037" y="10446"/>
                  </a:cubicBezTo>
                  <a:lnTo>
                    <a:pt x="2048" y="10446"/>
                  </a:lnTo>
                  <a:cubicBezTo>
                    <a:pt x="2387" y="10632"/>
                    <a:pt x="2738" y="10785"/>
                    <a:pt x="3110" y="10906"/>
                  </a:cubicBezTo>
                  <a:cubicBezTo>
                    <a:pt x="3297" y="10402"/>
                    <a:pt x="3537" y="9909"/>
                    <a:pt x="3745" y="9405"/>
                  </a:cubicBezTo>
                  <a:cubicBezTo>
                    <a:pt x="3745" y="9395"/>
                    <a:pt x="3756" y="9395"/>
                    <a:pt x="3756" y="9383"/>
                  </a:cubicBezTo>
                  <a:cubicBezTo>
                    <a:pt x="3997" y="8814"/>
                    <a:pt x="4216" y="8223"/>
                    <a:pt x="4326" y="7610"/>
                  </a:cubicBezTo>
                  <a:lnTo>
                    <a:pt x="4391" y="6624"/>
                  </a:lnTo>
                  <a:cubicBezTo>
                    <a:pt x="4446" y="6077"/>
                    <a:pt x="4523" y="5530"/>
                    <a:pt x="4599" y="4982"/>
                  </a:cubicBezTo>
                  <a:lnTo>
                    <a:pt x="4599" y="4982"/>
                  </a:lnTo>
                  <a:cubicBezTo>
                    <a:pt x="4533" y="5530"/>
                    <a:pt x="4457" y="6077"/>
                    <a:pt x="4413" y="6624"/>
                  </a:cubicBezTo>
                  <a:cubicBezTo>
                    <a:pt x="4380" y="6920"/>
                    <a:pt x="4358" y="7216"/>
                    <a:pt x="4348" y="7522"/>
                  </a:cubicBezTo>
                  <a:lnTo>
                    <a:pt x="4380" y="7227"/>
                  </a:lnTo>
                  <a:lnTo>
                    <a:pt x="4380" y="7227"/>
                  </a:lnTo>
                  <a:cubicBezTo>
                    <a:pt x="4380" y="7259"/>
                    <a:pt x="4378" y="7290"/>
                    <a:pt x="4376" y="7322"/>
                  </a:cubicBezTo>
                  <a:lnTo>
                    <a:pt x="4376" y="7322"/>
                  </a:lnTo>
                  <a:cubicBezTo>
                    <a:pt x="4347" y="7637"/>
                    <a:pt x="4336" y="7952"/>
                    <a:pt x="4336" y="8267"/>
                  </a:cubicBezTo>
                  <a:lnTo>
                    <a:pt x="4336" y="8541"/>
                  </a:lnTo>
                  <a:cubicBezTo>
                    <a:pt x="4348" y="8727"/>
                    <a:pt x="4358" y="8913"/>
                    <a:pt x="4380" y="9088"/>
                  </a:cubicBezTo>
                  <a:cubicBezTo>
                    <a:pt x="4380" y="9132"/>
                    <a:pt x="4391" y="9165"/>
                    <a:pt x="4391" y="9198"/>
                  </a:cubicBezTo>
                  <a:lnTo>
                    <a:pt x="4468" y="7490"/>
                  </a:lnTo>
                  <a:cubicBezTo>
                    <a:pt x="4665" y="6186"/>
                    <a:pt x="4971" y="4895"/>
                    <a:pt x="5212" y="3614"/>
                  </a:cubicBezTo>
                  <a:lnTo>
                    <a:pt x="5223" y="3504"/>
                  </a:lnTo>
                  <a:lnTo>
                    <a:pt x="5234" y="3286"/>
                  </a:lnTo>
                  <a:lnTo>
                    <a:pt x="5245" y="3077"/>
                  </a:lnTo>
                  <a:cubicBezTo>
                    <a:pt x="5245" y="2792"/>
                    <a:pt x="5234" y="2508"/>
                    <a:pt x="5202" y="2234"/>
                  </a:cubicBezTo>
                  <a:cubicBezTo>
                    <a:pt x="5168" y="1950"/>
                    <a:pt x="5114" y="1665"/>
                    <a:pt x="5048" y="1391"/>
                  </a:cubicBezTo>
                  <a:lnTo>
                    <a:pt x="5048" y="1391"/>
                  </a:lnTo>
                  <a:cubicBezTo>
                    <a:pt x="5124" y="1665"/>
                    <a:pt x="5180" y="1950"/>
                    <a:pt x="5212" y="2223"/>
                  </a:cubicBezTo>
                  <a:cubicBezTo>
                    <a:pt x="5245" y="2508"/>
                    <a:pt x="5267" y="2792"/>
                    <a:pt x="5256" y="3077"/>
                  </a:cubicBezTo>
                  <a:lnTo>
                    <a:pt x="5245" y="3296"/>
                  </a:lnTo>
                  <a:lnTo>
                    <a:pt x="5234" y="3504"/>
                  </a:lnTo>
                  <a:lnTo>
                    <a:pt x="5234" y="3537"/>
                  </a:lnTo>
                  <a:cubicBezTo>
                    <a:pt x="5333" y="2968"/>
                    <a:pt x="5421" y="2398"/>
                    <a:pt x="5486" y="1829"/>
                  </a:cubicBezTo>
                  <a:cubicBezTo>
                    <a:pt x="6099" y="2223"/>
                    <a:pt x="6723" y="2617"/>
                    <a:pt x="7336" y="3023"/>
                  </a:cubicBezTo>
                  <a:cubicBezTo>
                    <a:pt x="7764" y="3296"/>
                    <a:pt x="8201" y="3570"/>
                    <a:pt x="8683" y="3734"/>
                  </a:cubicBezTo>
                  <a:cubicBezTo>
                    <a:pt x="9165" y="3899"/>
                    <a:pt x="9691" y="3942"/>
                    <a:pt x="10194" y="3986"/>
                  </a:cubicBezTo>
                  <a:cubicBezTo>
                    <a:pt x="9537" y="4249"/>
                    <a:pt x="8847" y="4424"/>
                    <a:pt x="8146" y="4512"/>
                  </a:cubicBezTo>
                  <a:cubicBezTo>
                    <a:pt x="8180" y="4522"/>
                    <a:pt x="8212" y="4522"/>
                    <a:pt x="8245" y="4522"/>
                  </a:cubicBezTo>
                  <a:cubicBezTo>
                    <a:pt x="8453" y="4534"/>
                    <a:pt x="8661" y="4544"/>
                    <a:pt x="8880" y="4556"/>
                  </a:cubicBezTo>
                  <a:cubicBezTo>
                    <a:pt x="9077" y="4566"/>
                    <a:pt x="9285" y="4566"/>
                    <a:pt x="9493" y="4566"/>
                  </a:cubicBezTo>
                  <a:cubicBezTo>
                    <a:pt x="9701" y="4566"/>
                    <a:pt x="9920" y="4566"/>
                    <a:pt x="10128" y="4556"/>
                  </a:cubicBezTo>
                  <a:lnTo>
                    <a:pt x="10292" y="4544"/>
                  </a:lnTo>
                  <a:lnTo>
                    <a:pt x="10446" y="4534"/>
                  </a:lnTo>
                  <a:cubicBezTo>
                    <a:pt x="10501" y="4522"/>
                    <a:pt x="10555" y="4522"/>
                    <a:pt x="10599" y="4512"/>
                  </a:cubicBezTo>
                  <a:lnTo>
                    <a:pt x="10676" y="4500"/>
                  </a:lnTo>
                  <a:lnTo>
                    <a:pt x="10763" y="4490"/>
                  </a:lnTo>
                  <a:lnTo>
                    <a:pt x="10840" y="4478"/>
                  </a:lnTo>
                  <a:cubicBezTo>
                    <a:pt x="10862" y="4478"/>
                    <a:pt x="10883" y="4468"/>
                    <a:pt x="10917" y="4468"/>
                  </a:cubicBezTo>
                  <a:lnTo>
                    <a:pt x="11070" y="4435"/>
                  </a:lnTo>
                  <a:cubicBezTo>
                    <a:pt x="11168" y="4413"/>
                    <a:pt x="11278" y="4391"/>
                    <a:pt x="11377" y="4369"/>
                  </a:cubicBezTo>
                  <a:cubicBezTo>
                    <a:pt x="11615" y="4302"/>
                    <a:pt x="11846" y="4218"/>
                    <a:pt x="12069" y="4111"/>
                  </a:cubicBezTo>
                  <a:lnTo>
                    <a:pt x="12069" y="4111"/>
                  </a:lnTo>
                  <a:lnTo>
                    <a:pt x="11968" y="4161"/>
                  </a:lnTo>
                  <a:cubicBezTo>
                    <a:pt x="11924" y="4183"/>
                    <a:pt x="11869" y="4205"/>
                    <a:pt x="11825" y="4227"/>
                  </a:cubicBezTo>
                  <a:lnTo>
                    <a:pt x="11672" y="4281"/>
                  </a:lnTo>
                  <a:cubicBezTo>
                    <a:pt x="11650" y="4293"/>
                    <a:pt x="11628" y="4303"/>
                    <a:pt x="11606" y="4303"/>
                  </a:cubicBezTo>
                  <a:lnTo>
                    <a:pt x="11530" y="4337"/>
                  </a:lnTo>
                  <a:cubicBezTo>
                    <a:pt x="11508" y="4337"/>
                    <a:pt x="11475" y="4347"/>
                    <a:pt x="11453" y="4358"/>
                  </a:cubicBezTo>
                  <a:lnTo>
                    <a:pt x="11377" y="4380"/>
                  </a:lnTo>
                  <a:cubicBezTo>
                    <a:pt x="11278" y="4402"/>
                    <a:pt x="11168" y="4424"/>
                    <a:pt x="11070" y="4446"/>
                  </a:cubicBezTo>
                  <a:lnTo>
                    <a:pt x="10917" y="4478"/>
                  </a:lnTo>
                  <a:cubicBezTo>
                    <a:pt x="10895" y="4490"/>
                    <a:pt x="10862" y="4490"/>
                    <a:pt x="10840" y="4490"/>
                  </a:cubicBezTo>
                  <a:lnTo>
                    <a:pt x="10763" y="4500"/>
                  </a:lnTo>
                  <a:lnTo>
                    <a:pt x="10686" y="4512"/>
                  </a:lnTo>
                  <a:lnTo>
                    <a:pt x="10599" y="4522"/>
                  </a:lnTo>
                  <a:cubicBezTo>
                    <a:pt x="10555" y="4534"/>
                    <a:pt x="10501" y="4534"/>
                    <a:pt x="10446" y="4544"/>
                  </a:cubicBezTo>
                  <a:lnTo>
                    <a:pt x="10292" y="4556"/>
                  </a:lnTo>
                  <a:lnTo>
                    <a:pt x="10128" y="4566"/>
                  </a:lnTo>
                  <a:cubicBezTo>
                    <a:pt x="9942" y="4577"/>
                    <a:pt x="9745" y="4577"/>
                    <a:pt x="9548" y="4577"/>
                  </a:cubicBezTo>
                  <a:cubicBezTo>
                    <a:pt x="9318" y="4577"/>
                    <a:pt x="9099" y="4577"/>
                    <a:pt x="8880" y="4566"/>
                  </a:cubicBezTo>
                  <a:cubicBezTo>
                    <a:pt x="8661" y="4556"/>
                    <a:pt x="8453" y="4544"/>
                    <a:pt x="8245" y="4534"/>
                  </a:cubicBezTo>
                  <a:cubicBezTo>
                    <a:pt x="8201" y="4522"/>
                    <a:pt x="8168" y="4522"/>
                    <a:pt x="8124" y="4522"/>
                  </a:cubicBezTo>
                  <a:cubicBezTo>
                    <a:pt x="7884" y="4544"/>
                    <a:pt x="7643" y="4566"/>
                    <a:pt x="7402" y="4577"/>
                  </a:cubicBezTo>
                  <a:cubicBezTo>
                    <a:pt x="7523" y="5135"/>
                    <a:pt x="8146" y="5410"/>
                    <a:pt x="8705" y="5551"/>
                  </a:cubicBezTo>
                  <a:cubicBezTo>
                    <a:pt x="9450" y="5738"/>
                    <a:pt x="10216" y="5836"/>
                    <a:pt x="10993" y="5858"/>
                  </a:cubicBezTo>
                  <a:cubicBezTo>
                    <a:pt x="11037" y="5858"/>
                    <a:pt x="9472" y="8234"/>
                    <a:pt x="9231" y="8453"/>
                  </a:cubicBezTo>
                  <a:cubicBezTo>
                    <a:pt x="8508" y="9121"/>
                    <a:pt x="7599" y="9843"/>
                    <a:pt x="6570" y="9843"/>
                  </a:cubicBezTo>
                  <a:lnTo>
                    <a:pt x="6504" y="9843"/>
                  </a:lnTo>
                  <a:cubicBezTo>
                    <a:pt x="6329" y="9843"/>
                    <a:pt x="6121" y="9865"/>
                    <a:pt x="6066" y="10019"/>
                  </a:cubicBezTo>
                  <a:cubicBezTo>
                    <a:pt x="6044" y="10096"/>
                    <a:pt x="6066" y="10172"/>
                    <a:pt x="6099" y="10237"/>
                  </a:cubicBezTo>
                  <a:cubicBezTo>
                    <a:pt x="6253" y="10380"/>
                    <a:pt x="6416" y="10500"/>
                    <a:pt x="6570" y="10632"/>
                  </a:cubicBezTo>
                  <a:lnTo>
                    <a:pt x="6964" y="10928"/>
                  </a:lnTo>
                  <a:cubicBezTo>
                    <a:pt x="7095" y="11026"/>
                    <a:pt x="7227" y="11125"/>
                    <a:pt x="7358" y="11212"/>
                  </a:cubicBezTo>
                  <a:cubicBezTo>
                    <a:pt x="7621" y="11398"/>
                    <a:pt x="7905" y="11573"/>
                    <a:pt x="8190" y="11716"/>
                  </a:cubicBezTo>
                  <a:lnTo>
                    <a:pt x="8245" y="11748"/>
                  </a:lnTo>
                  <a:lnTo>
                    <a:pt x="8300" y="11770"/>
                  </a:lnTo>
                  <a:cubicBezTo>
                    <a:pt x="8343" y="11792"/>
                    <a:pt x="8377" y="11804"/>
                    <a:pt x="8409" y="11825"/>
                  </a:cubicBezTo>
                  <a:lnTo>
                    <a:pt x="8639" y="11924"/>
                  </a:lnTo>
                  <a:cubicBezTo>
                    <a:pt x="8716" y="11957"/>
                    <a:pt x="8793" y="11979"/>
                    <a:pt x="8869" y="12001"/>
                  </a:cubicBezTo>
                  <a:cubicBezTo>
                    <a:pt x="8946" y="12033"/>
                    <a:pt x="9022" y="12055"/>
                    <a:pt x="9099" y="12077"/>
                  </a:cubicBezTo>
                  <a:cubicBezTo>
                    <a:pt x="9143" y="12088"/>
                    <a:pt x="9175" y="12099"/>
                    <a:pt x="9219" y="12110"/>
                  </a:cubicBezTo>
                  <a:lnTo>
                    <a:pt x="9340" y="12132"/>
                  </a:lnTo>
                  <a:cubicBezTo>
                    <a:pt x="9351" y="12132"/>
                    <a:pt x="9373" y="12143"/>
                    <a:pt x="9394" y="12143"/>
                  </a:cubicBezTo>
                  <a:lnTo>
                    <a:pt x="9460" y="12154"/>
                  </a:lnTo>
                  <a:lnTo>
                    <a:pt x="9581" y="12176"/>
                  </a:lnTo>
                  <a:lnTo>
                    <a:pt x="9701" y="12198"/>
                  </a:lnTo>
                  <a:lnTo>
                    <a:pt x="9756" y="12208"/>
                  </a:lnTo>
                  <a:lnTo>
                    <a:pt x="9822" y="12208"/>
                  </a:lnTo>
                  <a:lnTo>
                    <a:pt x="9942" y="12220"/>
                  </a:lnTo>
                  <a:lnTo>
                    <a:pt x="10063" y="12230"/>
                  </a:lnTo>
                  <a:cubicBezTo>
                    <a:pt x="10238" y="12252"/>
                    <a:pt x="10424" y="12252"/>
                    <a:pt x="10610" y="12252"/>
                  </a:cubicBezTo>
                  <a:cubicBezTo>
                    <a:pt x="10752" y="12252"/>
                    <a:pt x="10895" y="12252"/>
                    <a:pt x="11037" y="12242"/>
                  </a:cubicBezTo>
                  <a:cubicBezTo>
                    <a:pt x="11365" y="12230"/>
                    <a:pt x="11683" y="12208"/>
                    <a:pt x="12011" y="12186"/>
                  </a:cubicBezTo>
                  <a:lnTo>
                    <a:pt x="12011" y="12186"/>
                  </a:lnTo>
                  <a:cubicBezTo>
                    <a:pt x="11683" y="12208"/>
                    <a:pt x="11365" y="12242"/>
                    <a:pt x="11037" y="12252"/>
                  </a:cubicBezTo>
                  <a:cubicBezTo>
                    <a:pt x="10883" y="12263"/>
                    <a:pt x="10742" y="12263"/>
                    <a:pt x="10588" y="12263"/>
                  </a:cubicBezTo>
                  <a:cubicBezTo>
                    <a:pt x="10413" y="12263"/>
                    <a:pt x="10238" y="12252"/>
                    <a:pt x="10063" y="12242"/>
                  </a:cubicBezTo>
                  <a:lnTo>
                    <a:pt x="9942" y="12230"/>
                  </a:lnTo>
                  <a:lnTo>
                    <a:pt x="9811" y="12220"/>
                  </a:lnTo>
                  <a:lnTo>
                    <a:pt x="9756" y="12220"/>
                  </a:lnTo>
                  <a:lnTo>
                    <a:pt x="9691" y="12208"/>
                  </a:lnTo>
                  <a:lnTo>
                    <a:pt x="9570" y="12186"/>
                  </a:lnTo>
                  <a:lnTo>
                    <a:pt x="9450" y="12164"/>
                  </a:lnTo>
                  <a:lnTo>
                    <a:pt x="9394" y="12154"/>
                  </a:lnTo>
                  <a:cubicBezTo>
                    <a:pt x="9373" y="12154"/>
                    <a:pt x="9351" y="12154"/>
                    <a:pt x="9329" y="12143"/>
                  </a:cubicBezTo>
                  <a:lnTo>
                    <a:pt x="9219" y="12121"/>
                  </a:lnTo>
                  <a:cubicBezTo>
                    <a:pt x="9175" y="12110"/>
                    <a:pt x="9132" y="12099"/>
                    <a:pt x="9099" y="12088"/>
                  </a:cubicBezTo>
                  <a:cubicBezTo>
                    <a:pt x="9012" y="12066"/>
                    <a:pt x="8935" y="12044"/>
                    <a:pt x="8858" y="12023"/>
                  </a:cubicBezTo>
                  <a:cubicBezTo>
                    <a:pt x="8781" y="11989"/>
                    <a:pt x="8705" y="11967"/>
                    <a:pt x="8628" y="11935"/>
                  </a:cubicBezTo>
                  <a:cubicBezTo>
                    <a:pt x="8552" y="11902"/>
                    <a:pt x="8486" y="11869"/>
                    <a:pt x="8409" y="11836"/>
                  </a:cubicBezTo>
                  <a:cubicBezTo>
                    <a:pt x="8365" y="11825"/>
                    <a:pt x="8333" y="11804"/>
                    <a:pt x="8300" y="11782"/>
                  </a:cubicBezTo>
                  <a:lnTo>
                    <a:pt x="8245" y="11760"/>
                  </a:lnTo>
                  <a:lnTo>
                    <a:pt x="8190" y="11727"/>
                  </a:lnTo>
                  <a:cubicBezTo>
                    <a:pt x="7895" y="11585"/>
                    <a:pt x="7621" y="11409"/>
                    <a:pt x="7348" y="11223"/>
                  </a:cubicBezTo>
                  <a:cubicBezTo>
                    <a:pt x="7216" y="11135"/>
                    <a:pt x="7085" y="11037"/>
                    <a:pt x="6953" y="10938"/>
                  </a:cubicBezTo>
                  <a:cubicBezTo>
                    <a:pt x="6822" y="10840"/>
                    <a:pt x="6691" y="10741"/>
                    <a:pt x="6570" y="10643"/>
                  </a:cubicBezTo>
                  <a:cubicBezTo>
                    <a:pt x="6406" y="10512"/>
                    <a:pt x="6253" y="10391"/>
                    <a:pt x="6099" y="10259"/>
                  </a:cubicBezTo>
                  <a:lnTo>
                    <a:pt x="6099" y="10259"/>
                  </a:lnTo>
                  <a:cubicBezTo>
                    <a:pt x="6110" y="10281"/>
                    <a:pt x="6132" y="10303"/>
                    <a:pt x="6143" y="10325"/>
                  </a:cubicBezTo>
                  <a:cubicBezTo>
                    <a:pt x="6931" y="11705"/>
                    <a:pt x="8519" y="12592"/>
                    <a:pt x="10107" y="12592"/>
                  </a:cubicBezTo>
                  <a:cubicBezTo>
                    <a:pt x="10326" y="12592"/>
                    <a:pt x="10545" y="12570"/>
                    <a:pt x="10774" y="12537"/>
                  </a:cubicBezTo>
                  <a:lnTo>
                    <a:pt x="10774" y="12537"/>
                  </a:lnTo>
                  <a:cubicBezTo>
                    <a:pt x="10194" y="13074"/>
                    <a:pt x="9394" y="13369"/>
                    <a:pt x="8606" y="13369"/>
                  </a:cubicBezTo>
                  <a:cubicBezTo>
                    <a:pt x="8355" y="13369"/>
                    <a:pt x="8114" y="13336"/>
                    <a:pt x="7873" y="13281"/>
                  </a:cubicBezTo>
                  <a:lnTo>
                    <a:pt x="7873" y="13281"/>
                  </a:lnTo>
                  <a:lnTo>
                    <a:pt x="7884" y="13293"/>
                  </a:lnTo>
                  <a:cubicBezTo>
                    <a:pt x="8124" y="13413"/>
                    <a:pt x="8365" y="13533"/>
                    <a:pt x="8606" y="13643"/>
                  </a:cubicBezTo>
                  <a:cubicBezTo>
                    <a:pt x="8847" y="13752"/>
                    <a:pt x="9099" y="13851"/>
                    <a:pt x="9351" y="13950"/>
                  </a:cubicBezTo>
                  <a:lnTo>
                    <a:pt x="9537" y="14015"/>
                  </a:lnTo>
                  <a:lnTo>
                    <a:pt x="9723" y="14081"/>
                  </a:lnTo>
                  <a:lnTo>
                    <a:pt x="9920" y="14147"/>
                  </a:lnTo>
                  <a:lnTo>
                    <a:pt x="10107" y="14212"/>
                  </a:lnTo>
                  <a:lnTo>
                    <a:pt x="10107" y="14212"/>
                  </a:lnTo>
                  <a:lnTo>
                    <a:pt x="9909" y="14147"/>
                  </a:lnTo>
                  <a:lnTo>
                    <a:pt x="9723" y="14091"/>
                  </a:lnTo>
                  <a:lnTo>
                    <a:pt x="9537" y="14026"/>
                  </a:lnTo>
                  <a:lnTo>
                    <a:pt x="9340" y="13960"/>
                  </a:lnTo>
                  <a:cubicBezTo>
                    <a:pt x="9088" y="13862"/>
                    <a:pt x="8847" y="13763"/>
                    <a:pt x="8606" y="13653"/>
                  </a:cubicBezTo>
                  <a:cubicBezTo>
                    <a:pt x="8355" y="13544"/>
                    <a:pt x="8114" y="13424"/>
                    <a:pt x="7884" y="13303"/>
                  </a:cubicBezTo>
                  <a:lnTo>
                    <a:pt x="7829" y="13271"/>
                  </a:lnTo>
                  <a:cubicBezTo>
                    <a:pt x="7676" y="13227"/>
                    <a:pt x="7523" y="13183"/>
                    <a:pt x="7380" y="13117"/>
                  </a:cubicBezTo>
                  <a:lnTo>
                    <a:pt x="7380" y="13117"/>
                  </a:lnTo>
                  <a:cubicBezTo>
                    <a:pt x="7566" y="14147"/>
                    <a:pt x="8300" y="15077"/>
                    <a:pt x="9263" y="15493"/>
                  </a:cubicBezTo>
                  <a:cubicBezTo>
                    <a:pt x="9000" y="15833"/>
                    <a:pt x="8618" y="16095"/>
                    <a:pt x="8201" y="16215"/>
                  </a:cubicBezTo>
                  <a:cubicBezTo>
                    <a:pt x="8913" y="16697"/>
                    <a:pt x="9767" y="16949"/>
                    <a:pt x="10621" y="16949"/>
                  </a:cubicBezTo>
                  <a:cubicBezTo>
                    <a:pt x="10686" y="16949"/>
                    <a:pt x="10763" y="16949"/>
                    <a:pt x="10840" y="16938"/>
                  </a:cubicBezTo>
                  <a:lnTo>
                    <a:pt x="10840" y="16938"/>
                  </a:lnTo>
                  <a:cubicBezTo>
                    <a:pt x="9986" y="17201"/>
                    <a:pt x="9088" y="17332"/>
                    <a:pt x="8201" y="17332"/>
                  </a:cubicBezTo>
                  <a:cubicBezTo>
                    <a:pt x="7545" y="17332"/>
                    <a:pt x="6888" y="17267"/>
                    <a:pt x="6241" y="17125"/>
                  </a:cubicBezTo>
                  <a:lnTo>
                    <a:pt x="6241" y="17125"/>
                  </a:lnTo>
                  <a:cubicBezTo>
                    <a:pt x="6494" y="17223"/>
                    <a:pt x="6745" y="17322"/>
                    <a:pt x="7008" y="17409"/>
                  </a:cubicBezTo>
                  <a:cubicBezTo>
                    <a:pt x="7270" y="17507"/>
                    <a:pt x="7545" y="17595"/>
                    <a:pt x="7818" y="17661"/>
                  </a:cubicBezTo>
                  <a:cubicBezTo>
                    <a:pt x="7949" y="17704"/>
                    <a:pt x="8081" y="17738"/>
                    <a:pt x="8223" y="17770"/>
                  </a:cubicBezTo>
                  <a:cubicBezTo>
                    <a:pt x="8365" y="17792"/>
                    <a:pt x="8497" y="17814"/>
                    <a:pt x="8639" y="17836"/>
                  </a:cubicBezTo>
                  <a:cubicBezTo>
                    <a:pt x="8847" y="17869"/>
                    <a:pt x="9055" y="17880"/>
                    <a:pt x="9263" y="17880"/>
                  </a:cubicBezTo>
                  <a:lnTo>
                    <a:pt x="9482" y="17880"/>
                  </a:lnTo>
                  <a:cubicBezTo>
                    <a:pt x="9767" y="17858"/>
                    <a:pt x="10051" y="17814"/>
                    <a:pt x="10314" y="17726"/>
                  </a:cubicBezTo>
                  <a:lnTo>
                    <a:pt x="10314" y="17726"/>
                  </a:lnTo>
                  <a:cubicBezTo>
                    <a:pt x="10051" y="17814"/>
                    <a:pt x="9767" y="17869"/>
                    <a:pt x="9482" y="17880"/>
                  </a:cubicBezTo>
                  <a:cubicBezTo>
                    <a:pt x="9406" y="17891"/>
                    <a:pt x="9329" y="17891"/>
                    <a:pt x="9253" y="17891"/>
                  </a:cubicBezTo>
                  <a:cubicBezTo>
                    <a:pt x="9044" y="17891"/>
                    <a:pt x="8837" y="17880"/>
                    <a:pt x="8639" y="17847"/>
                  </a:cubicBezTo>
                  <a:cubicBezTo>
                    <a:pt x="8497" y="17825"/>
                    <a:pt x="8365" y="17803"/>
                    <a:pt x="8223" y="17782"/>
                  </a:cubicBezTo>
                  <a:cubicBezTo>
                    <a:pt x="8081" y="17748"/>
                    <a:pt x="7949" y="17716"/>
                    <a:pt x="7807" y="17672"/>
                  </a:cubicBezTo>
                  <a:cubicBezTo>
                    <a:pt x="7533" y="17606"/>
                    <a:pt x="7270" y="17519"/>
                    <a:pt x="6997" y="17420"/>
                  </a:cubicBezTo>
                  <a:cubicBezTo>
                    <a:pt x="6734" y="17332"/>
                    <a:pt x="6472" y="17223"/>
                    <a:pt x="6209" y="17125"/>
                  </a:cubicBezTo>
                  <a:lnTo>
                    <a:pt x="6165" y="17103"/>
                  </a:lnTo>
                  <a:cubicBezTo>
                    <a:pt x="5891" y="17037"/>
                    <a:pt x="5618" y="16960"/>
                    <a:pt x="5355" y="16872"/>
                  </a:cubicBezTo>
                  <a:lnTo>
                    <a:pt x="5355" y="16872"/>
                  </a:lnTo>
                  <a:cubicBezTo>
                    <a:pt x="6241" y="17398"/>
                    <a:pt x="7194" y="17803"/>
                    <a:pt x="8190" y="18088"/>
                  </a:cubicBezTo>
                  <a:cubicBezTo>
                    <a:pt x="7742" y="18318"/>
                    <a:pt x="7249" y="18405"/>
                    <a:pt x="6745" y="18405"/>
                  </a:cubicBezTo>
                  <a:cubicBezTo>
                    <a:pt x="6000" y="18405"/>
                    <a:pt x="5234" y="18220"/>
                    <a:pt x="4523" y="18022"/>
                  </a:cubicBezTo>
                  <a:lnTo>
                    <a:pt x="4523" y="18022"/>
                  </a:lnTo>
                  <a:cubicBezTo>
                    <a:pt x="4621" y="18077"/>
                    <a:pt x="4720" y="18132"/>
                    <a:pt x="4829" y="18186"/>
                  </a:cubicBezTo>
                  <a:cubicBezTo>
                    <a:pt x="4971" y="18252"/>
                    <a:pt x="5124" y="18318"/>
                    <a:pt x="5278" y="18383"/>
                  </a:cubicBezTo>
                  <a:cubicBezTo>
                    <a:pt x="5431" y="18438"/>
                    <a:pt x="5596" y="18493"/>
                    <a:pt x="5749" y="18548"/>
                  </a:cubicBezTo>
                  <a:cubicBezTo>
                    <a:pt x="5913" y="18602"/>
                    <a:pt x="6066" y="18657"/>
                    <a:pt x="6231" y="18701"/>
                  </a:cubicBezTo>
                  <a:cubicBezTo>
                    <a:pt x="6263" y="18712"/>
                    <a:pt x="6307" y="18723"/>
                    <a:pt x="6351" y="18734"/>
                  </a:cubicBezTo>
                  <a:lnTo>
                    <a:pt x="6472" y="18756"/>
                  </a:lnTo>
                  <a:lnTo>
                    <a:pt x="6526" y="18777"/>
                  </a:lnTo>
                  <a:lnTo>
                    <a:pt x="6592" y="18789"/>
                  </a:lnTo>
                  <a:lnTo>
                    <a:pt x="6712" y="18821"/>
                  </a:lnTo>
                  <a:cubicBezTo>
                    <a:pt x="6789" y="18833"/>
                    <a:pt x="6876" y="18855"/>
                    <a:pt x="6953" y="18876"/>
                  </a:cubicBezTo>
                  <a:cubicBezTo>
                    <a:pt x="7041" y="18887"/>
                    <a:pt x="7117" y="18909"/>
                    <a:pt x="7194" y="18920"/>
                  </a:cubicBezTo>
                  <a:cubicBezTo>
                    <a:pt x="7851" y="19040"/>
                    <a:pt x="8519" y="19117"/>
                    <a:pt x="9175" y="19172"/>
                  </a:cubicBezTo>
                  <a:cubicBezTo>
                    <a:pt x="9362" y="19183"/>
                    <a:pt x="9559" y="19194"/>
                    <a:pt x="9745" y="19205"/>
                  </a:cubicBezTo>
                  <a:lnTo>
                    <a:pt x="10205" y="19139"/>
                  </a:lnTo>
                  <a:lnTo>
                    <a:pt x="10205" y="19139"/>
                  </a:lnTo>
                  <a:cubicBezTo>
                    <a:pt x="10205" y="19172"/>
                    <a:pt x="10194" y="19194"/>
                    <a:pt x="10183" y="19227"/>
                  </a:cubicBezTo>
                  <a:cubicBezTo>
                    <a:pt x="10511" y="19249"/>
                    <a:pt x="10840" y="19259"/>
                    <a:pt x="11168" y="19271"/>
                  </a:cubicBezTo>
                  <a:lnTo>
                    <a:pt x="10183" y="19237"/>
                  </a:lnTo>
                  <a:cubicBezTo>
                    <a:pt x="10041" y="19697"/>
                    <a:pt x="9581" y="20037"/>
                    <a:pt x="9110" y="20081"/>
                  </a:cubicBezTo>
                  <a:cubicBezTo>
                    <a:pt x="9329" y="20103"/>
                    <a:pt x="9548" y="20125"/>
                    <a:pt x="9767" y="20135"/>
                  </a:cubicBezTo>
                  <a:cubicBezTo>
                    <a:pt x="9919" y="20135"/>
                    <a:pt x="10061" y="20146"/>
                    <a:pt x="10213" y="20146"/>
                  </a:cubicBezTo>
                  <a:lnTo>
                    <a:pt x="10213" y="20146"/>
                  </a:lnTo>
                  <a:cubicBezTo>
                    <a:pt x="10067" y="20146"/>
                    <a:pt x="9912" y="20146"/>
                    <a:pt x="9767" y="20135"/>
                  </a:cubicBezTo>
                  <a:cubicBezTo>
                    <a:pt x="9537" y="20125"/>
                    <a:pt x="9318" y="20113"/>
                    <a:pt x="9088" y="20091"/>
                  </a:cubicBezTo>
                  <a:lnTo>
                    <a:pt x="8990" y="20091"/>
                  </a:lnTo>
                  <a:cubicBezTo>
                    <a:pt x="8902" y="20091"/>
                    <a:pt x="8814" y="20083"/>
                    <a:pt x="8726" y="20058"/>
                  </a:cubicBezTo>
                  <a:lnTo>
                    <a:pt x="8726" y="20058"/>
                  </a:lnTo>
                  <a:cubicBezTo>
                    <a:pt x="9250" y="20224"/>
                    <a:pt x="9731" y="20515"/>
                    <a:pt x="10117" y="20913"/>
                  </a:cubicBezTo>
                  <a:cubicBezTo>
                    <a:pt x="9811" y="20967"/>
                    <a:pt x="9537" y="21000"/>
                    <a:pt x="9263" y="21000"/>
                  </a:cubicBezTo>
                  <a:cubicBezTo>
                    <a:pt x="7150" y="21000"/>
                    <a:pt x="5913" y="19314"/>
                    <a:pt x="3964" y="18504"/>
                  </a:cubicBezTo>
                  <a:lnTo>
                    <a:pt x="3953" y="18515"/>
                  </a:lnTo>
                  <a:lnTo>
                    <a:pt x="3986" y="17869"/>
                  </a:lnTo>
                  <a:lnTo>
                    <a:pt x="3986" y="17869"/>
                  </a:lnTo>
                  <a:cubicBezTo>
                    <a:pt x="3888" y="18055"/>
                    <a:pt x="3833" y="18263"/>
                    <a:pt x="3833" y="18482"/>
                  </a:cubicBezTo>
                  <a:cubicBezTo>
                    <a:pt x="3833" y="18636"/>
                    <a:pt x="3854" y="18789"/>
                    <a:pt x="3910" y="18931"/>
                  </a:cubicBezTo>
                  <a:cubicBezTo>
                    <a:pt x="3910" y="18931"/>
                    <a:pt x="3910" y="18931"/>
                    <a:pt x="3910" y="18931"/>
                  </a:cubicBezTo>
                  <a:lnTo>
                    <a:pt x="3910" y="18931"/>
                  </a:lnTo>
                  <a:cubicBezTo>
                    <a:pt x="3953" y="19052"/>
                    <a:pt x="4019" y="19161"/>
                    <a:pt x="4095" y="19259"/>
                  </a:cubicBezTo>
                  <a:cubicBezTo>
                    <a:pt x="4073" y="19259"/>
                    <a:pt x="4063" y="19259"/>
                    <a:pt x="4041" y="19271"/>
                  </a:cubicBezTo>
                  <a:cubicBezTo>
                    <a:pt x="4052" y="19281"/>
                    <a:pt x="4052" y="19292"/>
                    <a:pt x="4063" y="19303"/>
                  </a:cubicBezTo>
                  <a:cubicBezTo>
                    <a:pt x="3964" y="19325"/>
                    <a:pt x="3866" y="19369"/>
                    <a:pt x="3778" y="19424"/>
                  </a:cubicBezTo>
                  <a:cubicBezTo>
                    <a:pt x="4402" y="20300"/>
                    <a:pt x="4983" y="21142"/>
                    <a:pt x="5781" y="21876"/>
                  </a:cubicBezTo>
                  <a:cubicBezTo>
                    <a:pt x="5858" y="21942"/>
                    <a:pt x="5924" y="22008"/>
                    <a:pt x="5990" y="22073"/>
                  </a:cubicBezTo>
                  <a:lnTo>
                    <a:pt x="6044" y="22084"/>
                  </a:lnTo>
                  <a:cubicBezTo>
                    <a:pt x="6099" y="22095"/>
                    <a:pt x="6154" y="22106"/>
                    <a:pt x="6197" y="22117"/>
                  </a:cubicBezTo>
                  <a:lnTo>
                    <a:pt x="6362" y="22150"/>
                  </a:lnTo>
                  <a:cubicBezTo>
                    <a:pt x="6384" y="22161"/>
                    <a:pt x="6406" y="22161"/>
                    <a:pt x="6438" y="22172"/>
                  </a:cubicBezTo>
                  <a:lnTo>
                    <a:pt x="6515" y="22183"/>
                  </a:lnTo>
                  <a:cubicBezTo>
                    <a:pt x="6570" y="22193"/>
                    <a:pt x="6614" y="22205"/>
                    <a:pt x="6669" y="22205"/>
                  </a:cubicBezTo>
                  <a:lnTo>
                    <a:pt x="6822" y="22237"/>
                  </a:lnTo>
                  <a:cubicBezTo>
                    <a:pt x="6876" y="22249"/>
                    <a:pt x="6931" y="22249"/>
                    <a:pt x="6986" y="22259"/>
                  </a:cubicBezTo>
                  <a:lnTo>
                    <a:pt x="7139" y="22281"/>
                  </a:lnTo>
                  <a:lnTo>
                    <a:pt x="7292" y="22292"/>
                  </a:lnTo>
                  <a:cubicBezTo>
                    <a:pt x="7348" y="22303"/>
                    <a:pt x="7402" y="22303"/>
                    <a:pt x="7457" y="22314"/>
                  </a:cubicBezTo>
                  <a:cubicBezTo>
                    <a:pt x="7851" y="22347"/>
                    <a:pt x="8256" y="22369"/>
                    <a:pt x="8650" y="22369"/>
                  </a:cubicBezTo>
                  <a:cubicBezTo>
                    <a:pt x="9099" y="22369"/>
                    <a:pt x="9548" y="22347"/>
                    <a:pt x="9986" y="22303"/>
                  </a:cubicBezTo>
                  <a:cubicBezTo>
                    <a:pt x="10829" y="22237"/>
                    <a:pt x="11672" y="22106"/>
                    <a:pt x="12493" y="21953"/>
                  </a:cubicBezTo>
                  <a:lnTo>
                    <a:pt x="12493" y="21953"/>
                  </a:lnTo>
                  <a:cubicBezTo>
                    <a:pt x="12088" y="22040"/>
                    <a:pt x="11661" y="22106"/>
                    <a:pt x="11245" y="22172"/>
                  </a:cubicBezTo>
                  <a:cubicBezTo>
                    <a:pt x="10829" y="22227"/>
                    <a:pt x="10413" y="22281"/>
                    <a:pt x="9986" y="22314"/>
                  </a:cubicBezTo>
                  <a:cubicBezTo>
                    <a:pt x="9537" y="22358"/>
                    <a:pt x="9077" y="22380"/>
                    <a:pt x="8618" y="22380"/>
                  </a:cubicBezTo>
                  <a:cubicBezTo>
                    <a:pt x="8234" y="22380"/>
                    <a:pt x="7840" y="22358"/>
                    <a:pt x="7457" y="22325"/>
                  </a:cubicBezTo>
                  <a:cubicBezTo>
                    <a:pt x="7402" y="22325"/>
                    <a:pt x="7348" y="22314"/>
                    <a:pt x="7292" y="22314"/>
                  </a:cubicBezTo>
                  <a:lnTo>
                    <a:pt x="7139" y="22292"/>
                  </a:lnTo>
                  <a:lnTo>
                    <a:pt x="6986" y="22271"/>
                  </a:lnTo>
                  <a:cubicBezTo>
                    <a:pt x="6931" y="22259"/>
                    <a:pt x="6876" y="22259"/>
                    <a:pt x="6822" y="22249"/>
                  </a:cubicBezTo>
                  <a:lnTo>
                    <a:pt x="6669" y="22227"/>
                  </a:lnTo>
                  <a:cubicBezTo>
                    <a:pt x="6614" y="22215"/>
                    <a:pt x="6559" y="22205"/>
                    <a:pt x="6515" y="22193"/>
                  </a:cubicBezTo>
                  <a:lnTo>
                    <a:pt x="6438" y="22183"/>
                  </a:lnTo>
                  <a:cubicBezTo>
                    <a:pt x="6406" y="22172"/>
                    <a:pt x="6384" y="22172"/>
                    <a:pt x="6351" y="22161"/>
                  </a:cubicBezTo>
                  <a:lnTo>
                    <a:pt x="6197" y="22128"/>
                  </a:lnTo>
                  <a:cubicBezTo>
                    <a:pt x="6143" y="22117"/>
                    <a:pt x="6099" y="22106"/>
                    <a:pt x="6044" y="22095"/>
                  </a:cubicBezTo>
                  <a:lnTo>
                    <a:pt x="6012" y="22084"/>
                  </a:lnTo>
                  <a:lnTo>
                    <a:pt x="6012" y="22084"/>
                  </a:lnTo>
                  <a:cubicBezTo>
                    <a:pt x="6165" y="22249"/>
                    <a:pt x="6307" y="22402"/>
                    <a:pt x="6438" y="22566"/>
                  </a:cubicBezTo>
                  <a:cubicBezTo>
                    <a:pt x="6712" y="22643"/>
                    <a:pt x="6986" y="22730"/>
                    <a:pt x="7249" y="22828"/>
                  </a:cubicBezTo>
                  <a:cubicBezTo>
                    <a:pt x="8234" y="23168"/>
                    <a:pt x="9219" y="23595"/>
                    <a:pt x="10260" y="23716"/>
                  </a:cubicBezTo>
                  <a:cubicBezTo>
                    <a:pt x="10391" y="23726"/>
                    <a:pt x="10533" y="23738"/>
                    <a:pt x="10665" y="23738"/>
                  </a:cubicBezTo>
                  <a:cubicBezTo>
                    <a:pt x="12625" y="23738"/>
                    <a:pt x="14387" y="22249"/>
                    <a:pt x="16106" y="21515"/>
                  </a:cubicBezTo>
                  <a:cubicBezTo>
                    <a:pt x="16260" y="21449"/>
                    <a:pt x="17574" y="21208"/>
                    <a:pt x="18000" y="21208"/>
                  </a:cubicBezTo>
                  <a:cubicBezTo>
                    <a:pt x="18077" y="21208"/>
                    <a:pt x="18131" y="21208"/>
                    <a:pt x="18131" y="21230"/>
                  </a:cubicBezTo>
                  <a:lnTo>
                    <a:pt x="18131" y="21142"/>
                  </a:lnTo>
                  <a:cubicBezTo>
                    <a:pt x="18121" y="20782"/>
                    <a:pt x="18011" y="20420"/>
                    <a:pt x="17814" y="20125"/>
                  </a:cubicBezTo>
                  <a:cubicBezTo>
                    <a:pt x="17737" y="20004"/>
                    <a:pt x="17639" y="19894"/>
                    <a:pt x="17606" y="19752"/>
                  </a:cubicBezTo>
                  <a:cubicBezTo>
                    <a:pt x="17584" y="19697"/>
                    <a:pt x="17584" y="19631"/>
                    <a:pt x="17584" y="19566"/>
                  </a:cubicBezTo>
                  <a:cubicBezTo>
                    <a:pt x="17584" y="19490"/>
                    <a:pt x="17584" y="19412"/>
                    <a:pt x="17606" y="19336"/>
                  </a:cubicBezTo>
                  <a:lnTo>
                    <a:pt x="17606" y="19336"/>
                  </a:lnTo>
                  <a:lnTo>
                    <a:pt x="17595" y="19347"/>
                  </a:lnTo>
                  <a:cubicBezTo>
                    <a:pt x="17595" y="19358"/>
                    <a:pt x="17595" y="19369"/>
                    <a:pt x="17584" y="19369"/>
                  </a:cubicBezTo>
                  <a:lnTo>
                    <a:pt x="17574" y="19402"/>
                  </a:lnTo>
                  <a:cubicBezTo>
                    <a:pt x="17562" y="19412"/>
                    <a:pt x="17552" y="19424"/>
                    <a:pt x="17540" y="19446"/>
                  </a:cubicBezTo>
                  <a:cubicBezTo>
                    <a:pt x="17518" y="19478"/>
                    <a:pt x="17496" y="19511"/>
                    <a:pt x="17464" y="19533"/>
                  </a:cubicBezTo>
                  <a:cubicBezTo>
                    <a:pt x="17486" y="19500"/>
                    <a:pt x="17508" y="19468"/>
                    <a:pt x="17530" y="19446"/>
                  </a:cubicBezTo>
                  <a:cubicBezTo>
                    <a:pt x="17540" y="19424"/>
                    <a:pt x="17552" y="19412"/>
                    <a:pt x="17562" y="19391"/>
                  </a:cubicBezTo>
                  <a:lnTo>
                    <a:pt x="17574" y="19369"/>
                  </a:lnTo>
                  <a:cubicBezTo>
                    <a:pt x="17584" y="19358"/>
                    <a:pt x="17584" y="19347"/>
                    <a:pt x="17595" y="19347"/>
                  </a:cubicBezTo>
                  <a:lnTo>
                    <a:pt x="17606" y="19314"/>
                  </a:lnTo>
                  <a:cubicBezTo>
                    <a:pt x="17617" y="19237"/>
                    <a:pt x="17639" y="19161"/>
                    <a:pt x="17650" y="19084"/>
                  </a:cubicBezTo>
                  <a:cubicBezTo>
                    <a:pt x="17661" y="19008"/>
                    <a:pt x="17672" y="18931"/>
                    <a:pt x="17672" y="18855"/>
                  </a:cubicBezTo>
                  <a:cubicBezTo>
                    <a:pt x="17672" y="18526"/>
                    <a:pt x="17552" y="18198"/>
                    <a:pt x="17355" y="17935"/>
                  </a:cubicBezTo>
                  <a:cubicBezTo>
                    <a:pt x="17256" y="17792"/>
                    <a:pt x="17124" y="17672"/>
                    <a:pt x="17070" y="17507"/>
                  </a:cubicBezTo>
                  <a:cubicBezTo>
                    <a:pt x="17037" y="17431"/>
                    <a:pt x="17026" y="17344"/>
                    <a:pt x="17015" y="17267"/>
                  </a:cubicBezTo>
                  <a:cubicBezTo>
                    <a:pt x="16982" y="17354"/>
                    <a:pt x="16949" y="17442"/>
                    <a:pt x="16905" y="17529"/>
                  </a:cubicBezTo>
                  <a:cubicBezTo>
                    <a:pt x="16851" y="17628"/>
                    <a:pt x="16785" y="17716"/>
                    <a:pt x="16720" y="17803"/>
                  </a:cubicBezTo>
                  <a:cubicBezTo>
                    <a:pt x="16785" y="17716"/>
                    <a:pt x="16840" y="17628"/>
                    <a:pt x="16895" y="17529"/>
                  </a:cubicBezTo>
                  <a:cubicBezTo>
                    <a:pt x="16938" y="17442"/>
                    <a:pt x="16982" y="17344"/>
                    <a:pt x="17015" y="17245"/>
                  </a:cubicBezTo>
                  <a:lnTo>
                    <a:pt x="17015" y="17157"/>
                  </a:lnTo>
                  <a:cubicBezTo>
                    <a:pt x="17004" y="16774"/>
                    <a:pt x="16883" y="13347"/>
                    <a:pt x="16851" y="11310"/>
                  </a:cubicBezTo>
                  <a:cubicBezTo>
                    <a:pt x="16654" y="11037"/>
                    <a:pt x="16467" y="10774"/>
                    <a:pt x="16282" y="10522"/>
                  </a:cubicBezTo>
                  <a:cubicBezTo>
                    <a:pt x="15274" y="9165"/>
                    <a:pt x="14355" y="7741"/>
                    <a:pt x="13479" y="6285"/>
                  </a:cubicBezTo>
                  <a:cubicBezTo>
                    <a:pt x="13041" y="5541"/>
                    <a:pt x="12603" y="4807"/>
                    <a:pt x="12165" y="4062"/>
                  </a:cubicBezTo>
                  <a:cubicBezTo>
                    <a:pt x="11781" y="3427"/>
                    <a:pt x="11409" y="2792"/>
                    <a:pt x="11015" y="2157"/>
                  </a:cubicBezTo>
                  <a:cubicBezTo>
                    <a:pt x="10829" y="2191"/>
                    <a:pt x="10643" y="2201"/>
                    <a:pt x="10479" y="2201"/>
                  </a:cubicBezTo>
                  <a:lnTo>
                    <a:pt x="10402" y="2201"/>
                  </a:lnTo>
                  <a:cubicBezTo>
                    <a:pt x="9953" y="2191"/>
                    <a:pt x="9515" y="2169"/>
                    <a:pt x="9077" y="2070"/>
                  </a:cubicBezTo>
                  <a:cubicBezTo>
                    <a:pt x="8650" y="1960"/>
                    <a:pt x="8234" y="1763"/>
                    <a:pt x="7939" y="1446"/>
                  </a:cubicBezTo>
                  <a:cubicBezTo>
                    <a:pt x="7873" y="1380"/>
                    <a:pt x="7818" y="1303"/>
                    <a:pt x="7818" y="1216"/>
                  </a:cubicBezTo>
                  <a:cubicBezTo>
                    <a:pt x="7818" y="1194"/>
                    <a:pt x="7818" y="1172"/>
                    <a:pt x="7829" y="1150"/>
                  </a:cubicBezTo>
                  <a:cubicBezTo>
                    <a:pt x="7851" y="1096"/>
                    <a:pt x="7917" y="1062"/>
                    <a:pt x="7971" y="1030"/>
                  </a:cubicBezTo>
                  <a:cubicBezTo>
                    <a:pt x="8442" y="778"/>
                    <a:pt x="8924" y="668"/>
                    <a:pt x="9143" y="176"/>
                  </a:cubicBezTo>
                  <a:lnTo>
                    <a:pt x="8902" y="176"/>
                  </a:lnTo>
                  <a:cubicBezTo>
                    <a:pt x="8716" y="176"/>
                    <a:pt x="8508" y="176"/>
                    <a:pt x="8278" y="165"/>
                  </a:cubicBezTo>
                  <a:close/>
                  <a:moveTo>
                    <a:pt x="2859" y="21471"/>
                  </a:moveTo>
                  <a:cubicBezTo>
                    <a:pt x="2694" y="21636"/>
                    <a:pt x="2530" y="21789"/>
                    <a:pt x="2421" y="21996"/>
                  </a:cubicBezTo>
                  <a:cubicBezTo>
                    <a:pt x="2092" y="22653"/>
                    <a:pt x="1983" y="23551"/>
                    <a:pt x="1884" y="24274"/>
                  </a:cubicBezTo>
                  <a:cubicBezTo>
                    <a:pt x="2212" y="23573"/>
                    <a:pt x="2803" y="22993"/>
                    <a:pt x="3515" y="22665"/>
                  </a:cubicBezTo>
                  <a:cubicBezTo>
                    <a:pt x="3581" y="22424"/>
                    <a:pt x="3635" y="22193"/>
                    <a:pt x="3647" y="22193"/>
                  </a:cubicBezTo>
                  <a:cubicBezTo>
                    <a:pt x="3384" y="21964"/>
                    <a:pt x="3121" y="21712"/>
                    <a:pt x="2859" y="2147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2"/>
            <p:cNvSpPr/>
            <p:nvPr/>
          </p:nvSpPr>
          <p:spPr>
            <a:xfrm>
              <a:off x="5607921" y="2751554"/>
              <a:ext cx="52377" cy="43129"/>
            </a:xfrm>
            <a:custGeom>
              <a:rect b="b" l="l" r="r" t="t"/>
              <a:pathLst>
                <a:path extrusionOk="0" h="1497" w="1818">
                  <a:moveTo>
                    <a:pt x="0" y="1"/>
                  </a:moveTo>
                  <a:lnTo>
                    <a:pt x="0" y="1"/>
                  </a:lnTo>
                  <a:cubicBezTo>
                    <a:pt x="11" y="142"/>
                    <a:pt x="22" y="282"/>
                    <a:pt x="55" y="424"/>
                  </a:cubicBezTo>
                  <a:cubicBezTo>
                    <a:pt x="77" y="489"/>
                    <a:pt x="99" y="555"/>
                    <a:pt x="131" y="621"/>
                  </a:cubicBezTo>
                  <a:cubicBezTo>
                    <a:pt x="109" y="555"/>
                    <a:pt x="77" y="489"/>
                    <a:pt x="65" y="424"/>
                  </a:cubicBezTo>
                  <a:cubicBezTo>
                    <a:pt x="22" y="282"/>
                    <a:pt x="11" y="142"/>
                    <a:pt x="0" y="1"/>
                  </a:cubicBezTo>
                  <a:close/>
                  <a:moveTo>
                    <a:pt x="131" y="621"/>
                  </a:moveTo>
                  <a:cubicBezTo>
                    <a:pt x="164" y="686"/>
                    <a:pt x="208" y="741"/>
                    <a:pt x="252" y="796"/>
                  </a:cubicBezTo>
                  <a:cubicBezTo>
                    <a:pt x="296" y="850"/>
                    <a:pt x="362" y="894"/>
                    <a:pt x="416" y="927"/>
                  </a:cubicBezTo>
                  <a:cubicBezTo>
                    <a:pt x="471" y="971"/>
                    <a:pt x="537" y="1004"/>
                    <a:pt x="602" y="1025"/>
                  </a:cubicBezTo>
                  <a:lnTo>
                    <a:pt x="997" y="1190"/>
                  </a:lnTo>
                  <a:lnTo>
                    <a:pt x="1741" y="1475"/>
                  </a:lnTo>
                  <a:cubicBezTo>
                    <a:pt x="1757" y="1483"/>
                    <a:pt x="1780" y="1485"/>
                    <a:pt x="1799" y="1490"/>
                  </a:cubicBezTo>
                  <a:lnTo>
                    <a:pt x="1799" y="1490"/>
                  </a:lnTo>
                  <a:cubicBezTo>
                    <a:pt x="1794" y="1487"/>
                    <a:pt x="1789" y="1485"/>
                    <a:pt x="1785" y="1485"/>
                  </a:cubicBezTo>
                  <a:lnTo>
                    <a:pt x="997" y="1179"/>
                  </a:lnTo>
                  <a:cubicBezTo>
                    <a:pt x="865" y="1124"/>
                    <a:pt x="734" y="1081"/>
                    <a:pt x="602" y="1015"/>
                  </a:cubicBezTo>
                  <a:cubicBezTo>
                    <a:pt x="547" y="993"/>
                    <a:pt x="482" y="960"/>
                    <a:pt x="416" y="916"/>
                  </a:cubicBezTo>
                  <a:cubicBezTo>
                    <a:pt x="362" y="884"/>
                    <a:pt x="306" y="840"/>
                    <a:pt x="252" y="785"/>
                  </a:cubicBezTo>
                  <a:cubicBezTo>
                    <a:pt x="208" y="741"/>
                    <a:pt x="164" y="675"/>
                    <a:pt x="131" y="621"/>
                  </a:cubicBezTo>
                  <a:close/>
                  <a:moveTo>
                    <a:pt x="1799" y="1490"/>
                  </a:moveTo>
                  <a:cubicBezTo>
                    <a:pt x="1805" y="1493"/>
                    <a:pt x="1811" y="1497"/>
                    <a:pt x="1817" y="1497"/>
                  </a:cubicBezTo>
                  <a:cubicBezTo>
                    <a:pt x="1812" y="1494"/>
                    <a:pt x="1805" y="1492"/>
                    <a:pt x="1799" y="1490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2"/>
            <p:cNvSpPr/>
            <p:nvPr/>
          </p:nvSpPr>
          <p:spPr>
            <a:xfrm>
              <a:off x="5593084" y="2795028"/>
              <a:ext cx="3486" cy="12273"/>
            </a:xfrm>
            <a:custGeom>
              <a:rect b="b" l="l" r="r" t="t"/>
              <a:pathLst>
                <a:path extrusionOk="0" h="426" w="121">
                  <a:moveTo>
                    <a:pt x="1" y="1"/>
                  </a:moveTo>
                  <a:cubicBezTo>
                    <a:pt x="1" y="77"/>
                    <a:pt x="11" y="152"/>
                    <a:pt x="23" y="229"/>
                  </a:cubicBezTo>
                  <a:cubicBezTo>
                    <a:pt x="33" y="250"/>
                    <a:pt x="44" y="261"/>
                    <a:pt x="44" y="283"/>
                  </a:cubicBezTo>
                  <a:cubicBezTo>
                    <a:pt x="44" y="261"/>
                    <a:pt x="33" y="239"/>
                    <a:pt x="33" y="229"/>
                  </a:cubicBezTo>
                  <a:cubicBezTo>
                    <a:pt x="11" y="152"/>
                    <a:pt x="1" y="77"/>
                    <a:pt x="1" y="1"/>
                  </a:cubicBezTo>
                  <a:close/>
                  <a:moveTo>
                    <a:pt x="44" y="283"/>
                  </a:moveTo>
                  <a:lnTo>
                    <a:pt x="44" y="283"/>
                  </a:lnTo>
                  <a:cubicBezTo>
                    <a:pt x="55" y="294"/>
                    <a:pt x="55" y="305"/>
                    <a:pt x="55" y="316"/>
                  </a:cubicBezTo>
                  <a:lnTo>
                    <a:pt x="55" y="294"/>
                  </a:lnTo>
                  <a:lnTo>
                    <a:pt x="44" y="283"/>
                  </a:lnTo>
                  <a:close/>
                  <a:moveTo>
                    <a:pt x="88" y="382"/>
                  </a:moveTo>
                  <a:cubicBezTo>
                    <a:pt x="99" y="392"/>
                    <a:pt x="99" y="404"/>
                    <a:pt x="110" y="414"/>
                  </a:cubicBezTo>
                  <a:cubicBezTo>
                    <a:pt x="110" y="414"/>
                    <a:pt x="110" y="426"/>
                    <a:pt x="121" y="426"/>
                  </a:cubicBezTo>
                  <a:cubicBezTo>
                    <a:pt x="110" y="414"/>
                    <a:pt x="99" y="392"/>
                    <a:pt x="88" y="382"/>
                  </a:cubicBez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2"/>
            <p:cNvSpPr/>
            <p:nvPr/>
          </p:nvSpPr>
          <p:spPr>
            <a:xfrm>
              <a:off x="5596253" y="2806955"/>
              <a:ext cx="177585" cy="48602"/>
            </a:xfrm>
            <a:custGeom>
              <a:rect b="b" l="l" r="r" t="t"/>
              <a:pathLst>
                <a:path extrusionOk="0" h="1687" w="6164">
                  <a:moveTo>
                    <a:pt x="0" y="0"/>
                  </a:moveTo>
                  <a:cubicBezTo>
                    <a:pt x="0" y="0"/>
                    <a:pt x="0" y="10"/>
                    <a:pt x="8" y="11"/>
                  </a:cubicBezTo>
                  <a:lnTo>
                    <a:pt x="8" y="11"/>
                  </a:lnTo>
                  <a:cubicBezTo>
                    <a:pt x="6" y="8"/>
                    <a:pt x="4" y="4"/>
                    <a:pt x="0" y="0"/>
                  </a:cubicBezTo>
                  <a:close/>
                  <a:moveTo>
                    <a:pt x="8" y="11"/>
                  </a:moveTo>
                  <a:cubicBezTo>
                    <a:pt x="9" y="13"/>
                    <a:pt x="10" y="15"/>
                    <a:pt x="11" y="17"/>
                  </a:cubicBezTo>
                  <a:lnTo>
                    <a:pt x="11" y="17"/>
                  </a:lnTo>
                  <a:cubicBezTo>
                    <a:pt x="11" y="15"/>
                    <a:pt x="11" y="13"/>
                    <a:pt x="11" y="12"/>
                  </a:cubicBezTo>
                  <a:cubicBezTo>
                    <a:pt x="10" y="12"/>
                    <a:pt x="9" y="11"/>
                    <a:pt x="8" y="11"/>
                  </a:cubicBezTo>
                  <a:close/>
                  <a:moveTo>
                    <a:pt x="11" y="17"/>
                  </a:moveTo>
                  <a:cubicBezTo>
                    <a:pt x="11" y="26"/>
                    <a:pt x="12" y="33"/>
                    <a:pt x="22" y="33"/>
                  </a:cubicBezTo>
                  <a:cubicBezTo>
                    <a:pt x="16" y="28"/>
                    <a:pt x="13" y="22"/>
                    <a:pt x="11" y="17"/>
                  </a:cubicBezTo>
                  <a:close/>
                  <a:moveTo>
                    <a:pt x="22" y="33"/>
                  </a:moveTo>
                  <a:lnTo>
                    <a:pt x="22" y="33"/>
                  </a:lnTo>
                  <a:cubicBezTo>
                    <a:pt x="44" y="77"/>
                    <a:pt x="66" y="110"/>
                    <a:pt x="98" y="132"/>
                  </a:cubicBezTo>
                  <a:cubicBezTo>
                    <a:pt x="76" y="99"/>
                    <a:pt x="44" y="66"/>
                    <a:pt x="22" y="33"/>
                  </a:cubicBezTo>
                  <a:close/>
                  <a:moveTo>
                    <a:pt x="98" y="132"/>
                  </a:moveTo>
                  <a:lnTo>
                    <a:pt x="98" y="132"/>
                  </a:lnTo>
                  <a:cubicBezTo>
                    <a:pt x="120" y="165"/>
                    <a:pt x="153" y="197"/>
                    <a:pt x="175" y="231"/>
                  </a:cubicBezTo>
                  <a:lnTo>
                    <a:pt x="372" y="394"/>
                  </a:lnTo>
                  <a:lnTo>
                    <a:pt x="470" y="460"/>
                  </a:lnTo>
                  <a:cubicBezTo>
                    <a:pt x="478" y="460"/>
                    <a:pt x="486" y="460"/>
                    <a:pt x="494" y="464"/>
                  </a:cubicBezTo>
                  <a:lnTo>
                    <a:pt x="494" y="464"/>
                  </a:lnTo>
                  <a:cubicBezTo>
                    <a:pt x="453" y="435"/>
                    <a:pt x="413" y="414"/>
                    <a:pt x="372" y="384"/>
                  </a:cubicBezTo>
                  <a:cubicBezTo>
                    <a:pt x="307" y="340"/>
                    <a:pt x="241" y="285"/>
                    <a:pt x="186" y="231"/>
                  </a:cubicBezTo>
                  <a:cubicBezTo>
                    <a:pt x="153" y="197"/>
                    <a:pt x="132" y="165"/>
                    <a:pt x="98" y="132"/>
                  </a:cubicBezTo>
                  <a:close/>
                  <a:moveTo>
                    <a:pt x="494" y="464"/>
                  </a:moveTo>
                  <a:lnTo>
                    <a:pt x="494" y="464"/>
                  </a:lnTo>
                  <a:cubicBezTo>
                    <a:pt x="497" y="466"/>
                    <a:pt x="500" y="469"/>
                    <a:pt x="504" y="471"/>
                  </a:cubicBezTo>
                  <a:cubicBezTo>
                    <a:pt x="500" y="468"/>
                    <a:pt x="497" y="466"/>
                    <a:pt x="494" y="464"/>
                  </a:cubicBezTo>
                  <a:close/>
                  <a:moveTo>
                    <a:pt x="5726" y="1654"/>
                  </a:moveTo>
                  <a:cubicBezTo>
                    <a:pt x="5715" y="1654"/>
                    <a:pt x="5693" y="1654"/>
                    <a:pt x="5682" y="1664"/>
                  </a:cubicBezTo>
                  <a:cubicBezTo>
                    <a:pt x="5835" y="1664"/>
                    <a:pt x="6000" y="1676"/>
                    <a:pt x="6153" y="1686"/>
                  </a:cubicBezTo>
                  <a:lnTo>
                    <a:pt x="6164" y="1686"/>
                  </a:lnTo>
                  <a:lnTo>
                    <a:pt x="6164" y="1676"/>
                  </a:lnTo>
                  <a:lnTo>
                    <a:pt x="6153" y="1676"/>
                  </a:lnTo>
                  <a:cubicBezTo>
                    <a:pt x="6010" y="1676"/>
                    <a:pt x="5869" y="1664"/>
                    <a:pt x="5726" y="1654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2"/>
            <p:cNvSpPr/>
            <p:nvPr/>
          </p:nvSpPr>
          <p:spPr>
            <a:xfrm>
              <a:off x="5594640" y="2803498"/>
              <a:ext cx="1008" cy="2535"/>
            </a:xfrm>
            <a:custGeom>
              <a:rect b="b" l="l" r="r" t="t"/>
              <a:pathLst>
                <a:path extrusionOk="0" h="88" w="35">
                  <a:moveTo>
                    <a:pt x="1" y="0"/>
                  </a:moveTo>
                  <a:lnTo>
                    <a:pt x="1" y="22"/>
                  </a:lnTo>
                  <a:cubicBezTo>
                    <a:pt x="12" y="33"/>
                    <a:pt x="12" y="44"/>
                    <a:pt x="12" y="44"/>
                  </a:cubicBezTo>
                  <a:cubicBezTo>
                    <a:pt x="23" y="66"/>
                    <a:pt x="34" y="76"/>
                    <a:pt x="34" y="88"/>
                  </a:cubicBezTo>
                  <a:cubicBezTo>
                    <a:pt x="34" y="66"/>
                    <a:pt x="23" y="55"/>
                    <a:pt x="23" y="44"/>
                  </a:cubicBezTo>
                  <a:cubicBezTo>
                    <a:pt x="12" y="33"/>
                    <a:pt x="1" y="11"/>
                    <a:pt x="1" y="0"/>
                  </a:cubicBezTo>
                  <a:close/>
                </a:path>
              </a:pathLst>
            </a:custGeom>
            <a:solidFill>
              <a:srgbClr val="7204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2"/>
            <p:cNvSpPr/>
            <p:nvPr/>
          </p:nvSpPr>
          <p:spPr>
            <a:xfrm>
              <a:off x="5970985" y="2769733"/>
              <a:ext cx="3486" cy="28407"/>
            </a:xfrm>
            <a:custGeom>
              <a:rect b="b" l="l" r="r" t="t"/>
              <a:pathLst>
                <a:path extrusionOk="0" h="986" w="121">
                  <a:moveTo>
                    <a:pt x="76" y="1"/>
                  </a:moveTo>
                  <a:lnTo>
                    <a:pt x="76" y="1"/>
                  </a:lnTo>
                  <a:cubicBezTo>
                    <a:pt x="110" y="220"/>
                    <a:pt x="110" y="438"/>
                    <a:pt x="76" y="657"/>
                  </a:cubicBezTo>
                  <a:cubicBezTo>
                    <a:pt x="120" y="438"/>
                    <a:pt x="110" y="220"/>
                    <a:pt x="76" y="1"/>
                  </a:cubicBezTo>
                  <a:close/>
                  <a:moveTo>
                    <a:pt x="76" y="657"/>
                  </a:moveTo>
                  <a:cubicBezTo>
                    <a:pt x="54" y="767"/>
                    <a:pt x="32" y="876"/>
                    <a:pt x="0" y="975"/>
                  </a:cubicBezTo>
                  <a:lnTo>
                    <a:pt x="0" y="986"/>
                  </a:lnTo>
                  <a:cubicBezTo>
                    <a:pt x="32" y="876"/>
                    <a:pt x="66" y="767"/>
                    <a:pt x="76" y="657"/>
                  </a:cubicBez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2"/>
            <p:cNvSpPr/>
            <p:nvPr/>
          </p:nvSpPr>
          <p:spPr>
            <a:xfrm>
              <a:off x="5724313" y="2797823"/>
              <a:ext cx="246700" cy="82339"/>
            </a:xfrm>
            <a:custGeom>
              <a:rect b="b" l="l" r="r" t="t"/>
              <a:pathLst>
                <a:path extrusionOk="0" h="2858" w="8563">
                  <a:moveTo>
                    <a:pt x="8562" y="0"/>
                  </a:moveTo>
                  <a:lnTo>
                    <a:pt x="8551" y="11"/>
                  </a:lnTo>
                  <a:lnTo>
                    <a:pt x="8551" y="33"/>
                  </a:lnTo>
                  <a:cubicBezTo>
                    <a:pt x="8551" y="22"/>
                    <a:pt x="8562" y="22"/>
                    <a:pt x="8562" y="11"/>
                  </a:cubicBezTo>
                  <a:lnTo>
                    <a:pt x="8562" y="0"/>
                  </a:lnTo>
                  <a:close/>
                  <a:moveTo>
                    <a:pt x="1" y="2759"/>
                  </a:moveTo>
                  <a:cubicBezTo>
                    <a:pt x="208" y="2803"/>
                    <a:pt x="416" y="2825"/>
                    <a:pt x="624" y="2857"/>
                  </a:cubicBezTo>
                  <a:cubicBezTo>
                    <a:pt x="624" y="2847"/>
                    <a:pt x="635" y="2847"/>
                    <a:pt x="646" y="2847"/>
                  </a:cubicBezTo>
                  <a:cubicBezTo>
                    <a:pt x="427" y="2825"/>
                    <a:pt x="208" y="2803"/>
                    <a:pt x="1" y="2759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2"/>
            <p:cNvSpPr/>
            <p:nvPr/>
          </p:nvSpPr>
          <p:spPr>
            <a:xfrm>
              <a:off x="5988011" y="2830292"/>
              <a:ext cx="4437" cy="27139"/>
            </a:xfrm>
            <a:custGeom>
              <a:rect b="b" l="l" r="r" t="t"/>
              <a:pathLst>
                <a:path extrusionOk="0" h="942" w="154">
                  <a:moveTo>
                    <a:pt x="55" y="0"/>
                  </a:moveTo>
                  <a:lnTo>
                    <a:pt x="77" y="44"/>
                  </a:lnTo>
                  <a:cubicBezTo>
                    <a:pt x="88" y="56"/>
                    <a:pt x="88" y="66"/>
                    <a:pt x="88" y="77"/>
                  </a:cubicBezTo>
                  <a:lnTo>
                    <a:pt x="98" y="99"/>
                  </a:lnTo>
                  <a:lnTo>
                    <a:pt x="98" y="77"/>
                  </a:lnTo>
                  <a:cubicBezTo>
                    <a:pt x="88" y="66"/>
                    <a:pt x="88" y="56"/>
                    <a:pt x="88" y="44"/>
                  </a:cubicBezTo>
                  <a:lnTo>
                    <a:pt x="55" y="0"/>
                  </a:lnTo>
                  <a:close/>
                  <a:moveTo>
                    <a:pt x="120" y="154"/>
                  </a:moveTo>
                  <a:lnTo>
                    <a:pt x="132" y="219"/>
                  </a:lnTo>
                  <a:lnTo>
                    <a:pt x="132" y="241"/>
                  </a:lnTo>
                  <a:lnTo>
                    <a:pt x="142" y="275"/>
                  </a:lnTo>
                  <a:lnTo>
                    <a:pt x="142" y="241"/>
                  </a:lnTo>
                  <a:cubicBezTo>
                    <a:pt x="132" y="231"/>
                    <a:pt x="132" y="219"/>
                    <a:pt x="132" y="209"/>
                  </a:cubicBezTo>
                  <a:lnTo>
                    <a:pt x="120" y="154"/>
                  </a:lnTo>
                  <a:close/>
                  <a:moveTo>
                    <a:pt x="142" y="329"/>
                  </a:moveTo>
                  <a:lnTo>
                    <a:pt x="142" y="384"/>
                  </a:lnTo>
                  <a:lnTo>
                    <a:pt x="142" y="438"/>
                  </a:lnTo>
                  <a:lnTo>
                    <a:pt x="142" y="504"/>
                  </a:lnTo>
                  <a:cubicBezTo>
                    <a:pt x="142" y="482"/>
                    <a:pt x="154" y="460"/>
                    <a:pt x="154" y="438"/>
                  </a:cubicBezTo>
                  <a:lnTo>
                    <a:pt x="154" y="384"/>
                  </a:lnTo>
                  <a:lnTo>
                    <a:pt x="142" y="329"/>
                  </a:lnTo>
                  <a:close/>
                  <a:moveTo>
                    <a:pt x="142" y="504"/>
                  </a:moveTo>
                  <a:lnTo>
                    <a:pt x="142" y="504"/>
                  </a:lnTo>
                  <a:cubicBezTo>
                    <a:pt x="142" y="515"/>
                    <a:pt x="132" y="537"/>
                    <a:pt x="132" y="559"/>
                  </a:cubicBezTo>
                  <a:cubicBezTo>
                    <a:pt x="142" y="537"/>
                    <a:pt x="142" y="515"/>
                    <a:pt x="142" y="504"/>
                  </a:cubicBezTo>
                  <a:close/>
                  <a:moveTo>
                    <a:pt x="132" y="559"/>
                  </a:moveTo>
                  <a:lnTo>
                    <a:pt x="120" y="614"/>
                  </a:lnTo>
                  <a:cubicBezTo>
                    <a:pt x="120" y="625"/>
                    <a:pt x="120" y="635"/>
                    <a:pt x="110" y="635"/>
                  </a:cubicBezTo>
                  <a:lnTo>
                    <a:pt x="110" y="669"/>
                  </a:lnTo>
                  <a:lnTo>
                    <a:pt x="120" y="635"/>
                  </a:lnTo>
                  <a:cubicBezTo>
                    <a:pt x="120" y="635"/>
                    <a:pt x="120" y="625"/>
                    <a:pt x="132" y="614"/>
                  </a:cubicBezTo>
                  <a:lnTo>
                    <a:pt x="132" y="559"/>
                  </a:lnTo>
                  <a:close/>
                  <a:moveTo>
                    <a:pt x="110" y="669"/>
                  </a:moveTo>
                  <a:cubicBezTo>
                    <a:pt x="98" y="701"/>
                    <a:pt x="88" y="745"/>
                    <a:pt x="77" y="778"/>
                  </a:cubicBezTo>
                  <a:cubicBezTo>
                    <a:pt x="88" y="745"/>
                    <a:pt x="110" y="701"/>
                    <a:pt x="110" y="669"/>
                  </a:cubicBezTo>
                  <a:close/>
                  <a:moveTo>
                    <a:pt x="77" y="778"/>
                  </a:moveTo>
                  <a:lnTo>
                    <a:pt x="77" y="778"/>
                  </a:lnTo>
                  <a:cubicBezTo>
                    <a:pt x="66" y="789"/>
                    <a:pt x="55" y="811"/>
                    <a:pt x="55" y="833"/>
                  </a:cubicBezTo>
                  <a:cubicBezTo>
                    <a:pt x="66" y="811"/>
                    <a:pt x="77" y="800"/>
                    <a:pt x="77" y="778"/>
                  </a:cubicBezTo>
                  <a:close/>
                  <a:moveTo>
                    <a:pt x="44" y="854"/>
                  </a:moveTo>
                  <a:cubicBezTo>
                    <a:pt x="33" y="866"/>
                    <a:pt x="33" y="876"/>
                    <a:pt x="33" y="876"/>
                  </a:cubicBezTo>
                  <a:lnTo>
                    <a:pt x="11" y="920"/>
                  </a:lnTo>
                  <a:cubicBezTo>
                    <a:pt x="11" y="924"/>
                    <a:pt x="11" y="929"/>
                    <a:pt x="10" y="932"/>
                  </a:cubicBezTo>
                  <a:lnTo>
                    <a:pt x="10" y="932"/>
                  </a:lnTo>
                  <a:lnTo>
                    <a:pt x="11" y="931"/>
                  </a:lnTo>
                  <a:lnTo>
                    <a:pt x="33" y="888"/>
                  </a:lnTo>
                  <a:cubicBezTo>
                    <a:pt x="44" y="876"/>
                    <a:pt x="44" y="866"/>
                    <a:pt x="44" y="854"/>
                  </a:cubicBezTo>
                  <a:close/>
                  <a:moveTo>
                    <a:pt x="10" y="932"/>
                  </a:moveTo>
                  <a:lnTo>
                    <a:pt x="0" y="942"/>
                  </a:lnTo>
                  <a:cubicBezTo>
                    <a:pt x="7" y="942"/>
                    <a:pt x="9" y="938"/>
                    <a:pt x="10" y="932"/>
                  </a:cubicBez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2"/>
            <p:cNvSpPr/>
            <p:nvPr/>
          </p:nvSpPr>
          <p:spPr>
            <a:xfrm>
              <a:off x="5987666" y="2856797"/>
              <a:ext cx="663" cy="1613"/>
            </a:xfrm>
            <a:custGeom>
              <a:rect b="b" l="l" r="r" t="t"/>
              <a:pathLst>
                <a:path extrusionOk="0" h="56" w="23">
                  <a:moveTo>
                    <a:pt x="23" y="0"/>
                  </a:moveTo>
                  <a:lnTo>
                    <a:pt x="12" y="11"/>
                  </a:lnTo>
                  <a:lnTo>
                    <a:pt x="1" y="33"/>
                  </a:lnTo>
                  <a:lnTo>
                    <a:pt x="1" y="55"/>
                  </a:lnTo>
                  <a:lnTo>
                    <a:pt x="12" y="22"/>
                  </a:lnTo>
                  <a:cubicBezTo>
                    <a:pt x="23" y="22"/>
                    <a:pt x="23" y="11"/>
                    <a:pt x="23" y="0"/>
                  </a:cubicBezTo>
                  <a:close/>
                </a:path>
              </a:pathLst>
            </a:custGeom>
            <a:solidFill>
              <a:srgbClr val="7204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2"/>
            <p:cNvSpPr/>
            <p:nvPr/>
          </p:nvSpPr>
          <p:spPr>
            <a:xfrm>
              <a:off x="5593084" y="2846396"/>
              <a:ext cx="29" cy="317"/>
            </a:xfrm>
            <a:custGeom>
              <a:rect b="b" l="l" r="r" t="t"/>
              <a:pathLst>
                <a:path extrusionOk="0" h="11" w="1">
                  <a:moveTo>
                    <a:pt x="1" y="0"/>
                  </a:moveTo>
                  <a:lnTo>
                    <a:pt x="1" y="11"/>
                  </a:lnTo>
                  <a:lnTo>
                    <a:pt x="1" y="11"/>
                  </a:lnTo>
                  <a:close/>
                </a:path>
              </a:pathLst>
            </a:custGeom>
            <a:solidFill>
              <a:srgbClr val="7280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2"/>
            <p:cNvSpPr/>
            <p:nvPr/>
          </p:nvSpPr>
          <p:spPr>
            <a:xfrm>
              <a:off x="5605069" y="2520238"/>
              <a:ext cx="663" cy="34082"/>
            </a:xfrm>
            <a:custGeom>
              <a:rect b="b" l="l" r="r" t="t"/>
              <a:pathLst>
                <a:path extrusionOk="0" h="1183" w="23">
                  <a:moveTo>
                    <a:pt x="23" y="0"/>
                  </a:moveTo>
                  <a:cubicBezTo>
                    <a:pt x="11" y="33"/>
                    <a:pt x="11" y="55"/>
                    <a:pt x="1" y="88"/>
                  </a:cubicBezTo>
                  <a:lnTo>
                    <a:pt x="1" y="668"/>
                  </a:lnTo>
                  <a:cubicBezTo>
                    <a:pt x="1" y="843"/>
                    <a:pt x="11" y="1018"/>
                    <a:pt x="23" y="1183"/>
                  </a:cubicBezTo>
                  <a:cubicBezTo>
                    <a:pt x="23" y="1084"/>
                    <a:pt x="11" y="986"/>
                    <a:pt x="11" y="887"/>
                  </a:cubicBezTo>
                  <a:lnTo>
                    <a:pt x="11" y="668"/>
                  </a:lnTo>
                  <a:cubicBezTo>
                    <a:pt x="1" y="449"/>
                    <a:pt x="11" y="219"/>
                    <a:pt x="23" y="0"/>
                  </a:cubicBez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2"/>
            <p:cNvSpPr/>
            <p:nvPr/>
          </p:nvSpPr>
          <p:spPr>
            <a:xfrm>
              <a:off x="5606970" y="2566277"/>
              <a:ext cx="3169" cy="20542"/>
            </a:xfrm>
            <a:custGeom>
              <a:rect b="b" l="l" r="r" t="t"/>
              <a:pathLst>
                <a:path extrusionOk="0" h="713" w="110">
                  <a:moveTo>
                    <a:pt x="0" y="1"/>
                  </a:moveTo>
                  <a:lnTo>
                    <a:pt x="0" y="45"/>
                  </a:lnTo>
                  <a:cubicBezTo>
                    <a:pt x="22" y="264"/>
                    <a:pt x="66" y="493"/>
                    <a:pt x="110" y="712"/>
                  </a:cubicBezTo>
                  <a:cubicBezTo>
                    <a:pt x="66" y="483"/>
                    <a:pt x="22" y="242"/>
                    <a:pt x="0" y="1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2"/>
            <p:cNvSpPr/>
            <p:nvPr/>
          </p:nvSpPr>
          <p:spPr>
            <a:xfrm>
              <a:off x="5605069" y="2518020"/>
              <a:ext cx="663" cy="37885"/>
            </a:xfrm>
            <a:custGeom>
              <a:rect b="b" l="l" r="r" t="t"/>
              <a:pathLst>
                <a:path extrusionOk="0" h="1315" w="23">
                  <a:moveTo>
                    <a:pt x="23" y="0"/>
                  </a:moveTo>
                  <a:cubicBezTo>
                    <a:pt x="11" y="22"/>
                    <a:pt x="11" y="55"/>
                    <a:pt x="1" y="88"/>
                  </a:cubicBezTo>
                  <a:lnTo>
                    <a:pt x="1" y="165"/>
                  </a:lnTo>
                  <a:cubicBezTo>
                    <a:pt x="11" y="132"/>
                    <a:pt x="11" y="110"/>
                    <a:pt x="23" y="77"/>
                  </a:cubicBezTo>
                  <a:lnTo>
                    <a:pt x="23" y="0"/>
                  </a:lnTo>
                  <a:close/>
                  <a:moveTo>
                    <a:pt x="11" y="964"/>
                  </a:moveTo>
                  <a:lnTo>
                    <a:pt x="11" y="1019"/>
                  </a:lnTo>
                  <a:cubicBezTo>
                    <a:pt x="12" y="1024"/>
                    <a:pt x="12" y="1028"/>
                    <a:pt x="13" y="1033"/>
                  </a:cubicBezTo>
                  <a:lnTo>
                    <a:pt x="13" y="1033"/>
                  </a:lnTo>
                  <a:cubicBezTo>
                    <a:pt x="12" y="1010"/>
                    <a:pt x="11" y="987"/>
                    <a:pt x="11" y="964"/>
                  </a:cubicBezTo>
                  <a:close/>
                  <a:moveTo>
                    <a:pt x="13" y="1033"/>
                  </a:moveTo>
                  <a:cubicBezTo>
                    <a:pt x="16" y="1101"/>
                    <a:pt x="21" y="1168"/>
                    <a:pt x="22" y="1236"/>
                  </a:cubicBezTo>
                  <a:lnTo>
                    <a:pt x="22" y="1236"/>
                  </a:lnTo>
                  <a:cubicBezTo>
                    <a:pt x="22" y="1168"/>
                    <a:pt x="20" y="1100"/>
                    <a:pt x="13" y="1033"/>
                  </a:cubicBezTo>
                  <a:close/>
                  <a:moveTo>
                    <a:pt x="22" y="1236"/>
                  </a:moveTo>
                  <a:cubicBezTo>
                    <a:pt x="23" y="1262"/>
                    <a:pt x="23" y="1288"/>
                    <a:pt x="23" y="1314"/>
                  </a:cubicBezTo>
                  <a:lnTo>
                    <a:pt x="23" y="1260"/>
                  </a:lnTo>
                  <a:cubicBezTo>
                    <a:pt x="23" y="1252"/>
                    <a:pt x="23" y="1244"/>
                    <a:pt x="22" y="1236"/>
                  </a:cubicBezTo>
                  <a:close/>
                </a:path>
              </a:pathLst>
            </a:custGeom>
            <a:solidFill>
              <a:srgbClr val="7204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2"/>
            <p:cNvSpPr/>
            <p:nvPr/>
          </p:nvSpPr>
          <p:spPr>
            <a:xfrm>
              <a:off x="5618005" y="2318367"/>
              <a:ext cx="980" cy="1901"/>
            </a:xfrm>
            <a:custGeom>
              <a:rect b="b" l="l" r="r" t="t"/>
              <a:pathLst>
                <a:path extrusionOk="0" h="66" w="34">
                  <a:moveTo>
                    <a:pt x="0" y="0"/>
                  </a:moveTo>
                  <a:lnTo>
                    <a:pt x="33" y="66"/>
                  </a:lnTo>
                  <a:lnTo>
                    <a:pt x="33" y="66"/>
                  </a:ln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2"/>
            <p:cNvSpPr/>
            <p:nvPr/>
          </p:nvSpPr>
          <p:spPr>
            <a:xfrm>
              <a:off x="5629673" y="2403183"/>
              <a:ext cx="1585" cy="11092"/>
            </a:xfrm>
            <a:custGeom>
              <a:rect b="b" l="l" r="r" t="t"/>
              <a:pathLst>
                <a:path extrusionOk="0" h="385" w="55">
                  <a:moveTo>
                    <a:pt x="55" y="1"/>
                  </a:moveTo>
                  <a:cubicBezTo>
                    <a:pt x="44" y="23"/>
                    <a:pt x="44" y="45"/>
                    <a:pt x="33" y="78"/>
                  </a:cubicBezTo>
                  <a:lnTo>
                    <a:pt x="23" y="176"/>
                  </a:lnTo>
                  <a:lnTo>
                    <a:pt x="1" y="385"/>
                  </a:lnTo>
                  <a:lnTo>
                    <a:pt x="33" y="176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2"/>
            <p:cNvSpPr/>
            <p:nvPr/>
          </p:nvSpPr>
          <p:spPr>
            <a:xfrm>
              <a:off x="5699998" y="2430005"/>
              <a:ext cx="15183" cy="1613"/>
            </a:xfrm>
            <a:custGeom>
              <a:rect b="b" l="l" r="r" t="t"/>
              <a:pathLst>
                <a:path extrusionOk="0" h="56" w="527">
                  <a:moveTo>
                    <a:pt x="1" y="1"/>
                  </a:moveTo>
                  <a:lnTo>
                    <a:pt x="1" y="1"/>
                  </a:lnTo>
                  <a:cubicBezTo>
                    <a:pt x="165" y="23"/>
                    <a:pt x="329" y="33"/>
                    <a:pt x="504" y="55"/>
                  </a:cubicBezTo>
                  <a:cubicBezTo>
                    <a:pt x="516" y="45"/>
                    <a:pt x="516" y="45"/>
                    <a:pt x="526" y="45"/>
                  </a:cubicBezTo>
                  <a:cubicBezTo>
                    <a:pt x="351" y="33"/>
                    <a:pt x="176" y="23"/>
                    <a:pt x="1" y="1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2"/>
            <p:cNvSpPr/>
            <p:nvPr/>
          </p:nvSpPr>
          <p:spPr>
            <a:xfrm>
              <a:off x="5687379" y="2672903"/>
              <a:ext cx="19937" cy="11063"/>
            </a:xfrm>
            <a:custGeom>
              <a:rect b="b" l="l" r="r" t="t"/>
              <a:pathLst>
                <a:path extrusionOk="0" h="384" w="692">
                  <a:moveTo>
                    <a:pt x="1" y="0"/>
                  </a:moveTo>
                  <a:lnTo>
                    <a:pt x="176" y="110"/>
                  </a:lnTo>
                  <a:lnTo>
                    <a:pt x="341" y="208"/>
                  </a:lnTo>
                  <a:lnTo>
                    <a:pt x="516" y="307"/>
                  </a:lnTo>
                  <a:lnTo>
                    <a:pt x="647" y="373"/>
                  </a:lnTo>
                  <a:cubicBezTo>
                    <a:pt x="658" y="373"/>
                    <a:pt x="669" y="373"/>
                    <a:pt x="691" y="383"/>
                  </a:cubicBezTo>
                  <a:lnTo>
                    <a:pt x="526" y="296"/>
                  </a:lnTo>
                  <a:lnTo>
                    <a:pt x="351" y="198"/>
                  </a:lnTo>
                  <a:lnTo>
                    <a:pt x="176" y="9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2"/>
            <p:cNvSpPr/>
            <p:nvPr/>
          </p:nvSpPr>
          <p:spPr>
            <a:xfrm>
              <a:off x="5554277" y="1825341"/>
              <a:ext cx="395273" cy="539438"/>
            </a:xfrm>
            <a:custGeom>
              <a:rect b="b" l="l" r="r" t="t"/>
              <a:pathLst>
                <a:path extrusionOk="0" h="18724" w="13720">
                  <a:moveTo>
                    <a:pt x="7587" y="0"/>
                  </a:moveTo>
                  <a:cubicBezTo>
                    <a:pt x="6838" y="0"/>
                    <a:pt x="6105" y="125"/>
                    <a:pt x="5497" y="350"/>
                  </a:cubicBezTo>
                  <a:cubicBezTo>
                    <a:pt x="3723" y="1007"/>
                    <a:pt x="2431" y="2430"/>
                    <a:pt x="2136" y="4303"/>
                  </a:cubicBezTo>
                  <a:cubicBezTo>
                    <a:pt x="1961" y="5442"/>
                    <a:pt x="2081" y="6602"/>
                    <a:pt x="2202" y="7752"/>
                  </a:cubicBezTo>
                  <a:cubicBezTo>
                    <a:pt x="2059" y="7391"/>
                    <a:pt x="1971" y="6909"/>
                    <a:pt x="1687" y="6624"/>
                  </a:cubicBezTo>
                  <a:cubicBezTo>
                    <a:pt x="1560" y="6497"/>
                    <a:pt x="1389" y="6378"/>
                    <a:pt x="1213" y="6378"/>
                  </a:cubicBezTo>
                  <a:cubicBezTo>
                    <a:pt x="1192" y="6378"/>
                    <a:pt x="1172" y="6380"/>
                    <a:pt x="1151" y="6383"/>
                  </a:cubicBezTo>
                  <a:cubicBezTo>
                    <a:pt x="1073" y="6405"/>
                    <a:pt x="997" y="6438"/>
                    <a:pt x="932" y="6482"/>
                  </a:cubicBezTo>
                  <a:cubicBezTo>
                    <a:pt x="1" y="7128"/>
                    <a:pt x="679" y="8989"/>
                    <a:pt x="1205" y="9679"/>
                  </a:cubicBezTo>
                  <a:cubicBezTo>
                    <a:pt x="1358" y="9887"/>
                    <a:pt x="1555" y="10073"/>
                    <a:pt x="1796" y="10150"/>
                  </a:cubicBezTo>
                  <a:cubicBezTo>
                    <a:pt x="1848" y="10164"/>
                    <a:pt x="1903" y="10171"/>
                    <a:pt x="1959" y="10171"/>
                  </a:cubicBezTo>
                  <a:cubicBezTo>
                    <a:pt x="2159" y="10171"/>
                    <a:pt x="2364" y="10079"/>
                    <a:pt x="2442" y="9899"/>
                  </a:cubicBezTo>
                  <a:lnTo>
                    <a:pt x="2442" y="9899"/>
                  </a:lnTo>
                  <a:cubicBezTo>
                    <a:pt x="2367" y="10076"/>
                    <a:pt x="2650" y="10708"/>
                    <a:pt x="2705" y="10894"/>
                  </a:cubicBezTo>
                  <a:cubicBezTo>
                    <a:pt x="2803" y="11277"/>
                    <a:pt x="2935" y="11649"/>
                    <a:pt x="3088" y="12011"/>
                  </a:cubicBezTo>
                  <a:cubicBezTo>
                    <a:pt x="3723" y="13456"/>
                    <a:pt x="4993" y="13916"/>
                    <a:pt x="6428" y="14277"/>
                  </a:cubicBezTo>
                  <a:cubicBezTo>
                    <a:pt x="6482" y="14288"/>
                    <a:pt x="6537" y="14299"/>
                    <a:pt x="6581" y="14332"/>
                  </a:cubicBezTo>
                  <a:cubicBezTo>
                    <a:pt x="6657" y="14398"/>
                    <a:pt x="6669" y="14518"/>
                    <a:pt x="6679" y="14617"/>
                  </a:cubicBezTo>
                  <a:cubicBezTo>
                    <a:pt x="6745" y="15262"/>
                    <a:pt x="6811" y="15941"/>
                    <a:pt x="6613" y="16576"/>
                  </a:cubicBezTo>
                  <a:cubicBezTo>
                    <a:pt x="6438" y="17167"/>
                    <a:pt x="5924" y="17277"/>
                    <a:pt x="5409" y="17551"/>
                  </a:cubicBezTo>
                  <a:cubicBezTo>
                    <a:pt x="5355" y="17583"/>
                    <a:pt x="5289" y="17617"/>
                    <a:pt x="5267" y="17671"/>
                  </a:cubicBezTo>
                  <a:cubicBezTo>
                    <a:pt x="5223" y="17781"/>
                    <a:pt x="5300" y="17890"/>
                    <a:pt x="5377" y="17967"/>
                  </a:cubicBezTo>
                  <a:cubicBezTo>
                    <a:pt x="5672" y="18284"/>
                    <a:pt x="6088" y="18481"/>
                    <a:pt x="6515" y="18591"/>
                  </a:cubicBezTo>
                  <a:cubicBezTo>
                    <a:pt x="6953" y="18690"/>
                    <a:pt x="7391" y="18712"/>
                    <a:pt x="7840" y="18722"/>
                  </a:cubicBezTo>
                  <a:cubicBezTo>
                    <a:pt x="7870" y="18723"/>
                    <a:pt x="7902" y="18724"/>
                    <a:pt x="7933" y="18724"/>
                  </a:cubicBezTo>
                  <a:cubicBezTo>
                    <a:pt x="8639" y="18724"/>
                    <a:pt x="9599" y="18488"/>
                    <a:pt x="10008" y="17901"/>
                  </a:cubicBezTo>
                  <a:cubicBezTo>
                    <a:pt x="10051" y="17836"/>
                    <a:pt x="10085" y="17770"/>
                    <a:pt x="10063" y="17693"/>
                  </a:cubicBezTo>
                  <a:cubicBezTo>
                    <a:pt x="10051" y="17627"/>
                    <a:pt x="9975" y="17583"/>
                    <a:pt x="9909" y="17551"/>
                  </a:cubicBezTo>
                  <a:cubicBezTo>
                    <a:pt x="9241" y="17189"/>
                    <a:pt x="8793" y="16741"/>
                    <a:pt x="8705" y="15953"/>
                  </a:cubicBezTo>
                  <a:cubicBezTo>
                    <a:pt x="8672" y="15624"/>
                    <a:pt x="8486" y="14540"/>
                    <a:pt x="8781" y="14310"/>
                  </a:cubicBezTo>
                  <a:cubicBezTo>
                    <a:pt x="8836" y="14266"/>
                    <a:pt x="8913" y="14245"/>
                    <a:pt x="8990" y="14233"/>
                  </a:cubicBezTo>
                  <a:cubicBezTo>
                    <a:pt x="9942" y="13970"/>
                    <a:pt x="10610" y="13850"/>
                    <a:pt x="11102" y="12887"/>
                  </a:cubicBezTo>
                  <a:cubicBezTo>
                    <a:pt x="11683" y="11748"/>
                    <a:pt x="11924" y="10413"/>
                    <a:pt x="12055" y="9153"/>
                  </a:cubicBezTo>
                  <a:lnTo>
                    <a:pt x="12055" y="9153"/>
                  </a:lnTo>
                  <a:cubicBezTo>
                    <a:pt x="12033" y="9371"/>
                    <a:pt x="12376" y="9445"/>
                    <a:pt x="12643" y="9445"/>
                  </a:cubicBezTo>
                  <a:cubicBezTo>
                    <a:pt x="12765" y="9445"/>
                    <a:pt x="12872" y="9429"/>
                    <a:pt x="12920" y="9405"/>
                  </a:cubicBezTo>
                  <a:cubicBezTo>
                    <a:pt x="13238" y="9230"/>
                    <a:pt x="13424" y="8748"/>
                    <a:pt x="13511" y="8430"/>
                  </a:cubicBezTo>
                  <a:cubicBezTo>
                    <a:pt x="13708" y="7708"/>
                    <a:pt x="13720" y="6898"/>
                    <a:pt x="13369" y="6230"/>
                  </a:cubicBezTo>
                  <a:cubicBezTo>
                    <a:pt x="13304" y="6109"/>
                    <a:pt x="13205" y="5978"/>
                    <a:pt x="13073" y="5945"/>
                  </a:cubicBezTo>
                  <a:cubicBezTo>
                    <a:pt x="13043" y="5937"/>
                    <a:pt x="13014" y="5933"/>
                    <a:pt x="12985" y="5933"/>
                  </a:cubicBezTo>
                  <a:cubicBezTo>
                    <a:pt x="12833" y="5933"/>
                    <a:pt x="12693" y="6043"/>
                    <a:pt x="12591" y="6153"/>
                  </a:cubicBezTo>
                  <a:cubicBezTo>
                    <a:pt x="12362" y="6405"/>
                    <a:pt x="12209" y="6722"/>
                    <a:pt x="12165" y="7062"/>
                  </a:cubicBezTo>
                  <a:cubicBezTo>
                    <a:pt x="12175" y="5365"/>
                    <a:pt x="12351" y="3515"/>
                    <a:pt x="11552" y="1949"/>
                  </a:cubicBezTo>
                  <a:cubicBezTo>
                    <a:pt x="11256" y="1369"/>
                    <a:pt x="10796" y="931"/>
                    <a:pt x="10227" y="613"/>
                  </a:cubicBezTo>
                  <a:cubicBezTo>
                    <a:pt x="9459" y="190"/>
                    <a:pt x="8511" y="0"/>
                    <a:pt x="7587" y="0"/>
                  </a:cubicBezTo>
                  <a:close/>
                </a:path>
              </a:pathLst>
            </a:custGeom>
            <a:solidFill>
              <a:srgbClr val="FFBD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2"/>
            <p:cNvSpPr/>
            <p:nvPr/>
          </p:nvSpPr>
          <p:spPr>
            <a:xfrm>
              <a:off x="5615786" y="1825312"/>
              <a:ext cx="289598" cy="154940"/>
            </a:xfrm>
            <a:custGeom>
              <a:rect b="b" l="l" r="r" t="t"/>
              <a:pathLst>
                <a:path extrusionOk="0" h="5378" w="10052">
                  <a:moveTo>
                    <a:pt x="5453" y="1"/>
                  </a:moveTo>
                  <a:cubicBezTo>
                    <a:pt x="4709" y="1"/>
                    <a:pt x="3975" y="132"/>
                    <a:pt x="3362" y="351"/>
                  </a:cubicBezTo>
                  <a:cubicBezTo>
                    <a:pt x="1588" y="1008"/>
                    <a:pt x="296" y="2431"/>
                    <a:pt x="1" y="4304"/>
                  </a:cubicBezTo>
                  <a:lnTo>
                    <a:pt x="1" y="4315"/>
                  </a:lnTo>
                  <a:lnTo>
                    <a:pt x="1" y="4304"/>
                  </a:lnTo>
                  <a:cubicBezTo>
                    <a:pt x="296" y="2431"/>
                    <a:pt x="1588" y="1008"/>
                    <a:pt x="3362" y="351"/>
                  </a:cubicBezTo>
                  <a:cubicBezTo>
                    <a:pt x="3975" y="132"/>
                    <a:pt x="4709" y="1"/>
                    <a:pt x="5453" y="1"/>
                  </a:cubicBezTo>
                  <a:cubicBezTo>
                    <a:pt x="6384" y="1"/>
                    <a:pt x="7325" y="187"/>
                    <a:pt x="8092" y="614"/>
                  </a:cubicBezTo>
                  <a:cubicBezTo>
                    <a:pt x="8661" y="932"/>
                    <a:pt x="9121" y="1370"/>
                    <a:pt x="9417" y="1950"/>
                  </a:cubicBezTo>
                  <a:cubicBezTo>
                    <a:pt x="9953" y="3001"/>
                    <a:pt x="10052" y="4195"/>
                    <a:pt x="10052" y="5377"/>
                  </a:cubicBezTo>
                  <a:cubicBezTo>
                    <a:pt x="10052" y="4195"/>
                    <a:pt x="9953" y="3001"/>
                    <a:pt x="9417" y="1950"/>
                  </a:cubicBezTo>
                  <a:cubicBezTo>
                    <a:pt x="9121" y="1370"/>
                    <a:pt x="8661" y="932"/>
                    <a:pt x="8092" y="614"/>
                  </a:cubicBezTo>
                  <a:cubicBezTo>
                    <a:pt x="7325" y="187"/>
                    <a:pt x="6384" y="1"/>
                    <a:pt x="5453" y="1"/>
                  </a:cubicBezTo>
                  <a:close/>
                </a:path>
              </a:pathLst>
            </a:custGeom>
            <a:solidFill>
              <a:srgbClr val="FFDF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2"/>
            <p:cNvSpPr/>
            <p:nvPr/>
          </p:nvSpPr>
          <p:spPr>
            <a:xfrm>
              <a:off x="5583922" y="1825312"/>
              <a:ext cx="363409" cy="329990"/>
            </a:xfrm>
            <a:custGeom>
              <a:rect b="b" l="l" r="r" t="t"/>
              <a:pathLst>
                <a:path extrusionOk="0" h="11454" w="12614">
                  <a:moveTo>
                    <a:pt x="11596" y="7555"/>
                  </a:moveTo>
                  <a:cubicBezTo>
                    <a:pt x="11574" y="7555"/>
                    <a:pt x="11552" y="7555"/>
                    <a:pt x="11530" y="7567"/>
                  </a:cubicBezTo>
                  <a:cubicBezTo>
                    <a:pt x="11497" y="7567"/>
                    <a:pt x="11475" y="7577"/>
                    <a:pt x="11465" y="7589"/>
                  </a:cubicBezTo>
                  <a:lnTo>
                    <a:pt x="11465" y="7589"/>
                  </a:lnTo>
                  <a:cubicBezTo>
                    <a:pt x="11475" y="7577"/>
                    <a:pt x="11497" y="7567"/>
                    <a:pt x="11530" y="7555"/>
                  </a:cubicBezTo>
                  <a:close/>
                  <a:moveTo>
                    <a:pt x="11596" y="7555"/>
                  </a:moveTo>
                  <a:cubicBezTo>
                    <a:pt x="11640" y="7556"/>
                    <a:pt x="11694" y="7567"/>
                    <a:pt x="11727" y="7577"/>
                  </a:cubicBezTo>
                  <a:cubicBezTo>
                    <a:pt x="11815" y="7621"/>
                    <a:pt x="11891" y="7676"/>
                    <a:pt x="11946" y="7764"/>
                  </a:cubicBezTo>
                  <a:cubicBezTo>
                    <a:pt x="11891" y="7687"/>
                    <a:pt x="11815" y="7621"/>
                    <a:pt x="11727" y="7589"/>
                  </a:cubicBezTo>
                  <a:cubicBezTo>
                    <a:pt x="11683" y="7567"/>
                    <a:pt x="11640" y="7556"/>
                    <a:pt x="11596" y="7555"/>
                  </a:cubicBezTo>
                  <a:close/>
                  <a:moveTo>
                    <a:pt x="11935" y="6592"/>
                  </a:moveTo>
                  <a:cubicBezTo>
                    <a:pt x="11957" y="6592"/>
                    <a:pt x="11978" y="6603"/>
                    <a:pt x="12000" y="6614"/>
                  </a:cubicBezTo>
                  <a:cubicBezTo>
                    <a:pt x="11978" y="6603"/>
                    <a:pt x="11957" y="6603"/>
                    <a:pt x="11935" y="6603"/>
                  </a:cubicBezTo>
                  <a:lnTo>
                    <a:pt x="11902" y="6603"/>
                  </a:lnTo>
                  <a:cubicBezTo>
                    <a:pt x="11891" y="6603"/>
                    <a:pt x="11880" y="6614"/>
                    <a:pt x="11869" y="6614"/>
                  </a:cubicBezTo>
                  <a:lnTo>
                    <a:pt x="11803" y="6647"/>
                  </a:lnTo>
                  <a:cubicBezTo>
                    <a:pt x="11781" y="6658"/>
                    <a:pt x="11760" y="6669"/>
                    <a:pt x="11749" y="6691"/>
                  </a:cubicBezTo>
                  <a:cubicBezTo>
                    <a:pt x="11683" y="6757"/>
                    <a:pt x="11640" y="6844"/>
                    <a:pt x="11606" y="6932"/>
                  </a:cubicBezTo>
                  <a:cubicBezTo>
                    <a:pt x="11562" y="7008"/>
                    <a:pt x="11530" y="7096"/>
                    <a:pt x="11508" y="7195"/>
                  </a:cubicBezTo>
                  <a:cubicBezTo>
                    <a:pt x="11464" y="7370"/>
                    <a:pt x="11431" y="7555"/>
                    <a:pt x="11421" y="7742"/>
                  </a:cubicBezTo>
                  <a:cubicBezTo>
                    <a:pt x="11409" y="7840"/>
                    <a:pt x="11399" y="7928"/>
                    <a:pt x="11399" y="8027"/>
                  </a:cubicBezTo>
                  <a:cubicBezTo>
                    <a:pt x="11387" y="8125"/>
                    <a:pt x="11387" y="8212"/>
                    <a:pt x="11409" y="8311"/>
                  </a:cubicBezTo>
                  <a:cubicBezTo>
                    <a:pt x="11409" y="8355"/>
                    <a:pt x="11421" y="8399"/>
                    <a:pt x="11431" y="8443"/>
                  </a:cubicBezTo>
                  <a:cubicBezTo>
                    <a:pt x="11442" y="8465"/>
                    <a:pt x="11442" y="8487"/>
                    <a:pt x="11453" y="8508"/>
                  </a:cubicBezTo>
                  <a:lnTo>
                    <a:pt x="11486" y="8574"/>
                  </a:lnTo>
                  <a:cubicBezTo>
                    <a:pt x="11497" y="8596"/>
                    <a:pt x="11508" y="8618"/>
                    <a:pt x="11519" y="8628"/>
                  </a:cubicBezTo>
                  <a:cubicBezTo>
                    <a:pt x="11530" y="8640"/>
                    <a:pt x="11530" y="8650"/>
                    <a:pt x="11541" y="8662"/>
                  </a:cubicBezTo>
                  <a:cubicBezTo>
                    <a:pt x="11552" y="8672"/>
                    <a:pt x="11552" y="8684"/>
                    <a:pt x="11562" y="8684"/>
                  </a:cubicBezTo>
                  <a:cubicBezTo>
                    <a:pt x="11574" y="8706"/>
                    <a:pt x="11596" y="8716"/>
                    <a:pt x="11618" y="8727"/>
                  </a:cubicBezTo>
                  <a:cubicBezTo>
                    <a:pt x="11640" y="8738"/>
                    <a:pt x="11661" y="8749"/>
                    <a:pt x="11683" y="8749"/>
                  </a:cubicBezTo>
                  <a:cubicBezTo>
                    <a:pt x="11705" y="8749"/>
                    <a:pt x="11727" y="8738"/>
                    <a:pt x="11738" y="8727"/>
                  </a:cubicBezTo>
                  <a:cubicBezTo>
                    <a:pt x="11760" y="8716"/>
                    <a:pt x="11771" y="8694"/>
                    <a:pt x="11781" y="8684"/>
                  </a:cubicBezTo>
                  <a:cubicBezTo>
                    <a:pt x="11815" y="8640"/>
                    <a:pt x="11837" y="8596"/>
                    <a:pt x="11858" y="8563"/>
                  </a:cubicBezTo>
                  <a:lnTo>
                    <a:pt x="11924" y="8431"/>
                  </a:lnTo>
                  <a:cubicBezTo>
                    <a:pt x="11946" y="8388"/>
                    <a:pt x="11957" y="8344"/>
                    <a:pt x="11978" y="8300"/>
                  </a:cubicBezTo>
                  <a:lnTo>
                    <a:pt x="12012" y="8169"/>
                  </a:lnTo>
                  <a:cubicBezTo>
                    <a:pt x="12022" y="8125"/>
                    <a:pt x="12022" y="8071"/>
                    <a:pt x="12022" y="8027"/>
                  </a:cubicBezTo>
                  <a:cubicBezTo>
                    <a:pt x="12022" y="8005"/>
                    <a:pt x="12022" y="7983"/>
                    <a:pt x="12012" y="7961"/>
                  </a:cubicBezTo>
                  <a:cubicBezTo>
                    <a:pt x="12012" y="7939"/>
                    <a:pt x="12012" y="7917"/>
                    <a:pt x="12000" y="7884"/>
                  </a:cubicBezTo>
                  <a:cubicBezTo>
                    <a:pt x="11990" y="7840"/>
                    <a:pt x="11968" y="7808"/>
                    <a:pt x="11946" y="7764"/>
                  </a:cubicBezTo>
                  <a:lnTo>
                    <a:pt x="11946" y="7764"/>
                  </a:lnTo>
                  <a:cubicBezTo>
                    <a:pt x="11978" y="7796"/>
                    <a:pt x="11990" y="7840"/>
                    <a:pt x="12012" y="7884"/>
                  </a:cubicBezTo>
                  <a:cubicBezTo>
                    <a:pt x="12012" y="7906"/>
                    <a:pt x="12022" y="7928"/>
                    <a:pt x="12022" y="7961"/>
                  </a:cubicBezTo>
                  <a:cubicBezTo>
                    <a:pt x="12022" y="7983"/>
                    <a:pt x="12022" y="8005"/>
                    <a:pt x="12034" y="8027"/>
                  </a:cubicBezTo>
                  <a:cubicBezTo>
                    <a:pt x="12034" y="8071"/>
                    <a:pt x="12022" y="8125"/>
                    <a:pt x="12022" y="8169"/>
                  </a:cubicBezTo>
                  <a:lnTo>
                    <a:pt x="11990" y="8300"/>
                  </a:lnTo>
                  <a:cubicBezTo>
                    <a:pt x="11968" y="8355"/>
                    <a:pt x="11957" y="8399"/>
                    <a:pt x="11935" y="8431"/>
                  </a:cubicBezTo>
                  <a:lnTo>
                    <a:pt x="11869" y="8563"/>
                  </a:lnTo>
                  <a:cubicBezTo>
                    <a:pt x="11847" y="8607"/>
                    <a:pt x="11825" y="8640"/>
                    <a:pt x="11793" y="8684"/>
                  </a:cubicBezTo>
                  <a:cubicBezTo>
                    <a:pt x="11781" y="8706"/>
                    <a:pt x="11771" y="8727"/>
                    <a:pt x="11749" y="8738"/>
                  </a:cubicBezTo>
                  <a:cubicBezTo>
                    <a:pt x="11727" y="8749"/>
                    <a:pt x="11705" y="8760"/>
                    <a:pt x="11683" y="8760"/>
                  </a:cubicBezTo>
                  <a:cubicBezTo>
                    <a:pt x="11650" y="8760"/>
                    <a:pt x="11628" y="8749"/>
                    <a:pt x="11606" y="8738"/>
                  </a:cubicBezTo>
                  <a:cubicBezTo>
                    <a:pt x="11584" y="8727"/>
                    <a:pt x="11574" y="8716"/>
                    <a:pt x="11552" y="8694"/>
                  </a:cubicBezTo>
                  <a:lnTo>
                    <a:pt x="11530" y="8672"/>
                  </a:lnTo>
                  <a:cubicBezTo>
                    <a:pt x="11519" y="8662"/>
                    <a:pt x="11519" y="8650"/>
                    <a:pt x="11508" y="8640"/>
                  </a:cubicBezTo>
                  <a:cubicBezTo>
                    <a:pt x="11497" y="8618"/>
                    <a:pt x="11486" y="8596"/>
                    <a:pt x="11475" y="8585"/>
                  </a:cubicBezTo>
                  <a:lnTo>
                    <a:pt x="11442" y="8519"/>
                  </a:lnTo>
                  <a:cubicBezTo>
                    <a:pt x="11431" y="8497"/>
                    <a:pt x="11421" y="8475"/>
                    <a:pt x="11421" y="8443"/>
                  </a:cubicBezTo>
                  <a:lnTo>
                    <a:pt x="11387" y="8311"/>
                  </a:lnTo>
                  <a:cubicBezTo>
                    <a:pt x="11377" y="8212"/>
                    <a:pt x="11377" y="8125"/>
                    <a:pt x="11377" y="8027"/>
                  </a:cubicBezTo>
                  <a:cubicBezTo>
                    <a:pt x="11387" y="7928"/>
                    <a:pt x="11399" y="7840"/>
                    <a:pt x="11399" y="7742"/>
                  </a:cubicBezTo>
                  <a:cubicBezTo>
                    <a:pt x="11421" y="7555"/>
                    <a:pt x="11453" y="7370"/>
                    <a:pt x="11497" y="7183"/>
                  </a:cubicBezTo>
                  <a:cubicBezTo>
                    <a:pt x="11519" y="7096"/>
                    <a:pt x="11552" y="7008"/>
                    <a:pt x="11596" y="6920"/>
                  </a:cubicBezTo>
                  <a:cubicBezTo>
                    <a:pt x="11628" y="6833"/>
                    <a:pt x="11672" y="6757"/>
                    <a:pt x="11749" y="6680"/>
                  </a:cubicBezTo>
                  <a:cubicBezTo>
                    <a:pt x="11760" y="6669"/>
                    <a:pt x="11781" y="6658"/>
                    <a:pt x="11803" y="6636"/>
                  </a:cubicBezTo>
                  <a:cubicBezTo>
                    <a:pt x="11815" y="6625"/>
                    <a:pt x="11837" y="6614"/>
                    <a:pt x="11858" y="6603"/>
                  </a:cubicBezTo>
                  <a:lnTo>
                    <a:pt x="11902" y="6603"/>
                  </a:lnTo>
                  <a:cubicBezTo>
                    <a:pt x="11913" y="6592"/>
                    <a:pt x="11924" y="6592"/>
                    <a:pt x="11935" y="6592"/>
                  </a:cubicBezTo>
                  <a:close/>
                  <a:moveTo>
                    <a:pt x="745" y="7863"/>
                  </a:moveTo>
                  <a:lnTo>
                    <a:pt x="745" y="7863"/>
                  </a:lnTo>
                  <a:cubicBezTo>
                    <a:pt x="657" y="8059"/>
                    <a:pt x="570" y="8268"/>
                    <a:pt x="526" y="8475"/>
                  </a:cubicBezTo>
                  <a:cubicBezTo>
                    <a:pt x="504" y="8585"/>
                    <a:pt x="482" y="8694"/>
                    <a:pt x="482" y="8804"/>
                  </a:cubicBezTo>
                  <a:cubicBezTo>
                    <a:pt x="482" y="8694"/>
                    <a:pt x="494" y="8585"/>
                    <a:pt x="516" y="8475"/>
                  </a:cubicBezTo>
                  <a:cubicBezTo>
                    <a:pt x="570" y="8256"/>
                    <a:pt x="657" y="8059"/>
                    <a:pt x="745" y="7863"/>
                  </a:cubicBezTo>
                  <a:close/>
                  <a:moveTo>
                    <a:pt x="285" y="7151"/>
                  </a:moveTo>
                  <a:cubicBezTo>
                    <a:pt x="341" y="7161"/>
                    <a:pt x="384" y="7195"/>
                    <a:pt x="428" y="7238"/>
                  </a:cubicBezTo>
                  <a:cubicBezTo>
                    <a:pt x="461" y="7271"/>
                    <a:pt x="504" y="7315"/>
                    <a:pt x="526" y="7370"/>
                  </a:cubicBezTo>
                  <a:cubicBezTo>
                    <a:pt x="560" y="7414"/>
                    <a:pt x="581" y="7457"/>
                    <a:pt x="614" y="7512"/>
                  </a:cubicBezTo>
                  <a:cubicBezTo>
                    <a:pt x="811" y="7895"/>
                    <a:pt x="964" y="8322"/>
                    <a:pt x="1063" y="8749"/>
                  </a:cubicBezTo>
                  <a:cubicBezTo>
                    <a:pt x="1074" y="8859"/>
                    <a:pt x="1096" y="8968"/>
                    <a:pt x="1074" y="9078"/>
                  </a:cubicBezTo>
                  <a:cubicBezTo>
                    <a:pt x="1063" y="9187"/>
                    <a:pt x="1019" y="9297"/>
                    <a:pt x="954" y="9384"/>
                  </a:cubicBezTo>
                  <a:cubicBezTo>
                    <a:pt x="910" y="9428"/>
                    <a:pt x="866" y="9461"/>
                    <a:pt x="811" y="9482"/>
                  </a:cubicBezTo>
                  <a:cubicBezTo>
                    <a:pt x="800" y="9482"/>
                    <a:pt x="778" y="9494"/>
                    <a:pt x="767" y="9494"/>
                  </a:cubicBezTo>
                  <a:cubicBezTo>
                    <a:pt x="757" y="9494"/>
                    <a:pt x="745" y="9482"/>
                    <a:pt x="735" y="9482"/>
                  </a:cubicBezTo>
                  <a:cubicBezTo>
                    <a:pt x="701" y="9472"/>
                    <a:pt x="680" y="9450"/>
                    <a:pt x="669" y="9428"/>
                  </a:cubicBezTo>
                  <a:cubicBezTo>
                    <a:pt x="592" y="9341"/>
                    <a:pt x="548" y="9242"/>
                    <a:pt x="516" y="9132"/>
                  </a:cubicBezTo>
                  <a:cubicBezTo>
                    <a:pt x="494" y="9023"/>
                    <a:pt x="472" y="8913"/>
                    <a:pt x="482" y="8804"/>
                  </a:cubicBezTo>
                  <a:lnTo>
                    <a:pt x="482" y="8804"/>
                  </a:lnTo>
                  <a:cubicBezTo>
                    <a:pt x="482" y="8913"/>
                    <a:pt x="504" y="9023"/>
                    <a:pt x="526" y="9132"/>
                  </a:cubicBezTo>
                  <a:cubicBezTo>
                    <a:pt x="560" y="9231"/>
                    <a:pt x="603" y="9329"/>
                    <a:pt x="669" y="9417"/>
                  </a:cubicBezTo>
                  <a:cubicBezTo>
                    <a:pt x="691" y="9439"/>
                    <a:pt x="713" y="9461"/>
                    <a:pt x="735" y="9472"/>
                  </a:cubicBezTo>
                  <a:lnTo>
                    <a:pt x="811" y="9472"/>
                  </a:lnTo>
                  <a:cubicBezTo>
                    <a:pt x="855" y="9450"/>
                    <a:pt x="898" y="9417"/>
                    <a:pt x="942" y="9373"/>
                  </a:cubicBezTo>
                  <a:cubicBezTo>
                    <a:pt x="1008" y="9297"/>
                    <a:pt x="1052" y="9187"/>
                    <a:pt x="1063" y="9078"/>
                  </a:cubicBezTo>
                  <a:cubicBezTo>
                    <a:pt x="1074" y="8968"/>
                    <a:pt x="1063" y="8859"/>
                    <a:pt x="1041" y="8749"/>
                  </a:cubicBezTo>
                  <a:cubicBezTo>
                    <a:pt x="954" y="8322"/>
                    <a:pt x="800" y="7906"/>
                    <a:pt x="603" y="7512"/>
                  </a:cubicBezTo>
                  <a:cubicBezTo>
                    <a:pt x="570" y="7468"/>
                    <a:pt x="548" y="7414"/>
                    <a:pt x="516" y="7370"/>
                  </a:cubicBezTo>
                  <a:cubicBezTo>
                    <a:pt x="494" y="7326"/>
                    <a:pt x="461" y="7282"/>
                    <a:pt x="417" y="7238"/>
                  </a:cubicBezTo>
                  <a:cubicBezTo>
                    <a:pt x="384" y="7205"/>
                    <a:pt x="341" y="7173"/>
                    <a:pt x="285" y="7161"/>
                  </a:cubicBezTo>
                  <a:cubicBezTo>
                    <a:pt x="263" y="7151"/>
                    <a:pt x="242" y="7151"/>
                    <a:pt x="231" y="7151"/>
                  </a:cubicBezTo>
                  <a:close/>
                  <a:moveTo>
                    <a:pt x="319" y="7129"/>
                  </a:moveTo>
                  <a:cubicBezTo>
                    <a:pt x="297" y="7129"/>
                    <a:pt x="263" y="7129"/>
                    <a:pt x="231" y="7139"/>
                  </a:cubicBezTo>
                  <a:lnTo>
                    <a:pt x="220" y="7151"/>
                  </a:lnTo>
                  <a:lnTo>
                    <a:pt x="198" y="7151"/>
                  </a:lnTo>
                  <a:cubicBezTo>
                    <a:pt x="23" y="7238"/>
                    <a:pt x="1" y="7512"/>
                    <a:pt x="23" y="7720"/>
                  </a:cubicBezTo>
                  <a:cubicBezTo>
                    <a:pt x="78" y="8278"/>
                    <a:pt x="253" y="8837"/>
                    <a:pt x="516" y="9341"/>
                  </a:cubicBezTo>
                  <a:cubicBezTo>
                    <a:pt x="581" y="9461"/>
                    <a:pt x="680" y="9603"/>
                    <a:pt x="822" y="9603"/>
                  </a:cubicBezTo>
                  <a:lnTo>
                    <a:pt x="833" y="9603"/>
                  </a:lnTo>
                  <a:cubicBezTo>
                    <a:pt x="976" y="9592"/>
                    <a:pt x="1063" y="9428"/>
                    <a:pt x="1117" y="9297"/>
                  </a:cubicBezTo>
                  <a:cubicBezTo>
                    <a:pt x="1183" y="9132"/>
                    <a:pt x="1249" y="8957"/>
                    <a:pt x="1315" y="8782"/>
                  </a:cubicBezTo>
                  <a:cubicBezTo>
                    <a:pt x="1293" y="8519"/>
                    <a:pt x="1260" y="8246"/>
                    <a:pt x="1216" y="7983"/>
                  </a:cubicBezTo>
                  <a:lnTo>
                    <a:pt x="1216" y="8049"/>
                  </a:lnTo>
                  <a:cubicBezTo>
                    <a:pt x="1107" y="7742"/>
                    <a:pt x="910" y="7479"/>
                    <a:pt x="658" y="7271"/>
                  </a:cubicBezTo>
                  <a:cubicBezTo>
                    <a:pt x="560" y="7195"/>
                    <a:pt x="439" y="7129"/>
                    <a:pt x="319" y="7129"/>
                  </a:cubicBezTo>
                  <a:close/>
                  <a:moveTo>
                    <a:pt x="6559" y="1"/>
                  </a:moveTo>
                  <a:cubicBezTo>
                    <a:pt x="5815" y="1"/>
                    <a:pt x="5081" y="132"/>
                    <a:pt x="4468" y="351"/>
                  </a:cubicBezTo>
                  <a:cubicBezTo>
                    <a:pt x="2694" y="1008"/>
                    <a:pt x="1402" y="2431"/>
                    <a:pt x="1107" y="4304"/>
                  </a:cubicBezTo>
                  <a:lnTo>
                    <a:pt x="1107" y="4315"/>
                  </a:lnTo>
                  <a:cubicBezTo>
                    <a:pt x="942" y="5388"/>
                    <a:pt x="1151" y="6395"/>
                    <a:pt x="1205" y="7435"/>
                  </a:cubicBezTo>
                  <a:cubicBezTo>
                    <a:pt x="1348" y="7665"/>
                    <a:pt x="1468" y="7917"/>
                    <a:pt x="1567" y="8169"/>
                  </a:cubicBezTo>
                  <a:cubicBezTo>
                    <a:pt x="1632" y="7983"/>
                    <a:pt x="1709" y="7796"/>
                    <a:pt x="1786" y="7621"/>
                  </a:cubicBezTo>
                  <a:cubicBezTo>
                    <a:pt x="1950" y="7195"/>
                    <a:pt x="2114" y="6757"/>
                    <a:pt x="2037" y="6307"/>
                  </a:cubicBezTo>
                  <a:cubicBezTo>
                    <a:pt x="1961" y="5859"/>
                    <a:pt x="1621" y="5410"/>
                    <a:pt x="1774" y="4983"/>
                  </a:cubicBezTo>
                  <a:lnTo>
                    <a:pt x="1830" y="4983"/>
                  </a:lnTo>
                  <a:cubicBezTo>
                    <a:pt x="3012" y="4983"/>
                    <a:pt x="4063" y="3779"/>
                    <a:pt x="3877" y="2607"/>
                  </a:cubicBezTo>
                  <a:lnTo>
                    <a:pt x="3877" y="2607"/>
                  </a:lnTo>
                  <a:cubicBezTo>
                    <a:pt x="4216" y="2848"/>
                    <a:pt x="4621" y="2968"/>
                    <a:pt x="5037" y="2968"/>
                  </a:cubicBezTo>
                  <a:cubicBezTo>
                    <a:pt x="5322" y="2968"/>
                    <a:pt x="5606" y="2913"/>
                    <a:pt x="5869" y="2793"/>
                  </a:cubicBezTo>
                  <a:cubicBezTo>
                    <a:pt x="6078" y="3078"/>
                    <a:pt x="6450" y="3209"/>
                    <a:pt x="6800" y="3209"/>
                  </a:cubicBezTo>
                  <a:cubicBezTo>
                    <a:pt x="6866" y="3209"/>
                    <a:pt x="6920" y="3209"/>
                    <a:pt x="6975" y="3198"/>
                  </a:cubicBezTo>
                  <a:cubicBezTo>
                    <a:pt x="7391" y="3154"/>
                    <a:pt x="7764" y="2957"/>
                    <a:pt x="8136" y="2771"/>
                  </a:cubicBezTo>
                  <a:lnTo>
                    <a:pt x="8136" y="2771"/>
                  </a:lnTo>
                  <a:cubicBezTo>
                    <a:pt x="8015" y="3088"/>
                    <a:pt x="8234" y="3450"/>
                    <a:pt x="8541" y="3592"/>
                  </a:cubicBezTo>
                  <a:cubicBezTo>
                    <a:pt x="8738" y="3691"/>
                    <a:pt x="8957" y="3713"/>
                    <a:pt x="9176" y="3713"/>
                  </a:cubicBezTo>
                  <a:cubicBezTo>
                    <a:pt x="9297" y="3713"/>
                    <a:pt x="9417" y="3702"/>
                    <a:pt x="9537" y="3702"/>
                  </a:cubicBezTo>
                  <a:cubicBezTo>
                    <a:pt x="9165" y="4282"/>
                    <a:pt x="9625" y="5180"/>
                    <a:pt x="10314" y="5234"/>
                  </a:cubicBezTo>
                  <a:cubicBezTo>
                    <a:pt x="10282" y="6844"/>
                    <a:pt x="10227" y="8465"/>
                    <a:pt x="10161" y="10074"/>
                  </a:cubicBezTo>
                  <a:cubicBezTo>
                    <a:pt x="10151" y="10249"/>
                    <a:pt x="10095" y="10479"/>
                    <a:pt x="9920" y="10479"/>
                  </a:cubicBezTo>
                  <a:lnTo>
                    <a:pt x="9910" y="10479"/>
                  </a:lnTo>
                  <a:cubicBezTo>
                    <a:pt x="9789" y="10479"/>
                    <a:pt x="9701" y="10358"/>
                    <a:pt x="9647" y="10238"/>
                  </a:cubicBezTo>
                  <a:cubicBezTo>
                    <a:pt x="9438" y="9855"/>
                    <a:pt x="9231" y="9472"/>
                    <a:pt x="9034" y="9088"/>
                  </a:cubicBezTo>
                  <a:cubicBezTo>
                    <a:pt x="8902" y="8847"/>
                    <a:pt x="8760" y="8607"/>
                    <a:pt x="8552" y="8431"/>
                  </a:cubicBezTo>
                  <a:cubicBezTo>
                    <a:pt x="8387" y="8300"/>
                    <a:pt x="8180" y="8234"/>
                    <a:pt x="7961" y="8234"/>
                  </a:cubicBezTo>
                  <a:cubicBezTo>
                    <a:pt x="7807" y="8234"/>
                    <a:pt x="7643" y="8278"/>
                    <a:pt x="7501" y="8344"/>
                  </a:cubicBezTo>
                  <a:cubicBezTo>
                    <a:pt x="7643" y="8355"/>
                    <a:pt x="7774" y="8399"/>
                    <a:pt x="7917" y="8465"/>
                  </a:cubicBezTo>
                  <a:cubicBezTo>
                    <a:pt x="8399" y="8694"/>
                    <a:pt x="8793" y="9198"/>
                    <a:pt x="8727" y="9723"/>
                  </a:cubicBezTo>
                  <a:cubicBezTo>
                    <a:pt x="8771" y="9680"/>
                    <a:pt x="8825" y="9658"/>
                    <a:pt x="8880" y="9658"/>
                  </a:cubicBezTo>
                  <a:cubicBezTo>
                    <a:pt x="8957" y="9658"/>
                    <a:pt x="9044" y="9691"/>
                    <a:pt x="9099" y="9745"/>
                  </a:cubicBezTo>
                  <a:cubicBezTo>
                    <a:pt x="9198" y="9844"/>
                    <a:pt x="9241" y="9986"/>
                    <a:pt x="9275" y="10117"/>
                  </a:cubicBezTo>
                  <a:cubicBezTo>
                    <a:pt x="9373" y="10555"/>
                    <a:pt x="9438" y="11005"/>
                    <a:pt x="9460" y="11453"/>
                  </a:cubicBezTo>
                  <a:cubicBezTo>
                    <a:pt x="9482" y="11300"/>
                    <a:pt x="9504" y="11125"/>
                    <a:pt x="9625" y="11015"/>
                  </a:cubicBezTo>
                  <a:cubicBezTo>
                    <a:pt x="9679" y="10971"/>
                    <a:pt x="9734" y="10950"/>
                    <a:pt x="9800" y="10950"/>
                  </a:cubicBezTo>
                  <a:cubicBezTo>
                    <a:pt x="9920" y="10950"/>
                    <a:pt x="10041" y="11027"/>
                    <a:pt x="10151" y="11070"/>
                  </a:cubicBezTo>
                  <a:cubicBezTo>
                    <a:pt x="10523" y="10555"/>
                    <a:pt x="10523" y="9910"/>
                    <a:pt x="10555" y="9297"/>
                  </a:cubicBezTo>
                  <a:cubicBezTo>
                    <a:pt x="10577" y="9012"/>
                    <a:pt x="10577" y="8727"/>
                    <a:pt x="10610" y="8431"/>
                  </a:cubicBezTo>
                  <a:cubicBezTo>
                    <a:pt x="10665" y="7884"/>
                    <a:pt x="10829" y="7337"/>
                    <a:pt x="11081" y="6833"/>
                  </a:cubicBezTo>
                  <a:cubicBezTo>
                    <a:pt x="11092" y="7665"/>
                    <a:pt x="11114" y="8497"/>
                    <a:pt x="11114" y="9329"/>
                  </a:cubicBezTo>
                  <a:cubicBezTo>
                    <a:pt x="11223" y="9417"/>
                    <a:pt x="11431" y="9450"/>
                    <a:pt x="11606" y="9450"/>
                  </a:cubicBezTo>
                  <a:cubicBezTo>
                    <a:pt x="11727" y="9450"/>
                    <a:pt x="11837" y="9428"/>
                    <a:pt x="11891" y="9406"/>
                  </a:cubicBezTo>
                  <a:cubicBezTo>
                    <a:pt x="12209" y="9231"/>
                    <a:pt x="12395" y="8749"/>
                    <a:pt x="12482" y="8431"/>
                  </a:cubicBezTo>
                  <a:cubicBezTo>
                    <a:pt x="12570" y="8114"/>
                    <a:pt x="12614" y="7774"/>
                    <a:pt x="12614" y="7446"/>
                  </a:cubicBezTo>
                  <a:cubicBezTo>
                    <a:pt x="12614" y="7282"/>
                    <a:pt x="12603" y="7118"/>
                    <a:pt x="12581" y="6964"/>
                  </a:cubicBezTo>
                  <a:cubicBezTo>
                    <a:pt x="12570" y="6920"/>
                    <a:pt x="12559" y="6877"/>
                    <a:pt x="12559" y="6844"/>
                  </a:cubicBezTo>
                  <a:cubicBezTo>
                    <a:pt x="12515" y="6636"/>
                    <a:pt x="12438" y="6428"/>
                    <a:pt x="12340" y="6231"/>
                  </a:cubicBezTo>
                  <a:cubicBezTo>
                    <a:pt x="12275" y="6110"/>
                    <a:pt x="12176" y="5979"/>
                    <a:pt x="12044" y="5946"/>
                  </a:cubicBezTo>
                  <a:cubicBezTo>
                    <a:pt x="12012" y="5935"/>
                    <a:pt x="11990" y="5935"/>
                    <a:pt x="11968" y="5935"/>
                  </a:cubicBezTo>
                  <a:cubicBezTo>
                    <a:pt x="11815" y="5935"/>
                    <a:pt x="11661" y="6045"/>
                    <a:pt x="11562" y="6154"/>
                  </a:cubicBezTo>
                  <a:cubicBezTo>
                    <a:pt x="11333" y="6406"/>
                    <a:pt x="11180" y="6723"/>
                    <a:pt x="11136" y="7063"/>
                  </a:cubicBezTo>
                  <a:cubicBezTo>
                    <a:pt x="11136" y="6516"/>
                    <a:pt x="11158" y="5946"/>
                    <a:pt x="11158" y="5377"/>
                  </a:cubicBezTo>
                  <a:cubicBezTo>
                    <a:pt x="11158" y="4195"/>
                    <a:pt x="11059" y="3001"/>
                    <a:pt x="10523" y="1950"/>
                  </a:cubicBezTo>
                  <a:cubicBezTo>
                    <a:pt x="10227" y="1370"/>
                    <a:pt x="9767" y="932"/>
                    <a:pt x="9198" y="614"/>
                  </a:cubicBezTo>
                  <a:cubicBezTo>
                    <a:pt x="8431" y="187"/>
                    <a:pt x="7490" y="1"/>
                    <a:pt x="6559" y="1"/>
                  </a:cubicBezTo>
                  <a:close/>
                </a:path>
              </a:pathLst>
            </a:custGeom>
            <a:solidFill>
              <a:srgbClr val="FFA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2"/>
            <p:cNvSpPr/>
            <p:nvPr/>
          </p:nvSpPr>
          <p:spPr>
            <a:xfrm>
              <a:off x="5705673" y="2303846"/>
              <a:ext cx="92134" cy="60904"/>
            </a:xfrm>
            <a:custGeom>
              <a:rect b="b" l="l" r="r" t="t"/>
              <a:pathLst>
                <a:path extrusionOk="0" h="2114" w="3198">
                  <a:moveTo>
                    <a:pt x="1348" y="0"/>
                  </a:moveTo>
                  <a:cubicBezTo>
                    <a:pt x="1161" y="570"/>
                    <a:pt x="658" y="668"/>
                    <a:pt x="154" y="942"/>
                  </a:cubicBezTo>
                  <a:cubicBezTo>
                    <a:pt x="100" y="974"/>
                    <a:pt x="34" y="1008"/>
                    <a:pt x="12" y="1062"/>
                  </a:cubicBezTo>
                  <a:cubicBezTo>
                    <a:pt x="1" y="1084"/>
                    <a:pt x="1" y="1106"/>
                    <a:pt x="1" y="1128"/>
                  </a:cubicBezTo>
                  <a:cubicBezTo>
                    <a:pt x="1" y="1215"/>
                    <a:pt x="56" y="1292"/>
                    <a:pt x="122" y="1358"/>
                  </a:cubicBezTo>
                  <a:cubicBezTo>
                    <a:pt x="417" y="1675"/>
                    <a:pt x="833" y="1872"/>
                    <a:pt x="1260" y="1982"/>
                  </a:cubicBezTo>
                  <a:cubicBezTo>
                    <a:pt x="1698" y="2081"/>
                    <a:pt x="2136" y="2103"/>
                    <a:pt x="2585" y="2113"/>
                  </a:cubicBezTo>
                  <a:lnTo>
                    <a:pt x="2662" y="2113"/>
                  </a:lnTo>
                  <a:cubicBezTo>
                    <a:pt x="2826" y="2113"/>
                    <a:pt x="3012" y="2103"/>
                    <a:pt x="3198" y="2069"/>
                  </a:cubicBezTo>
                  <a:cubicBezTo>
                    <a:pt x="3023" y="1807"/>
                    <a:pt x="2859" y="1533"/>
                    <a:pt x="2684" y="1271"/>
                  </a:cubicBezTo>
                  <a:cubicBezTo>
                    <a:pt x="2530" y="1030"/>
                    <a:pt x="2377" y="789"/>
                    <a:pt x="2169" y="602"/>
                  </a:cubicBezTo>
                  <a:cubicBezTo>
                    <a:pt x="1917" y="373"/>
                    <a:pt x="1633" y="186"/>
                    <a:pt x="1348" y="0"/>
                  </a:cubicBezTo>
                  <a:close/>
                </a:path>
              </a:pathLst>
            </a:custGeom>
            <a:solidFill>
              <a:srgbClr val="FFA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2"/>
            <p:cNvSpPr/>
            <p:nvPr/>
          </p:nvSpPr>
          <p:spPr>
            <a:xfrm>
              <a:off x="5615469" y="2022142"/>
              <a:ext cx="290549" cy="230019"/>
            </a:xfrm>
            <a:custGeom>
              <a:rect b="b" l="l" r="r" t="t"/>
              <a:pathLst>
                <a:path extrusionOk="0" h="7984" w="10085">
                  <a:moveTo>
                    <a:pt x="9986" y="1"/>
                  </a:moveTo>
                  <a:cubicBezTo>
                    <a:pt x="9734" y="505"/>
                    <a:pt x="9570" y="1052"/>
                    <a:pt x="9515" y="1599"/>
                  </a:cubicBezTo>
                  <a:cubicBezTo>
                    <a:pt x="9482" y="1895"/>
                    <a:pt x="9482" y="2180"/>
                    <a:pt x="9460" y="2465"/>
                  </a:cubicBezTo>
                  <a:cubicBezTo>
                    <a:pt x="9428" y="3078"/>
                    <a:pt x="9428" y="3723"/>
                    <a:pt x="9056" y="4238"/>
                  </a:cubicBezTo>
                  <a:cubicBezTo>
                    <a:pt x="8946" y="4187"/>
                    <a:pt x="8823" y="4112"/>
                    <a:pt x="8704" y="4112"/>
                  </a:cubicBezTo>
                  <a:cubicBezTo>
                    <a:pt x="8644" y="4112"/>
                    <a:pt x="8585" y="4132"/>
                    <a:pt x="8530" y="4183"/>
                  </a:cubicBezTo>
                  <a:cubicBezTo>
                    <a:pt x="8409" y="4293"/>
                    <a:pt x="8387" y="4468"/>
                    <a:pt x="8365" y="4621"/>
                  </a:cubicBezTo>
                  <a:cubicBezTo>
                    <a:pt x="8343" y="4173"/>
                    <a:pt x="8278" y="3723"/>
                    <a:pt x="8180" y="3285"/>
                  </a:cubicBezTo>
                  <a:cubicBezTo>
                    <a:pt x="8146" y="3154"/>
                    <a:pt x="8103" y="3012"/>
                    <a:pt x="8004" y="2913"/>
                  </a:cubicBezTo>
                  <a:cubicBezTo>
                    <a:pt x="7948" y="2863"/>
                    <a:pt x="7867" y="2831"/>
                    <a:pt x="7789" y="2831"/>
                  </a:cubicBezTo>
                  <a:cubicBezTo>
                    <a:pt x="7731" y="2831"/>
                    <a:pt x="7674" y="2849"/>
                    <a:pt x="7632" y="2891"/>
                  </a:cubicBezTo>
                  <a:cubicBezTo>
                    <a:pt x="7698" y="2366"/>
                    <a:pt x="7304" y="1862"/>
                    <a:pt x="6822" y="1633"/>
                  </a:cubicBezTo>
                  <a:cubicBezTo>
                    <a:pt x="6635" y="1551"/>
                    <a:pt x="6460" y="1506"/>
                    <a:pt x="6271" y="1506"/>
                  </a:cubicBezTo>
                  <a:cubicBezTo>
                    <a:pt x="6205" y="1506"/>
                    <a:pt x="6137" y="1512"/>
                    <a:pt x="6066" y="1523"/>
                  </a:cubicBezTo>
                  <a:cubicBezTo>
                    <a:pt x="6000" y="1534"/>
                    <a:pt x="5343" y="1840"/>
                    <a:pt x="5387" y="1874"/>
                  </a:cubicBezTo>
                  <a:cubicBezTo>
                    <a:pt x="5121" y="1679"/>
                    <a:pt x="4829" y="1583"/>
                    <a:pt x="4537" y="1583"/>
                  </a:cubicBezTo>
                  <a:cubicBezTo>
                    <a:pt x="4254" y="1583"/>
                    <a:pt x="3971" y="1673"/>
                    <a:pt x="3713" y="1852"/>
                  </a:cubicBezTo>
                  <a:cubicBezTo>
                    <a:pt x="3472" y="2027"/>
                    <a:pt x="2793" y="2563"/>
                    <a:pt x="3209" y="2869"/>
                  </a:cubicBezTo>
                  <a:cubicBezTo>
                    <a:pt x="3164" y="2849"/>
                    <a:pt x="3118" y="2839"/>
                    <a:pt x="3074" y="2839"/>
                  </a:cubicBezTo>
                  <a:cubicBezTo>
                    <a:pt x="2858" y="2839"/>
                    <a:pt x="2663" y="3055"/>
                    <a:pt x="2618" y="3264"/>
                  </a:cubicBezTo>
                  <a:cubicBezTo>
                    <a:pt x="2563" y="3538"/>
                    <a:pt x="2628" y="3822"/>
                    <a:pt x="2584" y="4107"/>
                  </a:cubicBezTo>
                  <a:cubicBezTo>
                    <a:pt x="2503" y="3935"/>
                    <a:pt x="2325" y="3830"/>
                    <a:pt x="2148" y="3830"/>
                  </a:cubicBezTo>
                  <a:cubicBezTo>
                    <a:pt x="2110" y="3830"/>
                    <a:pt x="2073" y="3835"/>
                    <a:pt x="2037" y="3844"/>
                  </a:cubicBezTo>
                  <a:cubicBezTo>
                    <a:pt x="1818" y="3899"/>
                    <a:pt x="1665" y="4118"/>
                    <a:pt x="1687" y="4337"/>
                  </a:cubicBezTo>
                  <a:cubicBezTo>
                    <a:pt x="1380" y="4282"/>
                    <a:pt x="1151" y="4030"/>
                    <a:pt x="1019" y="3735"/>
                  </a:cubicBezTo>
                  <a:cubicBezTo>
                    <a:pt x="997" y="3702"/>
                    <a:pt x="986" y="3669"/>
                    <a:pt x="975" y="3636"/>
                  </a:cubicBezTo>
                  <a:cubicBezTo>
                    <a:pt x="855" y="3307"/>
                    <a:pt x="844" y="2947"/>
                    <a:pt x="800" y="2607"/>
                  </a:cubicBezTo>
                  <a:cubicBezTo>
                    <a:pt x="701" y="1830"/>
                    <a:pt x="428" y="1074"/>
                    <a:pt x="1" y="417"/>
                  </a:cubicBezTo>
                  <a:lnTo>
                    <a:pt x="1" y="417"/>
                  </a:lnTo>
                  <a:cubicBezTo>
                    <a:pt x="307" y="1906"/>
                    <a:pt x="297" y="3472"/>
                    <a:pt x="450" y="4983"/>
                  </a:cubicBezTo>
                  <a:cubicBezTo>
                    <a:pt x="482" y="5311"/>
                    <a:pt x="537" y="5662"/>
                    <a:pt x="778" y="5869"/>
                  </a:cubicBezTo>
                  <a:cubicBezTo>
                    <a:pt x="855" y="5935"/>
                    <a:pt x="942" y="5979"/>
                    <a:pt x="1008" y="6056"/>
                  </a:cubicBezTo>
                  <a:cubicBezTo>
                    <a:pt x="1117" y="6176"/>
                    <a:pt x="1139" y="6341"/>
                    <a:pt x="1194" y="6482"/>
                  </a:cubicBezTo>
                  <a:cubicBezTo>
                    <a:pt x="1322" y="6824"/>
                    <a:pt x="1696" y="7039"/>
                    <a:pt x="2060" y="7039"/>
                  </a:cubicBezTo>
                  <a:cubicBezTo>
                    <a:pt x="2197" y="7039"/>
                    <a:pt x="2333" y="7008"/>
                    <a:pt x="2453" y="6942"/>
                  </a:cubicBezTo>
                  <a:cubicBezTo>
                    <a:pt x="2507" y="7320"/>
                    <a:pt x="2887" y="7610"/>
                    <a:pt x="3263" y="7610"/>
                  </a:cubicBezTo>
                  <a:cubicBezTo>
                    <a:pt x="3345" y="7610"/>
                    <a:pt x="3426" y="7596"/>
                    <a:pt x="3504" y="7567"/>
                  </a:cubicBezTo>
                  <a:cubicBezTo>
                    <a:pt x="3566" y="7549"/>
                    <a:pt x="3628" y="7517"/>
                    <a:pt x="3690" y="7517"/>
                  </a:cubicBezTo>
                  <a:cubicBezTo>
                    <a:pt x="3705" y="7517"/>
                    <a:pt x="3720" y="7519"/>
                    <a:pt x="3734" y="7523"/>
                  </a:cubicBezTo>
                  <a:cubicBezTo>
                    <a:pt x="3811" y="7545"/>
                    <a:pt x="3866" y="7611"/>
                    <a:pt x="3920" y="7676"/>
                  </a:cubicBezTo>
                  <a:cubicBezTo>
                    <a:pt x="4101" y="7877"/>
                    <a:pt x="4376" y="7984"/>
                    <a:pt x="4650" y="7984"/>
                  </a:cubicBezTo>
                  <a:cubicBezTo>
                    <a:pt x="4824" y="7984"/>
                    <a:pt x="4998" y="7941"/>
                    <a:pt x="5146" y="7852"/>
                  </a:cubicBezTo>
                  <a:cubicBezTo>
                    <a:pt x="5274" y="7763"/>
                    <a:pt x="5400" y="7649"/>
                    <a:pt x="5543" y="7649"/>
                  </a:cubicBezTo>
                  <a:cubicBezTo>
                    <a:pt x="5560" y="7649"/>
                    <a:pt x="5578" y="7651"/>
                    <a:pt x="5596" y="7654"/>
                  </a:cubicBezTo>
                  <a:cubicBezTo>
                    <a:pt x="5694" y="7676"/>
                    <a:pt x="5771" y="7753"/>
                    <a:pt x="5847" y="7818"/>
                  </a:cubicBezTo>
                  <a:cubicBezTo>
                    <a:pt x="5986" y="7922"/>
                    <a:pt x="6124" y="7962"/>
                    <a:pt x="6260" y="7962"/>
                  </a:cubicBezTo>
                  <a:cubicBezTo>
                    <a:pt x="6456" y="7962"/>
                    <a:pt x="6650" y="7878"/>
                    <a:pt x="6844" y="7774"/>
                  </a:cubicBezTo>
                  <a:cubicBezTo>
                    <a:pt x="7019" y="7676"/>
                    <a:pt x="7051" y="7599"/>
                    <a:pt x="7270" y="7599"/>
                  </a:cubicBezTo>
                  <a:cubicBezTo>
                    <a:pt x="7369" y="7599"/>
                    <a:pt x="7457" y="7633"/>
                    <a:pt x="7545" y="7665"/>
                  </a:cubicBezTo>
                  <a:cubicBezTo>
                    <a:pt x="7626" y="7690"/>
                    <a:pt x="7708" y="7721"/>
                    <a:pt x="7804" y="7721"/>
                  </a:cubicBezTo>
                  <a:cubicBezTo>
                    <a:pt x="7836" y="7721"/>
                    <a:pt x="7870" y="7717"/>
                    <a:pt x="7905" y="7709"/>
                  </a:cubicBezTo>
                  <a:cubicBezTo>
                    <a:pt x="8168" y="7665"/>
                    <a:pt x="8399" y="7468"/>
                    <a:pt x="8508" y="7227"/>
                  </a:cubicBezTo>
                  <a:cubicBezTo>
                    <a:pt x="8584" y="7030"/>
                    <a:pt x="8639" y="6757"/>
                    <a:pt x="8847" y="6757"/>
                  </a:cubicBezTo>
                  <a:cubicBezTo>
                    <a:pt x="8855" y="6756"/>
                    <a:pt x="8863" y="6755"/>
                    <a:pt x="8871" y="6755"/>
                  </a:cubicBezTo>
                  <a:cubicBezTo>
                    <a:pt x="8949" y="6755"/>
                    <a:pt x="9020" y="6802"/>
                    <a:pt x="9099" y="6822"/>
                  </a:cubicBezTo>
                  <a:cubicBezTo>
                    <a:pt x="9125" y="6828"/>
                    <a:pt x="9152" y="6831"/>
                    <a:pt x="9178" y="6831"/>
                  </a:cubicBezTo>
                  <a:cubicBezTo>
                    <a:pt x="9341" y="6831"/>
                    <a:pt x="9506" y="6721"/>
                    <a:pt x="9581" y="6570"/>
                  </a:cubicBezTo>
                  <a:cubicBezTo>
                    <a:pt x="9669" y="6395"/>
                    <a:pt x="9669" y="6176"/>
                    <a:pt x="9613" y="5990"/>
                  </a:cubicBezTo>
                  <a:cubicBezTo>
                    <a:pt x="9581" y="5869"/>
                    <a:pt x="9559" y="5716"/>
                    <a:pt x="9669" y="5672"/>
                  </a:cubicBezTo>
                  <a:cubicBezTo>
                    <a:pt x="9701" y="5662"/>
                    <a:pt x="9734" y="5662"/>
                    <a:pt x="9756" y="5662"/>
                  </a:cubicBezTo>
                  <a:lnTo>
                    <a:pt x="9811" y="5662"/>
                  </a:lnTo>
                  <a:cubicBezTo>
                    <a:pt x="10029" y="5650"/>
                    <a:pt x="10085" y="5366"/>
                    <a:pt x="10073" y="5158"/>
                  </a:cubicBezTo>
                  <a:cubicBezTo>
                    <a:pt x="10041" y="4326"/>
                    <a:pt x="9964" y="3483"/>
                    <a:pt x="10019" y="2650"/>
                  </a:cubicBezTo>
                  <a:cubicBezTo>
                    <a:pt x="10019" y="1764"/>
                    <a:pt x="9997" y="888"/>
                    <a:pt x="99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2"/>
            <p:cNvSpPr/>
            <p:nvPr/>
          </p:nvSpPr>
          <p:spPr>
            <a:xfrm>
              <a:off x="5581099" y="2031304"/>
              <a:ext cx="9162" cy="17689"/>
            </a:xfrm>
            <a:custGeom>
              <a:rect b="b" l="l" r="r" t="t"/>
              <a:pathLst>
                <a:path extrusionOk="0" h="614" w="318">
                  <a:moveTo>
                    <a:pt x="296" y="1"/>
                  </a:moveTo>
                  <a:cubicBezTo>
                    <a:pt x="296" y="1"/>
                    <a:pt x="295" y="1"/>
                    <a:pt x="295" y="1"/>
                  </a:cubicBezTo>
                  <a:lnTo>
                    <a:pt x="295" y="1"/>
                  </a:lnTo>
                  <a:cubicBezTo>
                    <a:pt x="303" y="1"/>
                    <a:pt x="310" y="1"/>
                    <a:pt x="318" y="1"/>
                  </a:cubicBezTo>
                  <a:close/>
                  <a:moveTo>
                    <a:pt x="295" y="1"/>
                  </a:moveTo>
                  <a:cubicBezTo>
                    <a:pt x="270" y="2"/>
                    <a:pt x="245" y="6"/>
                    <a:pt x="220" y="23"/>
                  </a:cubicBezTo>
                  <a:cubicBezTo>
                    <a:pt x="241" y="11"/>
                    <a:pt x="273" y="11"/>
                    <a:pt x="295" y="1"/>
                  </a:cubicBezTo>
                  <a:close/>
                  <a:moveTo>
                    <a:pt x="220" y="23"/>
                  </a:moveTo>
                  <a:lnTo>
                    <a:pt x="220" y="23"/>
                  </a:lnTo>
                  <a:cubicBezTo>
                    <a:pt x="164" y="45"/>
                    <a:pt x="132" y="88"/>
                    <a:pt x="99" y="132"/>
                  </a:cubicBezTo>
                  <a:cubicBezTo>
                    <a:pt x="132" y="88"/>
                    <a:pt x="176" y="55"/>
                    <a:pt x="220" y="23"/>
                  </a:cubicBezTo>
                  <a:close/>
                  <a:moveTo>
                    <a:pt x="99" y="132"/>
                  </a:moveTo>
                  <a:cubicBezTo>
                    <a:pt x="77" y="154"/>
                    <a:pt x="66" y="176"/>
                    <a:pt x="55" y="198"/>
                  </a:cubicBezTo>
                  <a:cubicBezTo>
                    <a:pt x="44" y="230"/>
                    <a:pt x="33" y="252"/>
                    <a:pt x="33" y="285"/>
                  </a:cubicBezTo>
                  <a:cubicBezTo>
                    <a:pt x="44" y="252"/>
                    <a:pt x="44" y="230"/>
                    <a:pt x="55" y="208"/>
                  </a:cubicBezTo>
                  <a:cubicBezTo>
                    <a:pt x="66" y="176"/>
                    <a:pt x="88" y="154"/>
                    <a:pt x="99" y="132"/>
                  </a:cubicBezTo>
                  <a:close/>
                  <a:moveTo>
                    <a:pt x="33" y="285"/>
                  </a:moveTo>
                  <a:cubicBezTo>
                    <a:pt x="1" y="384"/>
                    <a:pt x="11" y="504"/>
                    <a:pt x="22" y="614"/>
                  </a:cubicBezTo>
                  <a:cubicBezTo>
                    <a:pt x="11" y="504"/>
                    <a:pt x="11" y="384"/>
                    <a:pt x="33" y="285"/>
                  </a:cubicBezTo>
                  <a:close/>
                </a:path>
              </a:pathLst>
            </a:custGeom>
            <a:solidFill>
              <a:srgbClr val="E77777"/>
            </a:solidFill>
            <a:ln cap="flat" cmpd="sng" w="9525">
              <a:solidFill>
                <a:srgbClr val="EFA5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2"/>
            <p:cNvSpPr/>
            <p:nvPr/>
          </p:nvSpPr>
          <p:spPr>
            <a:xfrm>
              <a:off x="5590577" y="2031304"/>
              <a:ext cx="24921" cy="67531"/>
            </a:xfrm>
            <a:custGeom>
              <a:rect b="b" l="l" r="r" t="t"/>
              <a:pathLst>
                <a:path extrusionOk="0" h="2344" w="865">
                  <a:moveTo>
                    <a:pt x="514" y="713"/>
                  </a:moveTo>
                  <a:cubicBezTo>
                    <a:pt x="426" y="909"/>
                    <a:pt x="339" y="1106"/>
                    <a:pt x="285" y="1325"/>
                  </a:cubicBezTo>
                  <a:cubicBezTo>
                    <a:pt x="263" y="1435"/>
                    <a:pt x="251" y="1544"/>
                    <a:pt x="251" y="1654"/>
                  </a:cubicBezTo>
                  <a:cubicBezTo>
                    <a:pt x="251" y="1544"/>
                    <a:pt x="273" y="1435"/>
                    <a:pt x="295" y="1325"/>
                  </a:cubicBezTo>
                  <a:cubicBezTo>
                    <a:pt x="339" y="1118"/>
                    <a:pt x="426" y="909"/>
                    <a:pt x="514" y="713"/>
                  </a:cubicBezTo>
                  <a:close/>
                  <a:moveTo>
                    <a:pt x="0" y="1"/>
                  </a:moveTo>
                  <a:cubicBezTo>
                    <a:pt x="11" y="1"/>
                    <a:pt x="32" y="1"/>
                    <a:pt x="54" y="11"/>
                  </a:cubicBezTo>
                  <a:cubicBezTo>
                    <a:pt x="110" y="23"/>
                    <a:pt x="153" y="55"/>
                    <a:pt x="186" y="88"/>
                  </a:cubicBezTo>
                  <a:cubicBezTo>
                    <a:pt x="230" y="132"/>
                    <a:pt x="263" y="176"/>
                    <a:pt x="285" y="220"/>
                  </a:cubicBezTo>
                  <a:cubicBezTo>
                    <a:pt x="317" y="264"/>
                    <a:pt x="339" y="318"/>
                    <a:pt x="372" y="362"/>
                  </a:cubicBezTo>
                  <a:cubicBezTo>
                    <a:pt x="569" y="756"/>
                    <a:pt x="723" y="1172"/>
                    <a:pt x="810" y="1599"/>
                  </a:cubicBezTo>
                  <a:cubicBezTo>
                    <a:pt x="832" y="1709"/>
                    <a:pt x="843" y="1818"/>
                    <a:pt x="832" y="1928"/>
                  </a:cubicBezTo>
                  <a:cubicBezTo>
                    <a:pt x="821" y="2037"/>
                    <a:pt x="777" y="2147"/>
                    <a:pt x="711" y="2223"/>
                  </a:cubicBezTo>
                  <a:cubicBezTo>
                    <a:pt x="667" y="2267"/>
                    <a:pt x="624" y="2300"/>
                    <a:pt x="580" y="2322"/>
                  </a:cubicBezTo>
                  <a:lnTo>
                    <a:pt x="504" y="2322"/>
                  </a:lnTo>
                  <a:cubicBezTo>
                    <a:pt x="482" y="2311"/>
                    <a:pt x="460" y="2289"/>
                    <a:pt x="438" y="2267"/>
                  </a:cubicBezTo>
                  <a:cubicBezTo>
                    <a:pt x="372" y="2179"/>
                    <a:pt x="329" y="2081"/>
                    <a:pt x="295" y="1982"/>
                  </a:cubicBezTo>
                  <a:cubicBezTo>
                    <a:pt x="273" y="1873"/>
                    <a:pt x="251" y="1763"/>
                    <a:pt x="251" y="1654"/>
                  </a:cubicBezTo>
                  <a:lnTo>
                    <a:pt x="251" y="1654"/>
                  </a:lnTo>
                  <a:cubicBezTo>
                    <a:pt x="241" y="1763"/>
                    <a:pt x="263" y="1873"/>
                    <a:pt x="285" y="1982"/>
                  </a:cubicBezTo>
                  <a:cubicBezTo>
                    <a:pt x="317" y="2092"/>
                    <a:pt x="361" y="2191"/>
                    <a:pt x="438" y="2278"/>
                  </a:cubicBezTo>
                  <a:cubicBezTo>
                    <a:pt x="449" y="2300"/>
                    <a:pt x="470" y="2322"/>
                    <a:pt x="504" y="2332"/>
                  </a:cubicBezTo>
                  <a:cubicBezTo>
                    <a:pt x="514" y="2332"/>
                    <a:pt x="526" y="2344"/>
                    <a:pt x="536" y="2344"/>
                  </a:cubicBezTo>
                  <a:cubicBezTo>
                    <a:pt x="547" y="2344"/>
                    <a:pt x="569" y="2332"/>
                    <a:pt x="580" y="2332"/>
                  </a:cubicBezTo>
                  <a:cubicBezTo>
                    <a:pt x="635" y="2311"/>
                    <a:pt x="679" y="2278"/>
                    <a:pt x="723" y="2234"/>
                  </a:cubicBezTo>
                  <a:cubicBezTo>
                    <a:pt x="788" y="2147"/>
                    <a:pt x="832" y="2037"/>
                    <a:pt x="843" y="1928"/>
                  </a:cubicBezTo>
                  <a:cubicBezTo>
                    <a:pt x="865" y="1818"/>
                    <a:pt x="843" y="1709"/>
                    <a:pt x="832" y="1599"/>
                  </a:cubicBezTo>
                  <a:cubicBezTo>
                    <a:pt x="733" y="1172"/>
                    <a:pt x="580" y="745"/>
                    <a:pt x="383" y="362"/>
                  </a:cubicBezTo>
                  <a:cubicBezTo>
                    <a:pt x="350" y="307"/>
                    <a:pt x="329" y="264"/>
                    <a:pt x="295" y="220"/>
                  </a:cubicBezTo>
                  <a:cubicBezTo>
                    <a:pt x="273" y="165"/>
                    <a:pt x="230" y="121"/>
                    <a:pt x="197" y="88"/>
                  </a:cubicBezTo>
                  <a:cubicBezTo>
                    <a:pt x="153" y="45"/>
                    <a:pt x="110" y="11"/>
                    <a:pt x="54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EFA5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2"/>
            <p:cNvSpPr/>
            <p:nvPr/>
          </p:nvSpPr>
          <p:spPr>
            <a:xfrm>
              <a:off x="5911665" y="2015228"/>
              <a:ext cx="18957" cy="62460"/>
            </a:xfrm>
            <a:custGeom>
              <a:rect b="b" l="l" r="r" t="t"/>
              <a:pathLst>
                <a:path extrusionOk="0" h="2168" w="658">
                  <a:moveTo>
                    <a:pt x="559" y="0"/>
                  </a:moveTo>
                  <a:cubicBezTo>
                    <a:pt x="548" y="0"/>
                    <a:pt x="537" y="0"/>
                    <a:pt x="526" y="11"/>
                  </a:cubicBezTo>
                  <a:lnTo>
                    <a:pt x="559" y="11"/>
                  </a:lnTo>
                  <a:cubicBezTo>
                    <a:pt x="581" y="11"/>
                    <a:pt x="602" y="11"/>
                    <a:pt x="624" y="22"/>
                  </a:cubicBezTo>
                  <a:cubicBezTo>
                    <a:pt x="602" y="11"/>
                    <a:pt x="581" y="0"/>
                    <a:pt x="559" y="0"/>
                  </a:cubicBezTo>
                  <a:close/>
                  <a:moveTo>
                    <a:pt x="154" y="963"/>
                  </a:moveTo>
                  <a:cubicBezTo>
                    <a:pt x="121" y="975"/>
                    <a:pt x="99" y="985"/>
                    <a:pt x="89" y="997"/>
                  </a:cubicBezTo>
                  <a:lnTo>
                    <a:pt x="89" y="997"/>
                  </a:lnTo>
                  <a:cubicBezTo>
                    <a:pt x="99" y="985"/>
                    <a:pt x="121" y="975"/>
                    <a:pt x="154" y="975"/>
                  </a:cubicBezTo>
                  <a:cubicBezTo>
                    <a:pt x="176" y="963"/>
                    <a:pt x="198" y="963"/>
                    <a:pt x="220" y="963"/>
                  </a:cubicBezTo>
                  <a:close/>
                  <a:moveTo>
                    <a:pt x="220" y="963"/>
                  </a:moveTo>
                  <a:lnTo>
                    <a:pt x="220" y="963"/>
                  </a:lnTo>
                  <a:cubicBezTo>
                    <a:pt x="264" y="964"/>
                    <a:pt x="307" y="975"/>
                    <a:pt x="351" y="997"/>
                  </a:cubicBezTo>
                  <a:cubicBezTo>
                    <a:pt x="439" y="1029"/>
                    <a:pt x="515" y="1095"/>
                    <a:pt x="570" y="1172"/>
                  </a:cubicBezTo>
                  <a:cubicBezTo>
                    <a:pt x="515" y="1084"/>
                    <a:pt x="439" y="1029"/>
                    <a:pt x="351" y="985"/>
                  </a:cubicBezTo>
                  <a:cubicBezTo>
                    <a:pt x="318" y="975"/>
                    <a:pt x="264" y="964"/>
                    <a:pt x="220" y="963"/>
                  </a:cubicBezTo>
                  <a:close/>
                  <a:moveTo>
                    <a:pt x="482" y="11"/>
                  </a:moveTo>
                  <a:cubicBezTo>
                    <a:pt x="461" y="22"/>
                    <a:pt x="439" y="33"/>
                    <a:pt x="427" y="44"/>
                  </a:cubicBezTo>
                  <a:cubicBezTo>
                    <a:pt x="405" y="66"/>
                    <a:pt x="384" y="77"/>
                    <a:pt x="373" y="88"/>
                  </a:cubicBezTo>
                  <a:cubicBezTo>
                    <a:pt x="296" y="165"/>
                    <a:pt x="252" y="241"/>
                    <a:pt x="220" y="328"/>
                  </a:cubicBezTo>
                  <a:cubicBezTo>
                    <a:pt x="176" y="416"/>
                    <a:pt x="143" y="504"/>
                    <a:pt x="121" y="591"/>
                  </a:cubicBezTo>
                  <a:cubicBezTo>
                    <a:pt x="77" y="778"/>
                    <a:pt x="45" y="963"/>
                    <a:pt x="23" y="1150"/>
                  </a:cubicBezTo>
                  <a:cubicBezTo>
                    <a:pt x="23" y="1248"/>
                    <a:pt x="11" y="1336"/>
                    <a:pt x="1" y="1435"/>
                  </a:cubicBezTo>
                  <a:cubicBezTo>
                    <a:pt x="1" y="1533"/>
                    <a:pt x="1" y="1620"/>
                    <a:pt x="11" y="1719"/>
                  </a:cubicBezTo>
                  <a:lnTo>
                    <a:pt x="45" y="1851"/>
                  </a:lnTo>
                  <a:cubicBezTo>
                    <a:pt x="45" y="1883"/>
                    <a:pt x="55" y="1905"/>
                    <a:pt x="66" y="1927"/>
                  </a:cubicBezTo>
                  <a:lnTo>
                    <a:pt x="99" y="1993"/>
                  </a:lnTo>
                  <a:cubicBezTo>
                    <a:pt x="110" y="2004"/>
                    <a:pt x="121" y="2026"/>
                    <a:pt x="132" y="2048"/>
                  </a:cubicBezTo>
                  <a:cubicBezTo>
                    <a:pt x="143" y="2058"/>
                    <a:pt x="143" y="2070"/>
                    <a:pt x="154" y="2080"/>
                  </a:cubicBezTo>
                  <a:lnTo>
                    <a:pt x="176" y="2102"/>
                  </a:lnTo>
                  <a:cubicBezTo>
                    <a:pt x="198" y="2124"/>
                    <a:pt x="208" y="2135"/>
                    <a:pt x="230" y="2146"/>
                  </a:cubicBezTo>
                  <a:cubicBezTo>
                    <a:pt x="252" y="2157"/>
                    <a:pt x="274" y="2168"/>
                    <a:pt x="307" y="2168"/>
                  </a:cubicBezTo>
                  <a:cubicBezTo>
                    <a:pt x="329" y="2168"/>
                    <a:pt x="351" y="2157"/>
                    <a:pt x="373" y="2146"/>
                  </a:cubicBezTo>
                  <a:cubicBezTo>
                    <a:pt x="395" y="2135"/>
                    <a:pt x="405" y="2114"/>
                    <a:pt x="417" y="2092"/>
                  </a:cubicBezTo>
                  <a:cubicBezTo>
                    <a:pt x="449" y="2048"/>
                    <a:pt x="471" y="2015"/>
                    <a:pt x="493" y="1971"/>
                  </a:cubicBezTo>
                  <a:lnTo>
                    <a:pt x="559" y="1839"/>
                  </a:lnTo>
                  <a:cubicBezTo>
                    <a:pt x="581" y="1807"/>
                    <a:pt x="592" y="1763"/>
                    <a:pt x="614" y="1708"/>
                  </a:cubicBezTo>
                  <a:lnTo>
                    <a:pt x="646" y="1577"/>
                  </a:lnTo>
                  <a:cubicBezTo>
                    <a:pt x="646" y="1533"/>
                    <a:pt x="658" y="1479"/>
                    <a:pt x="658" y="1435"/>
                  </a:cubicBezTo>
                  <a:cubicBezTo>
                    <a:pt x="646" y="1413"/>
                    <a:pt x="646" y="1391"/>
                    <a:pt x="646" y="1369"/>
                  </a:cubicBezTo>
                  <a:cubicBezTo>
                    <a:pt x="646" y="1336"/>
                    <a:pt x="636" y="1314"/>
                    <a:pt x="636" y="1292"/>
                  </a:cubicBezTo>
                  <a:cubicBezTo>
                    <a:pt x="614" y="1248"/>
                    <a:pt x="602" y="1204"/>
                    <a:pt x="570" y="1172"/>
                  </a:cubicBezTo>
                  <a:lnTo>
                    <a:pt x="570" y="1172"/>
                  </a:lnTo>
                  <a:cubicBezTo>
                    <a:pt x="592" y="1216"/>
                    <a:pt x="614" y="1248"/>
                    <a:pt x="624" y="1292"/>
                  </a:cubicBezTo>
                  <a:cubicBezTo>
                    <a:pt x="636" y="1325"/>
                    <a:pt x="636" y="1347"/>
                    <a:pt x="636" y="1369"/>
                  </a:cubicBezTo>
                  <a:cubicBezTo>
                    <a:pt x="646" y="1391"/>
                    <a:pt x="646" y="1413"/>
                    <a:pt x="646" y="1435"/>
                  </a:cubicBezTo>
                  <a:cubicBezTo>
                    <a:pt x="646" y="1479"/>
                    <a:pt x="646" y="1533"/>
                    <a:pt x="636" y="1577"/>
                  </a:cubicBezTo>
                  <a:lnTo>
                    <a:pt x="602" y="1708"/>
                  </a:lnTo>
                  <a:cubicBezTo>
                    <a:pt x="581" y="1752"/>
                    <a:pt x="570" y="1796"/>
                    <a:pt x="548" y="1839"/>
                  </a:cubicBezTo>
                  <a:lnTo>
                    <a:pt x="482" y="1971"/>
                  </a:lnTo>
                  <a:cubicBezTo>
                    <a:pt x="461" y="2004"/>
                    <a:pt x="439" y="2048"/>
                    <a:pt x="405" y="2092"/>
                  </a:cubicBezTo>
                  <a:cubicBezTo>
                    <a:pt x="395" y="2102"/>
                    <a:pt x="384" y="2124"/>
                    <a:pt x="362" y="2135"/>
                  </a:cubicBezTo>
                  <a:cubicBezTo>
                    <a:pt x="351" y="2146"/>
                    <a:pt x="329" y="2157"/>
                    <a:pt x="307" y="2157"/>
                  </a:cubicBezTo>
                  <a:cubicBezTo>
                    <a:pt x="285" y="2157"/>
                    <a:pt x="264" y="2146"/>
                    <a:pt x="242" y="2135"/>
                  </a:cubicBezTo>
                  <a:cubicBezTo>
                    <a:pt x="220" y="2124"/>
                    <a:pt x="198" y="2114"/>
                    <a:pt x="186" y="2092"/>
                  </a:cubicBezTo>
                  <a:cubicBezTo>
                    <a:pt x="176" y="2092"/>
                    <a:pt x="176" y="2080"/>
                    <a:pt x="165" y="2070"/>
                  </a:cubicBezTo>
                  <a:cubicBezTo>
                    <a:pt x="154" y="2058"/>
                    <a:pt x="154" y="2048"/>
                    <a:pt x="143" y="2036"/>
                  </a:cubicBezTo>
                  <a:cubicBezTo>
                    <a:pt x="132" y="2026"/>
                    <a:pt x="121" y="2004"/>
                    <a:pt x="110" y="1982"/>
                  </a:cubicBezTo>
                  <a:lnTo>
                    <a:pt x="77" y="1916"/>
                  </a:lnTo>
                  <a:cubicBezTo>
                    <a:pt x="66" y="1895"/>
                    <a:pt x="66" y="1873"/>
                    <a:pt x="55" y="1851"/>
                  </a:cubicBezTo>
                  <a:cubicBezTo>
                    <a:pt x="45" y="1807"/>
                    <a:pt x="33" y="1763"/>
                    <a:pt x="33" y="1719"/>
                  </a:cubicBezTo>
                  <a:cubicBezTo>
                    <a:pt x="11" y="1620"/>
                    <a:pt x="11" y="1533"/>
                    <a:pt x="23" y="1435"/>
                  </a:cubicBezTo>
                  <a:cubicBezTo>
                    <a:pt x="23" y="1336"/>
                    <a:pt x="33" y="1248"/>
                    <a:pt x="45" y="1150"/>
                  </a:cubicBezTo>
                  <a:cubicBezTo>
                    <a:pt x="55" y="963"/>
                    <a:pt x="88" y="778"/>
                    <a:pt x="132" y="603"/>
                  </a:cubicBezTo>
                  <a:cubicBezTo>
                    <a:pt x="154" y="504"/>
                    <a:pt x="186" y="416"/>
                    <a:pt x="230" y="340"/>
                  </a:cubicBezTo>
                  <a:cubicBezTo>
                    <a:pt x="264" y="252"/>
                    <a:pt x="307" y="165"/>
                    <a:pt x="373" y="99"/>
                  </a:cubicBezTo>
                  <a:cubicBezTo>
                    <a:pt x="384" y="77"/>
                    <a:pt x="405" y="66"/>
                    <a:pt x="427" y="55"/>
                  </a:cubicBezTo>
                  <a:lnTo>
                    <a:pt x="493" y="22"/>
                  </a:lnTo>
                  <a:cubicBezTo>
                    <a:pt x="504" y="22"/>
                    <a:pt x="515" y="11"/>
                    <a:pt x="526" y="1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EFA5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2"/>
            <p:cNvSpPr/>
            <p:nvPr/>
          </p:nvSpPr>
          <p:spPr>
            <a:xfrm>
              <a:off x="5746699" y="1999152"/>
              <a:ext cx="19908" cy="63411"/>
            </a:xfrm>
            <a:custGeom>
              <a:rect b="b" l="l" r="r" t="t"/>
              <a:pathLst>
                <a:path extrusionOk="0" h="2201" w="691">
                  <a:moveTo>
                    <a:pt x="285" y="0"/>
                  </a:moveTo>
                  <a:cubicBezTo>
                    <a:pt x="351" y="153"/>
                    <a:pt x="406" y="307"/>
                    <a:pt x="450" y="470"/>
                  </a:cubicBezTo>
                  <a:cubicBezTo>
                    <a:pt x="428" y="383"/>
                    <a:pt x="406" y="307"/>
                    <a:pt x="384" y="230"/>
                  </a:cubicBezTo>
                  <a:lnTo>
                    <a:pt x="285" y="0"/>
                  </a:lnTo>
                  <a:close/>
                  <a:moveTo>
                    <a:pt x="450" y="470"/>
                  </a:moveTo>
                  <a:lnTo>
                    <a:pt x="450" y="470"/>
                  </a:lnTo>
                  <a:cubicBezTo>
                    <a:pt x="482" y="624"/>
                    <a:pt x="515" y="788"/>
                    <a:pt x="526" y="952"/>
                  </a:cubicBezTo>
                  <a:cubicBezTo>
                    <a:pt x="537" y="1040"/>
                    <a:pt x="537" y="1117"/>
                    <a:pt x="526" y="1193"/>
                  </a:cubicBezTo>
                  <a:cubicBezTo>
                    <a:pt x="515" y="1281"/>
                    <a:pt x="493" y="1358"/>
                    <a:pt x="450" y="1423"/>
                  </a:cubicBezTo>
                  <a:cubicBezTo>
                    <a:pt x="428" y="1456"/>
                    <a:pt x="394" y="1489"/>
                    <a:pt x="362" y="1511"/>
                  </a:cubicBezTo>
                  <a:cubicBezTo>
                    <a:pt x="329" y="1533"/>
                    <a:pt x="296" y="1555"/>
                    <a:pt x="252" y="1565"/>
                  </a:cubicBezTo>
                  <a:cubicBezTo>
                    <a:pt x="219" y="1577"/>
                    <a:pt x="175" y="1577"/>
                    <a:pt x="143" y="1577"/>
                  </a:cubicBezTo>
                  <a:cubicBezTo>
                    <a:pt x="99" y="1577"/>
                    <a:pt x="55" y="1577"/>
                    <a:pt x="12" y="1565"/>
                  </a:cubicBezTo>
                  <a:lnTo>
                    <a:pt x="0" y="1565"/>
                  </a:lnTo>
                  <a:lnTo>
                    <a:pt x="12" y="1577"/>
                  </a:lnTo>
                  <a:cubicBezTo>
                    <a:pt x="33" y="1653"/>
                    <a:pt x="66" y="1740"/>
                    <a:pt x="99" y="1818"/>
                  </a:cubicBezTo>
                  <a:cubicBezTo>
                    <a:pt x="132" y="1894"/>
                    <a:pt x="175" y="1971"/>
                    <a:pt x="231" y="2037"/>
                  </a:cubicBezTo>
                  <a:cubicBezTo>
                    <a:pt x="187" y="1971"/>
                    <a:pt x="143" y="1894"/>
                    <a:pt x="110" y="1818"/>
                  </a:cubicBezTo>
                  <a:cubicBezTo>
                    <a:pt x="77" y="1740"/>
                    <a:pt x="55" y="1664"/>
                    <a:pt x="22" y="1587"/>
                  </a:cubicBezTo>
                  <a:lnTo>
                    <a:pt x="143" y="1587"/>
                  </a:lnTo>
                  <a:cubicBezTo>
                    <a:pt x="175" y="1587"/>
                    <a:pt x="219" y="1587"/>
                    <a:pt x="263" y="1577"/>
                  </a:cubicBezTo>
                  <a:cubicBezTo>
                    <a:pt x="296" y="1565"/>
                    <a:pt x="340" y="1555"/>
                    <a:pt x="372" y="1521"/>
                  </a:cubicBezTo>
                  <a:cubicBezTo>
                    <a:pt x="406" y="1500"/>
                    <a:pt x="438" y="1467"/>
                    <a:pt x="460" y="1434"/>
                  </a:cubicBezTo>
                  <a:cubicBezTo>
                    <a:pt x="482" y="1401"/>
                    <a:pt x="504" y="1358"/>
                    <a:pt x="515" y="1324"/>
                  </a:cubicBezTo>
                  <a:cubicBezTo>
                    <a:pt x="526" y="1281"/>
                    <a:pt x="537" y="1237"/>
                    <a:pt x="537" y="1204"/>
                  </a:cubicBezTo>
                  <a:cubicBezTo>
                    <a:pt x="548" y="1117"/>
                    <a:pt x="548" y="1040"/>
                    <a:pt x="548" y="952"/>
                  </a:cubicBezTo>
                  <a:cubicBezTo>
                    <a:pt x="537" y="788"/>
                    <a:pt x="493" y="624"/>
                    <a:pt x="450" y="470"/>
                  </a:cubicBezTo>
                  <a:close/>
                  <a:moveTo>
                    <a:pt x="231" y="2037"/>
                  </a:moveTo>
                  <a:lnTo>
                    <a:pt x="231" y="2037"/>
                  </a:lnTo>
                  <a:cubicBezTo>
                    <a:pt x="252" y="2080"/>
                    <a:pt x="285" y="2102"/>
                    <a:pt x="318" y="2135"/>
                  </a:cubicBezTo>
                  <a:cubicBezTo>
                    <a:pt x="351" y="2157"/>
                    <a:pt x="394" y="2178"/>
                    <a:pt x="438" y="2190"/>
                  </a:cubicBezTo>
                  <a:cubicBezTo>
                    <a:pt x="471" y="2200"/>
                    <a:pt x="504" y="2200"/>
                    <a:pt x="548" y="2200"/>
                  </a:cubicBezTo>
                  <a:cubicBezTo>
                    <a:pt x="548" y="2200"/>
                    <a:pt x="549" y="2200"/>
                    <a:pt x="550" y="2200"/>
                  </a:cubicBezTo>
                  <a:lnTo>
                    <a:pt x="550" y="2200"/>
                  </a:lnTo>
                  <a:cubicBezTo>
                    <a:pt x="553" y="2200"/>
                    <a:pt x="556" y="2200"/>
                    <a:pt x="559" y="2200"/>
                  </a:cubicBezTo>
                  <a:cubicBezTo>
                    <a:pt x="603" y="2200"/>
                    <a:pt x="647" y="2190"/>
                    <a:pt x="690" y="2178"/>
                  </a:cubicBezTo>
                  <a:lnTo>
                    <a:pt x="690" y="2178"/>
                  </a:lnTo>
                  <a:cubicBezTo>
                    <a:pt x="647" y="2190"/>
                    <a:pt x="593" y="2200"/>
                    <a:pt x="550" y="2200"/>
                  </a:cubicBezTo>
                  <a:lnTo>
                    <a:pt x="550" y="2200"/>
                  </a:lnTo>
                  <a:cubicBezTo>
                    <a:pt x="509" y="2200"/>
                    <a:pt x="469" y="2199"/>
                    <a:pt x="438" y="2178"/>
                  </a:cubicBezTo>
                  <a:cubicBezTo>
                    <a:pt x="351" y="2157"/>
                    <a:pt x="285" y="2102"/>
                    <a:pt x="231" y="2037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EFA5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2"/>
            <p:cNvSpPr/>
            <p:nvPr/>
          </p:nvSpPr>
          <p:spPr>
            <a:xfrm>
              <a:off x="5733504" y="2080915"/>
              <a:ext cx="12907" cy="42840"/>
            </a:xfrm>
            <a:custGeom>
              <a:rect b="b" l="l" r="r" t="t"/>
              <a:pathLst>
                <a:path extrusionOk="0" h="1487" w="448">
                  <a:moveTo>
                    <a:pt x="0" y="1"/>
                  </a:moveTo>
                  <a:cubicBezTo>
                    <a:pt x="55" y="109"/>
                    <a:pt x="120" y="229"/>
                    <a:pt x="163" y="348"/>
                  </a:cubicBezTo>
                  <a:cubicBezTo>
                    <a:pt x="217" y="469"/>
                    <a:pt x="272" y="600"/>
                    <a:pt x="305" y="720"/>
                  </a:cubicBezTo>
                  <a:cubicBezTo>
                    <a:pt x="349" y="851"/>
                    <a:pt x="382" y="972"/>
                    <a:pt x="404" y="1104"/>
                  </a:cubicBezTo>
                  <a:cubicBezTo>
                    <a:pt x="414" y="1235"/>
                    <a:pt x="426" y="1355"/>
                    <a:pt x="426" y="1486"/>
                  </a:cubicBezTo>
                  <a:lnTo>
                    <a:pt x="448" y="1486"/>
                  </a:lnTo>
                  <a:cubicBezTo>
                    <a:pt x="448" y="1355"/>
                    <a:pt x="436" y="1235"/>
                    <a:pt x="414" y="1104"/>
                  </a:cubicBezTo>
                  <a:cubicBezTo>
                    <a:pt x="392" y="972"/>
                    <a:pt x="360" y="841"/>
                    <a:pt x="316" y="720"/>
                  </a:cubicBezTo>
                  <a:cubicBezTo>
                    <a:pt x="272" y="589"/>
                    <a:pt x="229" y="469"/>
                    <a:pt x="174" y="348"/>
                  </a:cubicBezTo>
                  <a:cubicBezTo>
                    <a:pt x="120" y="229"/>
                    <a:pt x="55" y="109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2"/>
            <p:cNvSpPr/>
            <p:nvPr/>
          </p:nvSpPr>
          <p:spPr>
            <a:xfrm>
              <a:off x="5800631" y="2073971"/>
              <a:ext cx="18640" cy="81331"/>
            </a:xfrm>
            <a:custGeom>
              <a:rect b="b" l="l" r="r" t="t"/>
              <a:pathLst>
                <a:path extrusionOk="0" h="2823" w="647">
                  <a:moveTo>
                    <a:pt x="273" y="1"/>
                  </a:moveTo>
                  <a:lnTo>
                    <a:pt x="273" y="1"/>
                  </a:lnTo>
                  <a:cubicBezTo>
                    <a:pt x="230" y="120"/>
                    <a:pt x="186" y="229"/>
                    <a:pt x="143" y="348"/>
                  </a:cubicBezTo>
                  <a:cubicBezTo>
                    <a:pt x="110" y="469"/>
                    <a:pt x="77" y="600"/>
                    <a:pt x="55" y="720"/>
                  </a:cubicBezTo>
                  <a:cubicBezTo>
                    <a:pt x="11" y="907"/>
                    <a:pt x="1" y="1104"/>
                    <a:pt x="1" y="1301"/>
                  </a:cubicBezTo>
                  <a:cubicBezTo>
                    <a:pt x="1" y="1279"/>
                    <a:pt x="11" y="1268"/>
                    <a:pt x="11" y="1257"/>
                  </a:cubicBezTo>
                  <a:cubicBezTo>
                    <a:pt x="11" y="1082"/>
                    <a:pt x="33" y="895"/>
                    <a:pt x="67" y="720"/>
                  </a:cubicBezTo>
                  <a:cubicBezTo>
                    <a:pt x="88" y="600"/>
                    <a:pt x="121" y="479"/>
                    <a:pt x="154" y="359"/>
                  </a:cubicBezTo>
                  <a:cubicBezTo>
                    <a:pt x="186" y="229"/>
                    <a:pt x="230" y="120"/>
                    <a:pt x="273" y="1"/>
                  </a:cubicBezTo>
                  <a:close/>
                  <a:moveTo>
                    <a:pt x="11" y="1268"/>
                  </a:moveTo>
                  <a:cubicBezTo>
                    <a:pt x="11" y="1279"/>
                    <a:pt x="1" y="1289"/>
                    <a:pt x="1" y="1301"/>
                  </a:cubicBezTo>
                  <a:cubicBezTo>
                    <a:pt x="1" y="1355"/>
                    <a:pt x="1" y="1421"/>
                    <a:pt x="11" y="1476"/>
                  </a:cubicBezTo>
                  <a:cubicBezTo>
                    <a:pt x="33" y="1727"/>
                    <a:pt x="88" y="1980"/>
                    <a:pt x="198" y="2209"/>
                  </a:cubicBezTo>
                  <a:cubicBezTo>
                    <a:pt x="252" y="2330"/>
                    <a:pt x="318" y="2439"/>
                    <a:pt x="395" y="2538"/>
                  </a:cubicBezTo>
                  <a:cubicBezTo>
                    <a:pt x="318" y="2428"/>
                    <a:pt x="264" y="2319"/>
                    <a:pt x="208" y="2209"/>
                  </a:cubicBezTo>
                  <a:cubicBezTo>
                    <a:pt x="110" y="1980"/>
                    <a:pt x="45" y="1727"/>
                    <a:pt x="23" y="1476"/>
                  </a:cubicBezTo>
                  <a:cubicBezTo>
                    <a:pt x="11" y="1410"/>
                    <a:pt x="11" y="1333"/>
                    <a:pt x="11" y="1268"/>
                  </a:cubicBezTo>
                  <a:close/>
                  <a:moveTo>
                    <a:pt x="395" y="2538"/>
                  </a:moveTo>
                  <a:cubicBezTo>
                    <a:pt x="461" y="2637"/>
                    <a:pt x="548" y="2735"/>
                    <a:pt x="646" y="2822"/>
                  </a:cubicBezTo>
                  <a:cubicBezTo>
                    <a:pt x="548" y="2735"/>
                    <a:pt x="471" y="2637"/>
                    <a:pt x="395" y="253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2"/>
            <p:cNvSpPr/>
            <p:nvPr/>
          </p:nvSpPr>
          <p:spPr>
            <a:xfrm>
              <a:off x="5745431" y="2108976"/>
              <a:ext cx="55863" cy="22040"/>
            </a:xfrm>
            <a:custGeom>
              <a:rect b="b" l="l" r="r" t="t"/>
              <a:pathLst>
                <a:path extrusionOk="0" h="765" w="1939">
                  <a:moveTo>
                    <a:pt x="1939" y="0"/>
                  </a:moveTo>
                  <a:cubicBezTo>
                    <a:pt x="1938" y="21"/>
                    <a:pt x="1927" y="31"/>
                    <a:pt x="1927" y="42"/>
                  </a:cubicBezTo>
                  <a:lnTo>
                    <a:pt x="1927" y="53"/>
                  </a:lnTo>
                  <a:cubicBezTo>
                    <a:pt x="1927" y="31"/>
                    <a:pt x="1938" y="21"/>
                    <a:pt x="1939" y="0"/>
                  </a:cubicBezTo>
                  <a:close/>
                  <a:moveTo>
                    <a:pt x="1917" y="86"/>
                  </a:moveTo>
                  <a:lnTo>
                    <a:pt x="1917" y="86"/>
                  </a:lnTo>
                  <a:cubicBezTo>
                    <a:pt x="1840" y="250"/>
                    <a:pt x="1730" y="414"/>
                    <a:pt x="1588" y="524"/>
                  </a:cubicBezTo>
                  <a:cubicBezTo>
                    <a:pt x="1555" y="556"/>
                    <a:pt x="1511" y="589"/>
                    <a:pt x="1468" y="611"/>
                  </a:cubicBezTo>
                  <a:lnTo>
                    <a:pt x="1479" y="622"/>
                  </a:lnTo>
                  <a:cubicBezTo>
                    <a:pt x="1523" y="589"/>
                    <a:pt x="1555" y="568"/>
                    <a:pt x="1599" y="534"/>
                  </a:cubicBezTo>
                  <a:cubicBezTo>
                    <a:pt x="1676" y="469"/>
                    <a:pt x="1752" y="381"/>
                    <a:pt x="1807" y="293"/>
                  </a:cubicBezTo>
                  <a:cubicBezTo>
                    <a:pt x="1851" y="228"/>
                    <a:pt x="1884" y="162"/>
                    <a:pt x="1917" y="86"/>
                  </a:cubicBezTo>
                  <a:close/>
                  <a:moveTo>
                    <a:pt x="0" y="108"/>
                  </a:moveTo>
                  <a:cubicBezTo>
                    <a:pt x="34" y="206"/>
                    <a:pt x="88" y="293"/>
                    <a:pt x="154" y="381"/>
                  </a:cubicBezTo>
                  <a:cubicBezTo>
                    <a:pt x="219" y="469"/>
                    <a:pt x="296" y="546"/>
                    <a:pt x="384" y="611"/>
                  </a:cubicBezTo>
                  <a:cubicBezTo>
                    <a:pt x="515" y="688"/>
                    <a:pt x="657" y="743"/>
                    <a:pt x="811" y="765"/>
                  </a:cubicBezTo>
                  <a:lnTo>
                    <a:pt x="811" y="753"/>
                  </a:lnTo>
                  <a:cubicBezTo>
                    <a:pt x="767" y="743"/>
                    <a:pt x="723" y="743"/>
                    <a:pt x="679" y="731"/>
                  </a:cubicBezTo>
                  <a:cubicBezTo>
                    <a:pt x="581" y="699"/>
                    <a:pt x="482" y="655"/>
                    <a:pt x="395" y="600"/>
                  </a:cubicBezTo>
                  <a:cubicBezTo>
                    <a:pt x="307" y="534"/>
                    <a:pt x="231" y="469"/>
                    <a:pt x="165" y="381"/>
                  </a:cubicBezTo>
                  <a:cubicBezTo>
                    <a:pt x="99" y="293"/>
                    <a:pt x="44" y="206"/>
                    <a:pt x="0" y="10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2"/>
            <p:cNvSpPr/>
            <p:nvPr/>
          </p:nvSpPr>
          <p:spPr>
            <a:xfrm>
              <a:off x="5800631" y="2110157"/>
              <a:ext cx="346" cy="1296"/>
            </a:xfrm>
            <a:custGeom>
              <a:rect b="b" l="l" r="r" t="t"/>
              <a:pathLst>
                <a:path extrusionOk="0" h="45" w="12">
                  <a:moveTo>
                    <a:pt x="11" y="1"/>
                  </a:moveTo>
                  <a:cubicBezTo>
                    <a:pt x="11" y="12"/>
                    <a:pt x="1" y="23"/>
                    <a:pt x="1" y="45"/>
                  </a:cubicBezTo>
                  <a:cubicBezTo>
                    <a:pt x="1" y="33"/>
                    <a:pt x="11" y="23"/>
                    <a:pt x="11" y="12"/>
                  </a:cubicBezTo>
                  <a:lnTo>
                    <a:pt x="11" y="1"/>
                  </a:lnTo>
                  <a:close/>
                </a:path>
              </a:pathLst>
            </a:custGeom>
            <a:solidFill>
              <a:srgbClr val="2514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2"/>
            <p:cNvSpPr/>
            <p:nvPr/>
          </p:nvSpPr>
          <p:spPr>
            <a:xfrm>
              <a:off x="5644481" y="1945853"/>
              <a:ext cx="65024" cy="46038"/>
            </a:xfrm>
            <a:custGeom>
              <a:rect b="b" l="l" r="r" t="t"/>
              <a:pathLst>
                <a:path extrusionOk="0" h="1598" w="2257">
                  <a:moveTo>
                    <a:pt x="2251" y="526"/>
                  </a:moveTo>
                  <a:cubicBezTo>
                    <a:pt x="2253" y="529"/>
                    <a:pt x="2255" y="533"/>
                    <a:pt x="2256" y="536"/>
                  </a:cubicBezTo>
                  <a:cubicBezTo>
                    <a:pt x="2255" y="533"/>
                    <a:pt x="2253" y="529"/>
                    <a:pt x="2251" y="526"/>
                  </a:cubicBezTo>
                  <a:close/>
                  <a:moveTo>
                    <a:pt x="1422" y="1"/>
                  </a:moveTo>
                  <a:cubicBezTo>
                    <a:pt x="1343" y="1"/>
                    <a:pt x="1261" y="9"/>
                    <a:pt x="1183" y="21"/>
                  </a:cubicBezTo>
                  <a:cubicBezTo>
                    <a:pt x="1052" y="54"/>
                    <a:pt x="910" y="109"/>
                    <a:pt x="789" y="186"/>
                  </a:cubicBezTo>
                  <a:cubicBezTo>
                    <a:pt x="669" y="252"/>
                    <a:pt x="548" y="339"/>
                    <a:pt x="450" y="437"/>
                  </a:cubicBezTo>
                  <a:cubicBezTo>
                    <a:pt x="351" y="536"/>
                    <a:pt x="264" y="656"/>
                    <a:pt x="198" y="777"/>
                  </a:cubicBezTo>
                  <a:cubicBezTo>
                    <a:pt x="122" y="908"/>
                    <a:pt x="78" y="1040"/>
                    <a:pt x="45" y="1182"/>
                  </a:cubicBezTo>
                  <a:cubicBezTo>
                    <a:pt x="23" y="1313"/>
                    <a:pt x="1" y="1456"/>
                    <a:pt x="1" y="1598"/>
                  </a:cubicBezTo>
                  <a:cubicBezTo>
                    <a:pt x="12" y="1456"/>
                    <a:pt x="34" y="1325"/>
                    <a:pt x="67" y="1182"/>
                  </a:cubicBezTo>
                  <a:cubicBezTo>
                    <a:pt x="100" y="1050"/>
                    <a:pt x="154" y="919"/>
                    <a:pt x="220" y="799"/>
                  </a:cubicBezTo>
                  <a:cubicBezTo>
                    <a:pt x="297" y="678"/>
                    <a:pt x="373" y="569"/>
                    <a:pt x="472" y="471"/>
                  </a:cubicBezTo>
                  <a:cubicBezTo>
                    <a:pt x="582" y="372"/>
                    <a:pt x="691" y="284"/>
                    <a:pt x="811" y="218"/>
                  </a:cubicBezTo>
                  <a:cubicBezTo>
                    <a:pt x="932" y="153"/>
                    <a:pt x="1063" y="98"/>
                    <a:pt x="1195" y="65"/>
                  </a:cubicBezTo>
                  <a:cubicBezTo>
                    <a:pt x="1273" y="47"/>
                    <a:pt x="1347" y="39"/>
                    <a:pt x="1422" y="39"/>
                  </a:cubicBezTo>
                  <a:cubicBezTo>
                    <a:pt x="1484" y="39"/>
                    <a:pt x="1546" y="45"/>
                    <a:pt x="1611" y="54"/>
                  </a:cubicBezTo>
                  <a:cubicBezTo>
                    <a:pt x="1742" y="76"/>
                    <a:pt x="1873" y="131"/>
                    <a:pt x="1983" y="218"/>
                  </a:cubicBezTo>
                  <a:cubicBezTo>
                    <a:pt x="2037" y="262"/>
                    <a:pt x="2092" y="306"/>
                    <a:pt x="2136" y="361"/>
                  </a:cubicBezTo>
                  <a:cubicBezTo>
                    <a:pt x="2178" y="412"/>
                    <a:pt x="2219" y="465"/>
                    <a:pt x="2251" y="526"/>
                  </a:cubicBezTo>
                  <a:lnTo>
                    <a:pt x="2251" y="526"/>
                  </a:lnTo>
                  <a:cubicBezTo>
                    <a:pt x="2186" y="399"/>
                    <a:pt x="2100" y="293"/>
                    <a:pt x="2005" y="196"/>
                  </a:cubicBezTo>
                  <a:cubicBezTo>
                    <a:pt x="1884" y="109"/>
                    <a:pt x="1753" y="43"/>
                    <a:pt x="1611" y="21"/>
                  </a:cubicBezTo>
                  <a:cubicBezTo>
                    <a:pt x="1551" y="7"/>
                    <a:pt x="1487" y="1"/>
                    <a:pt x="1422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2"/>
            <p:cNvSpPr/>
            <p:nvPr/>
          </p:nvSpPr>
          <p:spPr>
            <a:xfrm>
              <a:off x="5809476" y="1941906"/>
              <a:ext cx="66897" cy="38980"/>
            </a:xfrm>
            <a:custGeom>
              <a:rect b="b" l="l" r="r" t="t"/>
              <a:pathLst>
                <a:path extrusionOk="0" h="1353" w="2322">
                  <a:moveTo>
                    <a:pt x="1047" y="1"/>
                  </a:moveTo>
                  <a:cubicBezTo>
                    <a:pt x="1012" y="1"/>
                    <a:pt x="977" y="2"/>
                    <a:pt x="942" y="5"/>
                  </a:cubicBezTo>
                  <a:cubicBezTo>
                    <a:pt x="799" y="16"/>
                    <a:pt x="657" y="49"/>
                    <a:pt x="526" y="114"/>
                  </a:cubicBezTo>
                  <a:cubicBezTo>
                    <a:pt x="395" y="170"/>
                    <a:pt x="274" y="257"/>
                    <a:pt x="176" y="367"/>
                  </a:cubicBezTo>
                  <a:cubicBezTo>
                    <a:pt x="88" y="476"/>
                    <a:pt x="22" y="608"/>
                    <a:pt x="0" y="749"/>
                  </a:cubicBezTo>
                  <a:cubicBezTo>
                    <a:pt x="11" y="684"/>
                    <a:pt x="44" y="618"/>
                    <a:pt x="77" y="552"/>
                  </a:cubicBezTo>
                  <a:cubicBezTo>
                    <a:pt x="110" y="487"/>
                    <a:pt x="142" y="432"/>
                    <a:pt x="197" y="377"/>
                  </a:cubicBezTo>
                  <a:cubicBezTo>
                    <a:pt x="285" y="279"/>
                    <a:pt x="405" y="202"/>
                    <a:pt x="536" y="148"/>
                  </a:cubicBezTo>
                  <a:cubicBezTo>
                    <a:pt x="668" y="92"/>
                    <a:pt x="799" y="60"/>
                    <a:pt x="942" y="49"/>
                  </a:cubicBezTo>
                  <a:cubicBezTo>
                    <a:pt x="977" y="46"/>
                    <a:pt x="1012" y="45"/>
                    <a:pt x="1047" y="45"/>
                  </a:cubicBezTo>
                  <a:cubicBezTo>
                    <a:pt x="1154" y="45"/>
                    <a:pt x="1259" y="57"/>
                    <a:pt x="1358" y="82"/>
                  </a:cubicBezTo>
                  <a:cubicBezTo>
                    <a:pt x="1424" y="104"/>
                    <a:pt x="1489" y="126"/>
                    <a:pt x="1555" y="158"/>
                  </a:cubicBezTo>
                  <a:cubicBezTo>
                    <a:pt x="1609" y="191"/>
                    <a:pt x="1675" y="224"/>
                    <a:pt x="1730" y="268"/>
                  </a:cubicBezTo>
                  <a:cubicBezTo>
                    <a:pt x="1840" y="355"/>
                    <a:pt x="1938" y="454"/>
                    <a:pt x="2015" y="574"/>
                  </a:cubicBezTo>
                  <a:cubicBezTo>
                    <a:pt x="2103" y="684"/>
                    <a:pt x="2168" y="805"/>
                    <a:pt x="2223" y="936"/>
                  </a:cubicBezTo>
                  <a:cubicBezTo>
                    <a:pt x="2266" y="1067"/>
                    <a:pt x="2300" y="1209"/>
                    <a:pt x="2322" y="1352"/>
                  </a:cubicBezTo>
                  <a:cubicBezTo>
                    <a:pt x="2300" y="1067"/>
                    <a:pt x="2212" y="783"/>
                    <a:pt x="2047" y="552"/>
                  </a:cubicBezTo>
                  <a:cubicBezTo>
                    <a:pt x="1971" y="432"/>
                    <a:pt x="1872" y="323"/>
                    <a:pt x="1752" y="235"/>
                  </a:cubicBezTo>
                  <a:cubicBezTo>
                    <a:pt x="1643" y="148"/>
                    <a:pt x="1511" y="82"/>
                    <a:pt x="1369" y="38"/>
                  </a:cubicBezTo>
                  <a:cubicBezTo>
                    <a:pt x="1262" y="13"/>
                    <a:pt x="1154" y="1"/>
                    <a:pt x="1047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2"/>
            <p:cNvSpPr/>
            <p:nvPr/>
          </p:nvSpPr>
          <p:spPr>
            <a:xfrm>
              <a:off x="5681703" y="2013960"/>
              <a:ext cx="19101" cy="33160"/>
            </a:xfrm>
            <a:custGeom>
              <a:rect b="b" l="l" r="r" t="t"/>
              <a:pathLst>
                <a:path extrusionOk="0" h="1151" w="663">
                  <a:moveTo>
                    <a:pt x="328" y="1"/>
                  </a:moveTo>
                  <a:cubicBezTo>
                    <a:pt x="280" y="1"/>
                    <a:pt x="226" y="20"/>
                    <a:pt x="165" y="66"/>
                  </a:cubicBezTo>
                  <a:cubicBezTo>
                    <a:pt x="1" y="187"/>
                    <a:pt x="23" y="570"/>
                    <a:pt x="34" y="745"/>
                  </a:cubicBezTo>
                  <a:cubicBezTo>
                    <a:pt x="56" y="898"/>
                    <a:pt x="88" y="1085"/>
                    <a:pt x="242" y="1139"/>
                  </a:cubicBezTo>
                  <a:cubicBezTo>
                    <a:pt x="262" y="1147"/>
                    <a:pt x="283" y="1150"/>
                    <a:pt x="305" y="1150"/>
                  </a:cubicBezTo>
                  <a:cubicBezTo>
                    <a:pt x="377" y="1150"/>
                    <a:pt x="454" y="1111"/>
                    <a:pt x="504" y="1051"/>
                  </a:cubicBezTo>
                  <a:cubicBezTo>
                    <a:pt x="570" y="986"/>
                    <a:pt x="603" y="887"/>
                    <a:pt x="625" y="789"/>
                  </a:cubicBezTo>
                  <a:cubicBezTo>
                    <a:pt x="662" y="594"/>
                    <a:pt x="590" y="1"/>
                    <a:pt x="32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2"/>
            <p:cNvSpPr/>
            <p:nvPr/>
          </p:nvSpPr>
          <p:spPr>
            <a:xfrm>
              <a:off x="5826503" y="2007853"/>
              <a:ext cx="19072" cy="32959"/>
            </a:xfrm>
            <a:custGeom>
              <a:rect b="b" l="l" r="r" t="t"/>
              <a:pathLst>
                <a:path extrusionOk="0" h="1144" w="662">
                  <a:moveTo>
                    <a:pt x="335" y="0"/>
                  </a:moveTo>
                  <a:cubicBezTo>
                    <a:pt x="286" y="0"/>
                    <a:pt x="229" y="22"/>
                    <a:pt x="164" y="70"/>
                  </a:cubicBezTo>
                  <a:cubicBezTo>
                    <a:pt x="1" y="190"/>
                    <a:pt x="23" y="574"/>
                    <a:pt x="44" y="738"/>
                  </a:cubicBezTo>
                  <a:cubicBezTo>
                    <a:pt x="55" y="902"/>
                    <a:pt x="99" y="1088"/>
                    <a:pt x="241" y="1132"/>
                  </a:cubicBezTo>
                  <a:cubicBezTo>
                    <a:pt x="265" y="1140"/>
                    <a:pt x="288" y="1143"/>
                    <a:pt x="312" y="1143"/>
                  </a:cubicBezTo>
                  <a:cubicBezTo>
                    <a:pt x="389" y="1143"/>
                    <a:pt x="465" y="1106"/>
                    <a:pt x="515" y="1056"/>
                  </a:cubicBezTo>
                  <a:cubicBezTo>
                    <a:pt x="580" y="979"/>
                    <a:pt x="614" y="881"/>
                    <a:pt x="624" y="782"/>
                  </a:cubicBezTo>
                  <a:cubicBezTo>
                    <a:pt x="661" y="589"/>
                    <a:pt x="598" y="0"/>
                    <a:pt x="3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2"/>
            <p:cNvSpPr/>
            <p:nvPr/>
          </p:nvSpPr>
          <p:spPr>
            <a:xfrm>
              <a:off x="5564072" y="1732314"/>
              <a:ext cx="422067" cy="327426"/>
            </a:xfrm>
            <a:custGeom>
              <a:rect b="b" l="l" r="r" t="t"/>
              <a:pathLst>
                <a:path extrusionOk="0" h="11365" w="14650">
                  <a:moveTo>
                    <a:pt x="8956" y="0"/>
                  </a:moveTo>
                  <a:cubicBezTo>
                    <a:pt x="8744" y="0"/>
                    <a:pt x="8531" y="22"/>
                    <a:pt x="8321" y="65"/>
                  </a:cubicBezTo>
                  <a:cubicBezTo>
                    <a:pt x="7565" y="218"/>
                    <a:pt x="6876" y="678"/>
                    <a:pt x="6438" y="1324"/>
                  </a:cubicBezTo>
                  <a:cubicBezTo>
                    <a:pt x="6460" y="995"/>
                    <a:pt x="6142" y="722"/>
                    <a:pt x="5814" y="689"/>
                  </a:cubicBezTo>
                  <a:cubicBezTo>
                    <a:pt x="5785" y="686"/>
                    <a:pt x="5756" y="684"/>
                    <a:pt x="5728" y="684"/>
                  </a:cubicBezTo>
                  <a:cubicBezTo>
                    <a:pt x="5440" y="684"/>
                    <a:pt x="5155" y="827"/>
                    <a:pt x="4916" y="1007"/>
                  </a:cubicBezTo>
                  <a:cubicBezTo>
                    <a:pt x="3986" y="1686"/>
                    <a:pt x="3558" y="2857"/>
                    <a:pt x="3361" y="3995"/>
                  </a:cubicBezTo>
                  <a:cubicBezTo>
                    <a:pt x="3383" y="3579"/>
                    <a:pt x="3405" y="3163"/>
                    <a:pt x="3427" y="2759"/>
                  </a:cubicBezTo>
                  <a:cubicBezTo>
                    <a:pt x="3438" y="2681"/>
                    <a:pt x="3438" y="2605"/>
                    <a:pt x="3394" y="2550"/>
                  </a:cubicBezTo>
                  <a:cubicBezTo>
                    <a:pt x="3351" y="2492"/>
                    <a:pt x="3282" y="2472"/>
                    <a:pt x="3209" y="2472"/>
                  </a:cubicBezTo>
                  <a:cubicBezTo>
                    <a:pt x="3173" y="2472"/>
                    <a:pt x="3135" y="2477"/>
                    <a:pt x="3098" y="2484"/>
                  </a:cubicBezTo>
                  <a:cubicBezTo>
                    <a:pt x="2704" y="2561"/>
                    <a:pt x="2387" y="2857"/>
                    <a:pt x="2190" y="3218"/>
                  </a:cubicBezTo>
                  <a:cubicBezTo>
                    <a:pt x="2004" y="3569"/>
                    <a:pt x="1927" y="3963"/>
                    <a:pt x="1884" y="4368"/>
                  </a:cubicBezTo>
                  <a:cubicBezTo>
                    <a:pt x="1828" y="4871"/>
                    <a:pt x="1828" y="5386"/>
                    <a:pt x="1828" y="5890"/>
                  </a:cubicBezTo>
                  <a:cubicBezTo>
                    <a:pt x="1555" y="5528"/>
                    <a:pt x="1686" y="4883"/>
                    <a:pt x="1281" y="4674"/>
                  </a:cubicBezTo>
                  <a:cubicBezTo>
                    <a:pt x="1214" y="4641"/>
                    <a:pt x="1143" y="4626"/>
                    <a:pt x="1071" y="4626"/>
                  </a:cubicBezTo>
                  <a:cubicBezTo>
                    <a:pt x="905" y="4626"/>
                    <a:pt x="736" y="4705"/>
                    <a:pt x="613" y="4827"/>
                  </a:cubicBezTo>
                  <a:cubicBezTo>
                    <a:pt x="0" y="5419"/>
                    <a:pt x="197" y="6547"/>
                    <a:pt x="482" y="7247"/>
                  </a:cubicBezTo>
                  <a:cubicBezTo>
                    <a:pt x="646" y="7630"/>
                    <a:pt x="854" y="7992"/>
                    <a:pt x="974" y="8386"/>
                  </a:cubicBezTo>
                  <a:cubicBezTo>
                    <a:pt x="1084" y="8802"/>
                    <a:pt x="1117" y="9240"/>
                    <a:pt x="996" y="9645"/>
                  </a:cubicBezTo>
                  <a:cubicBezTo>
                    <a:pt x="1555" y="9973"/>
                    <a:pt x="1916" y="10598"/>
                    <a:pt x="1938" y="11233"/>
                  </a:cubicBezTo>
                  <a:lnTo>
                    <a:pt x="1938" y="11364"/>
                  </a:lnTo>
                  <a:cubicBezTo>
                    <a:pt x="2288" y="10915"/>
                    <a:pt x="2441" y="10477"/>
                    <a:pt x="2300" y="9908"/>
                  </a:cubicBezTo>
                  <a:cubicBezTo>
                    <a:pt x="2222" y="9711"/>
                    <a:pt x="2103" y="9547"/>
                    <a:pt x="2015" y="9350"/>
                  </a:cubicBezTo>
                  <a:cubicBezTo>
                    <a:pt x="1840" y="8922"/>
                    <a:pt x="1916" y="8430"/>
                    <a:pt x="1993" y="7959"/>
                  </a:cubicBezTo>
                  <a:cubicBezTo>
                    <a:pt x="2047" y="7630"/>
                    <a:pt x="2124" y="7247"/>
                    <a:pt x="2420" y="7083"/>
                  </a:cubicBezTo>
                  <a:cubicBezTo>
                    <a:pt x="2639" y="6963"/>
                    <a:pt x="2913" y="6995"/>
                    <a:pt x="3142" y="6919"/>
                  </a:cubicBezTo>
                  <a:cubicBezTo>
                    <a:pt x="3504" y="6798"/>
                    <a:pt x="3745" y="6437"/>
                    <a:pt x="3821" y="6065"/>
                  </a:cubicBezTo>
                  <a:cubicBezTo>
                    <a:pt x="3898" y="5693"/>
                    <a:pt x="3832" y="5299"/>
                    <a:pt x="3755" y="4926"/>
                  </a:cubicBezTo>
                  <a:lnTo>
                    <a:pt x="3755" y="4926"/>
                  </a:lnTo>
                  <a:cubicBezTo>
                    <a:pt x="3854" y="5112"/>
                    <a:pt x="3964" y="5309"/>
                    <a:pt x="4161" y="5375"/>
                  </a:cubicBezTo>
                  <a:cubicBezTo>
                    <a:pt x="4195" y="5388"/>
                    <a:pt x="4231" y="5394"/>
                    <a:pt x="4267" y="5394"/>
                  </a:cubicBezTo>
                  <a:cubicBezTo>
                    <a:pt x="4442" y="5394"/>
                    <a:pt x="4622" y="5253"/>
                    <a:pt x="4577" y="5090"/>
                  </a:cubicBezTo>
                  <a:lnTo>
                    <a:pt x="4577" y="5090"/>
                  </a:lnTo>
                  <a:cubicBezTo>
                    <a:pt x="4872" y="5309"/>
                    <a:pt x="5179" y="5518"/>
                    <a:pt x="5529" y="5583"/>
                  </a:cubicBezTo>
                  <a:cubicBezTo>
                    <a:pt x="5586" y="5594"/>
                    <a:pt x="5645" y="5599"/>
                    <a:pt x="5704" y="5599"/>
                  </a:cubicBezTo>
                  <a:cubicBezTo>
                    <a:pt x="6016" y="5599"/>
                    <a:pt x="6329" y="5454"/>
                    <a:pt x="6449" y="5178"/>
                  </a:cubicBezTo>
                  <a:cubicBezTo>
                    <a:pt x="6810" y="5528"/>
                    <a:pt x="7325" y="5703"/>
                    <a:pt x="7828" y="5703"/>
                  </a:cubicBezTo>
                  <a:cubicBezTo>
                    <a:pt x="8409" y="5703"/>
                    <a:pt x="8672" y="5321"/>
                    <a:pt x="9197" y="5167"/>
                  </a:cubicBezTo>
                  <a:cubicBezTo>
                    <a:pt x="9294" y="5139"/>
                    <a:pt x="9396" y="5119"/>
                    <a:pt x="9497" y="5119"/>
                  </a:cubicBezTo>
                  <a:cubicBezTo>
                    <a:pt x="9591" y="5119"/>
                    <a:pt x="9682" y="5136"/>
                    <a:pt x="9767" y="5178"/>
                  </a:cubicBezTo>
                  <a:cubicBezTo>
                    <a:pt x="9952" y="5255"/>
                    <a:pt x="10073" y="5462"/>
                    <a:pt x="10007" y="5649"/>
                  </a:cubicBezTo>
                  <a:cubicBezTo>
                    <a:pt x="9964" y="5780"/>
                    <a:pt x="9821" y="5890"/>
                    <a:pt x="9832" y="6032"/>
                  </a:cubicBezTo>
                  <a:cubicBezTo>
                    <a:pt x="9876" y="6513"/>
                    <a:pt x="10883" y="6470"/>
                    <a:pt x="11212" y="6547"/>
                  </a:cubicBezTo>
                  <a:cubicBezTo>
                    <a:pt x="11047" y="6689"/>
                    <a:pt x="10971" y="6941"/>
                    <a:pt x="11037" y="7160"/>
                  </a:cubicBezTo>
                  <a:cubicBezTo>
                    <a:pt x="11091" y="7367"/>
                    <a:pt x="11288" y="7543"/>
                    <a:pt x="11507" y="7576"/>
                  </a:cubicBezTo>
                  <a:cubicBezTo>
                    <a:pt x="11387" y="7762"/>
                    <a:pt x="11310" y="7981"/>
                    <a:pt x="11277" y="8200"/>
                  </a:cubicBezTo>
                  <a:cubicBezTo>
                    <a:pt x="11266" y="8287"/>
                    <a:pt x="11256" y="8386"/>
                    <a:pt x="11310" y="8452"/>
                  </a:cubicBezTo>
                  <a:cubicBezTo>
                    <a:pt x="11336" y="8489"/>
                    <a:pt x="11381" y="8508"/>
                    <a:pt x="11423" y="8508"/>
                  </a:cubicBezTo>
                  <a:cubicBezTo>
                    <a:pt x="11469" y="8508"/>
                    <a:pt x="11512" y="8486"/>
                    <a:pt x="11529" y="8440"/>
                  </a:cubicBezTo>
                  <a:cubicBezTo>
                    <a:pt x="11551" y="9229"/>
                    <a:pt x="11584" y="10017"/>
                    <a:pt x="11616" y="10805"/>
                  </a:cubicBezTo>
                  <a:cubicBezTo>
                    <a:pt x="11759" y="10160"/>
                    <a:pt x="11989" y="9415"/>
                    <a:pt x="12602" y="9163"/>
                  </a:cubicBezTo>
                  <a:lnTo>
                    <a:pt x="12602" y="9163"/>
                  </a:lnTo>
                  <a:cubicBezTo>
                    <a:pt x="12597" y="9165"/>
                    <a:pt x="12592" y="9166"/>
                    <a:pt x="12588" y="9166"/>
                  </a:cubicBezTo>
                  <a:cubicBezTo>
                    <a:pt x="12461" y="9166"/>
                    <a:pt x="12483" y="8438"/>
                    <a:pt x="12504" y="8375"/>
                  </a:cubicBezTo>
                  <a:cubicBezTo>
                    <a:pt x="12613" y="8036"/>
                    <a:pt x="12854" y="7685"/>
                    <a:pt x="13007" y="7357"/>
                  </a:cubicBezTo>
                  <a:cubicBezTo>
                    <a:pt x="13136" y="7429"/>
                    <a:pt x="13279" y="7462"/>
                    <a:pt x="13424" y="7462"/>
                  </a:cubicBezTo>
                  <a:cubicBezTo>
                    <a:pt x="13722" y="7462"/>
                    <a:pt x="14027" y="7322"/>
                    <a:pt x="14234" y="7094"/>
                  </a:cubicBezTo>
                  <a:cubicBezTo>
                    <a:pt x="14540" y="6766"/>
                    <a:pt x="14650" y="6295"/>
                    <a:pt x="14616" y="5846"/>
                  </a:cubicBezTo>
                  <a:cubicBezTo>
                    <a:pt x="14594" y="5518"/>
                    <a:pt x="14507" y="5178"/>
                    <a:pt x="14288" y="4926"/>
                  </a:cubicBezTo>
                  <a:cubicBezTo>
                    <a:pt x="14123" y="4753"/>
                    <a:pt x="13884" y="4642"/>
                    <a:pt x="13653" y="4642"/>
                  </a:cubicBezTo>
                  <a:cubicBezTo>
                    <a:pt x="13563" y="4642"/>
                    <a:pt x="13473" y="4659"/>
                    <a:pt x="13390" y="4696"/>
                  </a:cubicBezTo>
                  <a:cubicBezTo>
                    <a:pt x="13565" y="4411"/>
                    <a:pt x="13752" y="4039"/>
                    <a:pt x="13543" y="3766"/>
                  </a:cubicBezTo>
                  <a:cubicBezTo>
                    <a:pt x="13448" y="3646"/>
                    <a:pt x="13288" y="3590"/>
                    <a:pt x="13128" y="3590"/>
                  </a:cubicBezTo>
                  <a:cubicBezTo>
                    <a:pt x="13068" y="3590"/>
                    <a:pt x="13009" y="3598"/>
                    <a:pt x="12952" y="3613"/>
                  </a:cubicBezTo>
                  <a:cubicBezTo>
                    <a:pt x="12745" y="3667"/>
                    <a:pt x="12569" y="3798"/>
                    <a:pt x="12394" y="3930"/>
                  </a:cubicBezTo>
                  <a:cubicBezTo>
                    <a:pt x="12514" y="3360"/>
                    <a:pt x="12526" y="2759"/>
                    <a:pt x="12350" y="2200"/>
                  </a:cubicBezTo>
                  <a:cubicBezTo>
                    <a:pt x="12098" y="1368"/>
                    <a:pt x="11453" y="973"/>
                    <a:pt x="10774" y="547"/>
                  </a:cubicBezTo>
                  <a:cubicBezTo>
                    <a:pt x="10231" y="193"/>
                    <a:pt x="9596" y="0"/>
                    <a:pt x="89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2"/>
            <p:cNvSpPr/>
            <p:nvPr/>
          </p:nvSpPr>
          <p:spPr>
            <a:xfrm>
              <a:off x="5309824" y="2509175"/>
              <a:ext cx="394956" cy="662428"/>
            </a:xfrm>
            <a:custGeom>
              <a:rect b="b" l="l" r="r" t="t"/>
              <a:pathLst>
                <a:path extrusionOk="0" h="22993" w="13709">
                  <a:moveTo>
                    <a:pt x="7236" y="2759"/>
                  </a:moveTo>
                  <a:cubicBezTo>
                    <a:pt x="7236" y="2759"/>
                    <a:pt x="7237" y="2759"/>
                    <a:pt x="7237" y="2760"/>
                  </a:cubicBezTo>
                  <a:cubicBezTo>
                    <a:pt x="7237" y="2759"/>
                    <a:pt x="7236" y="2759"/>
                    <a:pt x="7236" y="2759"/>
                  </a:cubicBezTo>
                  <a:close/>
                  <a:moveTo>
                    <a:pt x="4632" y="1"/>
                  </a:moveTo>
                  <a:cubicBezTo>
                    <a:pt x="2935" y="1545"/>
                    <a:pt x="1096" y="3482"/>
                    <a:pt x="154" y="5618"/>
                  </a:cubicBezTo>
                  <a:cubicBezTo>
                    <a:pt x="77" y="5803"/>
                    <a:pt x="1" y="5990"/>
                    <a:pt x="11" y="6187"/>
                  </a:cubicBezTo>
                  <a:cubicBezTo>
                    <a:pt x="55" y="6920"/>
                    <a:pt x="1128" y="7752"/>
                    <a:pt x="1621" y="8224"/>
                  </a:cubicBezTo>
                  <a:cubicBezTo>
                    <a:pt x="2836" y="9395"/>
                    <a:pt x="4161" y="10457"/>
                    <a:pt x="5519" y="11442"/>
                  </a:cubicBezTo>
                  <a:cubicBezTo>
                    <a:pt x="6953" y="12494"/>
                    <a:pt x="8256" y="13796"/>
                    <a:pt x="9570" y="14978"/>
                  </a:cubicBezTo>
                  <a:cubicBezTo>
                    <a:pt x="9558" y="14978"/>
                    <a:pt x="9296" y="15975"/>
                    <a:pt x="9296" y="16051"/>
                  </a:cubicBezTo>
                  <a:cubicBezTo>
                    <a:pt x="9263" y="16533"/>
                    <a:pt x="9329" y="17015"/>
                    <a:pt x="9383" y="17486"/>
                  </a:cubicBezTo>
                  <a:cubicBezTo>
                    <a:pt x="9548" y="18832"/>
                    <a:pt x="9723" y="20180"/>
                    <a:pt x="10008" y="21515"/>
                  </a:cubicBezTo>
                  <a:cubicBezTo>
                    <a:pt x="10048" y="21708"/>
                    <a:pt x="10165" y="21958"/>
                    <a:pt x="10347" y="21958"/>
                  </a:cubicBezTo>
                  <a:cubicBezTo>
                    <a:pt x="10361" y="21958"/>
                    <a:pt x="10376" y="21956"/>
                    <a:pt x="10391" y="21953"/>
                  </a:cubicBezTo>
                  <a:cubicBezTo>
                    <a:pt x="10380" y="21953"/>
                    <a:pt x="10292" y="19358"/>
                    <a:pt x="10325" y="19128"/>
                  </a:cubicBezTo>
                  <a:lnTo>
                    <a:pt x="10325" y="19128"/>
                  </a:lnTo>
                  <a:lnTo>
                    <a:pt x="10982" y="21986"/>
                  </a:lnTo>
                  <a:cubicBezTo>
                    <a:pt x="11026" y="22150"/>
                    <a:pt x="11069" y="22325"/>
                    <a:pt x="11168" y="22467"/>
                  </a:cubicBezTo>
                  <a:cubicBezTo>
                    <a:pt x="11248" y="22583"/>
                    <a:pt x="11385" y="22669"/>
                    <a:pt x="11527" y="22669"/>
                  </a:cubicBezTo>
                  <a:cubicBezTo>
                    <a:pt x="11561" y="22669"/>
                    <a:pt x="11595" y="22664"/>
                    <a:pt x="11628" y="22654"/>
                  </a:cubicBezTo>
                  <a:cubicBezTo>
                    <a:pt x="11694" y="22632"/>
                    <a:pt x="11059" y="19369"/>
                    <a:pt x="11004" y="19019"/>
                  </a:cubicBezTo>
                  <a:cubicBezTo>
                    <a:pt x="10993" y="18997"/>
                    <a:pt x="10993" y="18975"/>
                    <a:pt x="11004" y="18964"/>
                  </a:cubicBezTo>
                  <a:cubicBezTo>
                    <a:pt x="11015" y="18942"/>
                    <a:pt x="11047" y="18942"/>
                    <a:pt x="11069" y="18942"/>
                  </a:cubicBezTo>
                  <a:cubicBezTo>
                    <a:pt x="11146" y="18942"/>
                    <a:pt x="11223" y="18953"/>
                    <a:pt x="11288" y="18953"/>
                  </a:cubicBezTo>
                  <a:cubicBezTo>
                    <a:pt x="11672" y="20180"/>
                    <a:pt x="11716" y="21471"/>
                    <a:pt x="11989" y="22720"/>
                  </a:cubicBezTo>
                  <a:cubicBezTo>
                    <a:pt x="12011" y="22851"/>
                    <a:pt x="12077" y="22993"/>
                    <a:pt x="12198" y="22993"/>
                  </a:cubicBezTo>
                  <a:cubicBezTo>
                    <a:pt x="12329" y="22982"/>
                    <a:pt x="12361" y="22818"/>
                    <a:pt x="12373" y="22686"/>
                  </a:cubicBezTo>
                  <a:cubicBezTo>
                    <a:pt x="12395" y="21416"/>
                    <a:pt x="12176" y="20158"/>
                    <a:pt x="11989" y="18909"/>
                  </a:cubicBezTo>
                  <a:cubicBezTo>
                    <a:pt x="11967" y="18810"/>
                    <a:pt x="11979" y="18679"/>
                    <a:pt x="12077" y="18669"/>
                  </a:cubicBezTo>
                  <a:cubicBezTo>
                    <a:pt x="12176" y="18832"/>
                    <a:pt x="12219" y="19019"/>
                    <a:pt x="12263" y="19205"/>
                  </a:cubicBezTo>
                  <a:cubicBezTo>
                    <a:pt x="12482" y="20146"/>
                    <a:pt x="12482" y="21132"/>
                    <a:pt x="12690" y="22073"/>
                  </a:cubicBezTo>
                  <a:cubicBezTo>
                    <a:pt x="12701" y="22139"/>
                    <a:pt x="12723" y="22205"/>
                    <a:pt x="12755" y="22260"/>
                  </a:cubicBezTo>
                  <a:cubicBezTo>
                    <a:pt x="12791" y="22296"/>
                    <a:pt x="12842" y="22331"/>
                    <a:pt x="12889" y="22331"/>
                  </a:cubicBezTo>
                  <a:cubicBezTo>
                    <a:pt x="12900" y="22331"/>
                    <a:pt x="12910" y="22329"/>
                    <a:pt x="12920" y="22325"/>
                  </a:cubicBezTo>
                  <a:cubicBezTo>
                    <a:pt x="12996" y="22304"/>
                    <a:pt x="13040" y="22226"/>
                    <a:pt x="13062" y="22150"/>
                  </a:cubicBezTo>
                  <a:cubicBezTo>
                    <a:pt x="13106" y="21964"/>
                    <a:pt x="13106" y="21756"/>
                    <a:pt x="13095" y="21559"/>
                  </a:cubicBezTo>
                  <a:cubicBezTo>
                    <a:pt x="13073" y="20968"/>
                    <a:pt x="13052" y="20365"/>
                    <a:pt x="13084" y="19774"/>
                  </a:cubicBezTo>
                  <a:lnTo>
                    <a:pt x="13084" y="19774"/>
                  </a:lnTo>
                  <a:cubicBezTo>
                    <a:pt x="13138" y="19859"/>
                    <a:pt x="13396" y="20071"/>
                    <a:pt x="13561" y="20071"/>
                  </a:cubicBezTo>
                  <a:cubicBezTo>
                    <a:pt x="13629" y="20071"/>
                    <a:pt x="13681" y="20035"/>
                    <a:pt x="13697" y="19939"/>
                  </a:cubicBezTo>
                  <a:cubicBezTo>
                    <a:pt x="13708" y="19895"/>
                    <a:pt x="13697" y="19851"/>
                    <a:pt x="13687" y="19807"/>
                  </a:cubicBezTo>
                  <a:cubicBezTo>
                    <a:pt x="13434" y="18975"/>
                    <a:pt x="13369" y="18099"/>
                    <a:pt x="13183" y="17245"/>
                  </a:cubicBezTo>
                  <a:cubicBezTo>
                    <a:pt x="12953" y="16139"/>
                    <a:pt x="12526" y="15406"/>
                    <a:pt x="11704" y="14661"/>
                  </a:cubicBezTo>
                  <a:cubicBezTo>
                    <a:pt x="10829" y="13851"/>
                    <a:pt x="10215" y="12920"/>
                    <a:pt x="9515" y="11946"/>
                  </a:cubicBezTo>
                  <a:cubicBezTo>
                    <a:pt x="8760" y="10895"/>
                    <a:pt x="7982" y="9854"/>
                    <a:pt x="7183" y="8825"/>
                  </a:cubicBezTo>
                  <a:cubicBezTo>
                    <a:pt x="6992" y="8571"/>
                    <a:pt x="4712" y="5631"/>
                    <a:pt x="4423" y="5631"/>
                  </a:cubicBezTo>
                  <a:cubicBezTo>
                    <a:pt x="4414" y="5631"/>
                    <a:pt x="4407" y="5634"/>
                    <a:pt x="4402" y="5639"/>
                  </a:cubicBezTo>
                  <a:lnTo>
                    <a:pt x="4402" y="5639"/>
                  </a:lnTo>
                  <a:cubicBezTo>
                    <a:pt x="4637" y="5362"/>
                    <a:pt x="6824" y="2752"/>
                    <a:pt x="7207" y="2752"/>
                  </a:cubicBezTo>
                  <a:cubicBezTo>
                    <a:pt x="7218" y="2752"/>
                    <a:pt x="7228" y="2754"/>
                    <a:pt x="7236" y="2759"/>
                  </a:cubicBezTo>
                  <a:lnTo>
                    <a:pt x="7236" y="2759"/>
                  </a:lnTo>
                  <a:cubicBezTo>
                    <a:pt x="6142" y="2091"/>
                    <a:pt x="5234" y="1128"/>
                    <a:pt x="4632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2"/>
            <p:cNvSpPr/>
            <p:nvPr/>
          </p:nvSpPr>
          <p:spPr>
            <a:xfrm>
              <a:off x="5443272" y="2509233"/>
              <a:ext cx="49207" cy="60530"/>
            </a:xfrm>
            <a:custGeom>
              <a:rect b="b" l="l" r="r" t="t"/>
              <a:pathLst>
                <a:path extrusionOk="0" h="2101" w="1708">
                  <a:moveTo>
                    <a:pt x="1" y="0"/>
                  </a:moveTo>
                  <a:cubicBezTo>
                    <a:pt x="438" y="799"/>
                    <a:pt x="1019" y="1521"/>
                    <a:pt x="1708" y="2101"/>
                  </a:cubicBezTo>
                  <a:cubicBezTo>
                    <a:pt x="1019" y="1510"/>
                    <a:pt x="438" y="799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2"/>
            <p:cNvSpPr/>
            <p:nvPr/>
          </p:nvSpPr>
          <p:spPr>
            <a:xfrm>
              <a:off x="5580465" y="3013869"/>
              <a:ext cx="6338" cy="62806"/>
            </a:xfrm>
            <a:custGeom>
              <a:rect b="b" l="l" r="r" t="t"/>
              <a:pathLst>
                <a:path extrusionOk="0" h="2180" w="220">
                  <a:moveTo>
                    <a:pt x="1" y="1"/>
                  </a:moveTo>
                  <a:cubicBezTo>
                    <a:pt x="66" y="592"/>
                    <a:pt x="88" y="1391"/>
                    <a:pt x="176" y="2180"/>
                  </a:cubicBezTo>
                  <a:cubicBezTo>
                    <a:pt x="186" y="2092"/>
                    <a:pt x="198" y="2015"/>
                    <a:pt x="208" y="1939"/>
                  </a:cubicBezTo>
                  <a:cubicBezTo>
                    <a:pt x="208" y="1873"/>
                    <a:pt x="220" y="1808"/>
                    <a:pt x="220" y="1742"/>
                  </a:cubicBezTo>
                  <a:cubicBezTo>
                    <a:pt x="143" y="1161"/>
                    <a:pt x="66" y="581"/>
                    <a:pt x="1" y="1"/>
                  </a:cubicBezTo>
                  <a:close/>
                </a:path>
              </a:pathLst>
            </a:custGeom>
            <a:solidFill>
              <a:srgbClr val="8099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2"/>
            <p:cNvSpPr/>
            <p:nvPr/>
          </p:nvSpPr>
          <p:spPr>
            <a:xfrm>
              <a:off x="5585507" y="3064027"/>
              <a:ext cx="11697" cy="60904"/>
            </a:xfrm>
            <a:custGeom>
              <a:rect b="b" l="l" r="r" t="t"/>
              <a:pathLst>
                <a:path extrusionOk="0" h="2114" w="406">
                  <a:moveTo>
                    <a:pt x="45" y="1"/>
                  </a:moveTo>
                  <a:cubicBezTo>
                    <a:pt x="45" y="67"/>
                    <a:pt x="33" y="132"/>
                    <a:pt x="33" y="198"/>
                  </a:cubicBezTo>
                  <a:cubicBezTo>
                    <a:pt x="23" y="274"/>
                    <a:pt x="11" y="351"/>
                    <a:pt x="1" y="439"/>
                  </a:cubicBezTo>
                  <a:cubicBezTo>
                    <a:pt x="77" y="1041"/>
                    <a:pt x="198" y="1643"/>
                    <a:pt x="406" y="2113"/>
                  </a:cubicBezTo>
                  <a:cubicBezTo>
                    <a:pt x="264" y="1413"/>
                    <a:pt x="154" y="702"/>
                    <a:pt x="45" y="1"/>
                  </a:cubicBezTo>
                  <a:close/>
                </a:path>
              </a:pathLst>
            </a:custGeom>
            <a:solidFill>
              <a:srgbClr val="6D8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2"/>
            <p:cNvSpPr/>
            <p:nvPr/>
          </p:nvSpPr>
          <p:spPr>
            <a:xfrm>
              <a:off x="5492451" y="2569734"/>
              <a:ext cx="25900" cy="18957"/>
            </a:xfrm>
            <a:custGeom>
              <a:rect b="b" l="l" r="r" t="t"/>
              <a:pathLst>
                <a:path extrusionOk="0" h="658" w="899">
                  <a:moveTo>
                    <a:pt x="1" y="1"/>
                  </a:moveTo>
                  <a:lnTo>
                    <a:pt x="1" y="1"/>
                  </a:lnTo>
                  <a:cubicBezTo>
                    <a:pt x="285" y="242"/>
                    <a:pt x="581" y="461"/>
                    <a:pt x="898" y="658"/>
                  </a:cubicBezTo>
                  <a:lnTo>
                    <a:pt x="898" y="658"/>
                  </a:lnTo>
                  <a:cubicBezTo>
                    <a:pt x="581" y="461"/>
                    <a:pt x="285" y="242"/>
                    <a:pt x="1" y="1"/>
                  </a:cubicBezTo>
                  <a:close/>
                </a:path>
              </a:pathLst>
            </a:custGeom>
            <a:solidFill>
              <a:srgbClr val="8085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2"/>
            <p:cNvSpPr/>
            <p:nvPr/>
          </p:nvSpPr>
          <p:spPr>
            <a:xfrm>
              <a:off x="5310141" y="2509175"/>
              <a:ext cx="300632" cy="629009"/>
            </a:xfrm>
            <a:custGeom>
              <a:rect b="b" l="l" r="r" t="t"/>
              <a:pathLst>
                <a:path extrusionOk="0" h="21833" w="10435">
                  <a:moveTo>
                    <a:pt x="4621" y="1"/>
                  </a:moveTo>
                  <a:cubicBezTo>
                    <a:pt x="4435" y="165"/>
                    <a:pt x="4248" y="340"/>
                    <a:pt x="4051" y="526"/>
                  </a:cubicBezTo>
                  <a:cubicBezTo>
                    <a:pt x="3559" y="997"/>
                    <a:pt x="3055" y="1501"/>
                    <a:pt x="2574" y="2037"/>
                  </a:cubicBezTo>
                  <a:cubicBezTo>
                    <a:pt x="2223" y="2431"/>
                    <a:pt x="1883" y="2825"/>
                    <a:pt x="1577" y="3241"/>
                  </a:cubicBezTo>
                  <a:cubicBezTo>
                    <a:pt x="1577" y="3253"/>
                    <a:pt x="1566" y="3253"/>
                    <a:pt x="1566" y="3253"/>
                  </a:cubicBezTo>
                  <a:cubicBezTo>
                    <a:pt x="1260" y="3669"/>
                    <a:pt x="975" y="4085"/>
                    <a:pt x="712" y="4512"/>
                  </a:cubicBezTo>
                  <a:lnTo>
                    <a:pt x="712" y="4523"/>
                  </a:lnTo>
                  <a:cubicBezTo>
                    <a:pt x="493" y="4884"/>
                    <a:pt x="307" y="5246"/>
                    <a:pt x="143" y="5618"/>
                  </a:cubicBezTo>
                  <a:cubicBezTo>
                    <a:pt x="121" y="5672"/>
                    <a:pt x="99" y="5727"/>
                    <a:pt x="77" y="5771"/>
                  </a:cubicBezTo>
                  <a:lnTo>
                    <a:pt x="77" y="5793"/>
                  </a:lnTo>
                  <a:cubicBezTo>
                    <a:pt x="34" y="5902"/>
                    <a:pt x="0" y="6022"/>
                    <a:pt x="0" y="6154"/>
                  </a:cubicBezTo>
                  <a:lnTo>
                    <a:pt x="0" y="6187"/>
                  </a:lnTo>
                  <a:cubicBezTo>
                    <a:pt x="44" y="6920"/>
                    <a:pt x="1117" y="7752"/>
                    <a:pt x="1610" y="8224"/>
                  </a:cubicBezTo>
                  <a:cubicBezTo>
                    <a:pt x="2825" y="9395"/>
                    <a:pt x="4150" y="10457"/>
                    <a:pt x="5508" y="11442"/>
                  </a:cubicBezTo>
                  <a:cubicBezTo>
                    <a:pt x="6942" y="12494"/>
                    <a:pt x="8245" y="13796"/>
                    <a:pt x="9559" y="14978"/>
                  </a:cubicBezTo>
                  <a:cubicBezTo>
                    <a:pt x="9547" y="14978"/>
                    <a:pt x="9285" y="15975"/>
                    <a:pt x="9285" y="16051"/>
                  </a:cubicBezTo>
                  <a:cubicBezTo>
                    <a:pt x="9274" y="16139"/>
                    <a:pt x="9274" y="16216"/>
                    <a:pt x="9274" y="16304"/>
                  </a:cubicBezTo>
                  <a:cubicBezTo>
                    <a:pt x="9274" y="16698"/>
                    <a:pt x="9329" y="17092"/>
                    <a:pt x="9372" y="17486"/>
                  </a:cubicBezTo>
                  <a:cubicBezTo>
                    <a:pt x="9372" y="17497"/>
                    <a:pt x="9372" y="17508"/>
                    <a:pt x="9384" y="17519"/>
                  </a:cubicBezTo>
                  <a:cubicBezTo>
                    <a:pt x="9449" y="18099"/>
                    <a:pt x="9526" y="18679"/>
                    <a:pt x="9603" y="19260"/>
                  </a:cubicBezTo>
                  <a:cubicBezTo>
                    <a:pt x="9712" y="19961"/>
                    <a:pt x="9822" y="20672"/>
                    <a:pt x="9964" y="21372"/>
                  </a:cubicBezTo>
                  <a:cubicBezTo>
                    <a:pt x="10051" y="21548"/>
                    <a:pt x="10139" y="21701"/>
                    <a:pt x="10248" y="21832"/>
                  </a:cubicBezTo>
                  <a:cubicBezTo>
                    <a:pt x="10150" y="21438"/>
                    <a:pt x="10063" y="21034"/>
                    <a:pt x="9985" y="20628"/>
                  </a:cubicBezTo>
                  <a:cubicBezTo>
                    <a:pt x="9778" y="19479"/>
                    <a:pt x="9668" y="18318"/>
                    <a:pt x="9679" y="17146"/>
                  </a:cubicBezTo>
                  <a:cubicBezTo>
                    <a:pt x="9679" y="16686"/>
                    <a:pt x="9734" y="16161"/>
                    <a:pt x="10095" y="15876"/>
                  </a:cubicBezTo>
                  <a:cubicBezTo>
                    <a:pt x="10194" y="15789"/>
                    <a:pt x="10325" y="15723"/>
                    <a:pt x="10391" y="15613"/>
                  </a:cubicBezTo>
                  <a:cubicBezTo>
                    <a:pt x="10435" y="15515"/>
                    <a:pt x="10423" y="15395"/>
                    <a:pt x="10401" y="15296"/>
                  </a:cubicBezTo>
                  <a:cubicBezTo>
                    <a:pt x="10260" y="14562"/>
                    <a:pt x="9701" y="13993"/>
                    <a:pt x="9165" y="13468"/>
                  </a:cubicBezTo>
                  <a:cubicBezTo>
                    <a:pt x="6635" y="11015"/>
                    <a:pt x="4106" y="8563"/>
                    <a:pt x="1588" y="6100"/>
                  </a:cubicBezTo>
                  <a:cubicBezTo>
                    <a:pt x="1511" y="6022"/>
                    <a:pt x="1424" y="5935"/>
                    <a:pt x="1424" y="5825"/>
                  </a:cubicBezTo>
                  <a:cubicBezTo>
                    <a:pt x="1424" y="5738"/>
                    <a:pt x="1489" y="5650"/>
                    <a:pt x="1555" y="5596"/>
                  </a:cubicBezTo>
                  <a:cubicBezTo>
                    <a:pt x="1905" y="5246"/>
                    <a:pt x="2355" y="5092"/>
                    <a:pt x="2825" y="5092"/>
                  </a:cubicBezTo>
                  <a:cubicBezTo>
                    <a:pt x="3362" y="5092"/>
                    <a:pt x="3898" y="5300"/>
                    <a:pt x="4282" y="5705"/>
                  </a:cubicBezTo>
                  <a:lnTo>
                    <a:pt x="4358" y="5628"/>
                  </a:lnTo>
                  <a:cubicBezTo>
                    <a:pt x="4347" y="5628"/>
                    <a:pt x="4347" y="5618"/>
                    <a:pt x="4336" y="5618"/>
                  </a:cubicBezTo>
                  <a:cubicBezTo>
                    <a:pt x="4106" y="5421"/>
                    <a:pt x="3854" y="5234"/>
                    <a:pt x="3581" y="5092"/>
                  </a:cubicBezTo>
                  <a:cubicBezTo>
                    <a:pt x="3450" y="5027"/>
                    <a:pt x="3296" y="4971"/>
                    <a:pt x="3153" y="4939"/>
                  </a:cubicBezTo>
                  <a:cubicBezTo>
                    <a:pt x="3044" y="4917"/>
                    <a:pt x="2924" y="4906"/>
                    <a:pt x="2815" y="4906"/>
                  </a:cubicBezTo>
                  <a:lnTo>
                    <a:pt x="2694" y="4906"/>
                  </a:lnTo>
                  <a:cubicBezTo>
                    <a:pt x="2540" y="4917"/>
                    <a:pt x="2387" y="4961"/>
                    <a:pt x="2245" y="5027"/>
                  </a:cubicBezTo>
                  <a:cubicBezTo>
                    <a:pt x="2114" y="5092"/>
                    <a:pt x="1982" y="5168"/>
                    <a:pt x="1862" y="5267"/>
                  </a:cubicBezTo>
                  <a:cubicBezTo>
                    <a:pt x="1982" y="5168"/>
                    <a:pt x="2102" y="5081"/>
                    <a:pt x="2245" y="5015"/>
                  </a:cubicBezTo>
                  <a:cubicBezTo>
                    <a:pt x="2387" y="4961"/>
                    <a:pt x="2540" y="4917"/>
                    <a:pt x="2694" y="4895"/>
                  </a:cubicBezTo>
                  <a:lnTo>
                    <a:pt x="2815" y="4895"/>
                  </a:lnTo>
                  <a:cubicBezTo>
                    <a:pt x="2935" y="4895"/>
                    <a:pt x="3044" y="4906"/>
                    <a:pt x="3153" y="4928"/>
                  </a:cubicBezTo>
                  <a:cubicBezTo>
                    <a:pt x="3307" y="4961"/>
                    <a:pt x="3450" y="5015"/>
                    <a:pt x="3591" y="5092"/>
                  </a:cubicBezTo>
                  <a:cubicBezTo>
                    <a:pt x="3866" y="5224"/>
                    <a:pt x="4117" y="5409"/>
                    <a:pt x="4347" y="5606"/>
                  </a:cubicBezTo>
                  <a:lnTo>
                    <a:pt x="4369" y="5628"/>
                  </a:lnTo>
                  <a:cubicBezTo>
                    <a:pt x="4895" y="5103"/>
                    <a:pt x="6625" y="2738"/>
                    <a:pt x="7150" y="2738"/>
                  </a:cubicBezTo>
                  <a:cubicBezTo>
                    <a:pt x="7183" y="2738"/>
                    <a:pt x="7204" y="2749"/>
                    <a:pt x="7226" y="2760"/>
                  </a:cubicBezTo>
                  <a:cubicBezTo>
                    <a:pt x="6909" y="2563"/>
                    <a:pt x="6613" y="2344"/>
                    <a:pt x="6329" y="2103"/>
                  </a:cubicBezTo>
                  <a:cubicBezTo>
                    <a:pt x="5639" y="1523"/>
                    <a:pt x="5059" y="800"/>
                    <a:pt x="4621" y="1"/>
                  </a:cubicBezTo>
                  <a:close/>
                </a:path>
              </a:pathLst>
            </a:custGeom>
            <a:solidFill>
              <a:srgbClr val="DF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2"/>
            <p:cNvSpPr/>
            <p:nvPr/>
          </p:nvSpPr>
          <p:spPr>
            <a:xfrm>
              <a:off x="5435666" y="2671318"/>
              <a:ext cx="86805" cy="100316"/>
            </a:xfrm>
            <a:custGeom>
              <a:rect b="b" l="l" r="r" t="t"/>
              <a:pathLst>
                <a:path extrusionOk="0" h="3482" w="3013">
                  <a:moveTo>
                    <a:pt x="1" y="0"/>
                  </a:moveTo>
                  <a:cubicBezTo>
                    <a:pt x="231" y="197"/>
                    <a:pt x="439" y="416"/>
                    <a:pt x="636" y="647"/>
                  </a:cubicBezTo>
                  <a:cubicBezTo>
                    <a:pt x="1052" y="1107"/>
                    <a:pt x="1436" y="1588"/>
                    <a:pt x="1818" y="2070"/>
                  </a:cubicBezTo>
                  <a:cubicBezTo>
                    <a:pt x="2015" y="2299"/>
                    <a:pt x="2224" y="2530"/>
                    <a:pt x="2421" y="2759"/>
                  </a:cubicBezTo>
                  <a:cubicBezTo>
                    <a:pt x="2629" y="2990"/>
                    <a:pt x="2837" y="3231"/>
                    <a:pt x="3012" y="3482"/>
                  </a:cubicBezTo>
                  <a:cubicBezTo>
                    <a:pt x="2837" y="3219"/>
                    <a:pt x="2629" y="2990"/>
                    <a:pt x="2431" y="2759"/>
                  </a:cubicBezTo>
                  <a:cubicBezTo>
                    <a:pt x="2224" y="2530"/>
                    <a:pt x="2015" y="2299"/>
                    <a:pt x="1830" y="2059"/>
                  </a:cubicBezTo>
                  <a:cubicBezTo>
                    <a:pt x="1446" y="1577"/>
                    <a:pt x="1063" y="1095"/>
                    <a:pt x="647" y="635"/>
                  </a:cubicBezTo>
                  <a:cubicBezTo>
                    <a:pt x="439" y="416"/>
                    <a:pt x="231" y="197"/>
                    <a:pt x="12" y="0"/>
                  </a:cubicBezTo>
                  <a:close/>
                </a:path>
              </a:pathLst>
            </a:custGeom>
            <a:solidFill>
              <a:srgbClr val="CA73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2"/>
            <p:cNvSpPr/>
            <p:nvPr/>
          </p:nvSpPr>
          <p:spPr>
            <a:xfrm>
              <a:off x="5363756" y="2650200"/>
              <a:ext cx="72284" cy="21147"/>
            </a:xfrm>
            <a:custGeom>
              <a:rect b="b" l="l" r="r" t="t"/>
              <a:pathLst>
                <a:path extrusionOk="0" h="734" w="2509">
                  <a:moveTo>
                    <a:pt x="833" y="0"/>
                  </a:moveTo>
                  <a:cubicBezTo>
                    <a:pt x="679" y="22"/>
                    <a:pt x="526" y="66"/>
                    <a:pt x="384" y="120"/>
                  </a:cubicBezTo>
                  <a:cubicBezTo>
                    <a:pt x="241" y="186"/>
                    <a:pt x="121" y="273"/>
                    <a:pt x="1" y="372"/>
                  </a:cubicBezTo>
                  <a:cubicBezTo>
                    <a:pt x="121" y="273"/>
                    <a:pt x="253" y="197"/>
                    <a:pt x="384" y="132"/>
                  </a:cubicBezTo>
                  <a:cubicBezTo>
                    <a:pt x="526" y="66"/>
                    <a:pt x="679" y="22"/>
                    <a:pt x="833" y="11"/>
                  </a:cubicBezTo>
                  <a:lnTo>
                    <a:pt x="954" y="11"/>
                  </a:lnTo>
                  <a:cubicBezTo>
                    <a:pt x="1063" y="11"/>
                    <a:pt x="1183" y="22"/>
                    <a:pt x="1292" y="44"/>
                  </a:cubicBezTo>
                  <a:cubicBezTo>
                    <a:pt x="1435" y="76"/>
                    <a:pt x="1589" y="132"/>
                    <a:pt x="1720" y="197"/>
                  </a:cubicBezTo>
                  <a:cubicBezTo>
                    <a:pt x="1993" y="339"/>
                    <a:pt x="2245" y="526"/>
                    <a:pt x="2475" y="723"/>
                  </a:cubicBezTo>
                  <a:cubicBezTo>
                    <a:pt x="2486" y="723"/>
                    <a:pt x="2486" y="733"/>
                    <a:pt x="2497" y="733"/>
                  </a:cubicBezTo>
                  <a:lnTo>
                    <a:pt x="2508" y="733"/>
                  </a:lnTo>
                  <a:lnTo>
                    <a:pt x="2486" y="711"/>
                  </a:lnTo>
                  <a:cubicBezTo>
                    <a:pt x="2256" y="514"/>
                    <a:pt x="2005" y="329"/>
                    <a:pt x="1730" y="197"/>
                  </a:cubicBezTo>
                  <a:cubicBezTo>
                    <a:pt x="1589" y="120"/>
                    <a:pt x="1446" y="66"/>
                    <a:pt x="1292" y="33"/>
                  </a:cubicBezTo>
                  <a:cubicBezTo>
                    <a:pt x="1183" y="11"/>
                    <a:pt x="1074" y="0"/>
                    <a:pt x="954" y="0"/>
                  </a:cubicBezTo>
                  <a:close/>
                </a:path>
              </a:pathLst>
            </a:custGeom>
            <a:solidFill>
              <a:srgbClr val="C364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2"/>
            <p:cNvSpPr/>
            <p:nvPr/>
          </p:nvSpPr>
          <p:spPr>
            <a:xfrm>
              <a:off x="5686457" y="3081371"/>
              <a:ext cx="1296" cy="15788"/>
            </a:xfrm>
            <a:custGeom>
              <a:rect b="b" l="l" r="r" t="t"/>
              <a:pathLst>
                <a:path extrusionOk="0" h="548" w="45">
                  <a:moveTo>
                    <a:pt x="0" y="1"/>
                  </a:moveTo>
                  <a:lnTo>
                    <a:pt x="0" y="56"/>
                  </a:lnTo>
                  <a:lnTo>
                    <a:pt x="11" y="121"/>
                  </a:lnTo>
                  <a:lnTo>
                    <a:pt x="0" y="1"/>
                  </a:lnTo>
                  <a:close/>
                  <a:moveTo>
                    <a:pt x="11" y="121"/>
                  </a:moveTo>
                  <a:lnTo>
                    <a:pt x="22" y="340"/>
                  </a:lnTo>
                  <a:lnTo>
                    <a:pt x="44" y="548"/>
                  </a:lnTo>
                  <a:lnTo>
                    <a:pt x="33" y="340"/>
                  </a:lnTo>
                  <a:lnTo>
                    <a:pt x="11" y="121"/>
                  </a:lnTo>
                  <a:close/>
                </a:path>
              </a:pathLst>
            </a:custGeom>
            <a:solidFill>
              <a:srgbClr val="6664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2"/>
            <p:cNvSpPr/>
            <p:nvPr/>
          </p:nvSpPr>
          <p:spPr>
            <a:xfrm>
              <a:off x="5679197" y="3005658"/>
              <a:ext cx="7289" cy="77326"/>
            </a:xfrm>
            <a:custGeom>
              <a:rect b="b" l="l" r="r" t="t"/>
              <a:pathLst>
                <a:path extrusionOk="0" h="2684" w="253">
                  <a:moveTo>
                    <a:pt x="0" y="1"/>
                  </a:moveTo>
                  <a:lnTo>
                    <a:pt x="12" y="220"/>
                  </a:lnTo>
                  <a:lnTo>
                    <a:pt x="22" y="428"/>
                  </a:lnTo>
                  <a:lnTo>
                    <a:pt x="33" y="636"/>
                  </a:lnTo>
                  <a:cubicBezTo>
                    <a:pt x="66" y="921"/>
                    <a:pt x="88" y="1205"/>
                    <a:pt x="121" y="1490"/>
                  </a:cubicBezTo>
                  <a:cubicBezTo>
                    <a:pt x="153" y="1764"/>
                    <a:pt x="187" y="2049"/>
                    <a:pt x="219" y="2333"/>
                  </a:cubicBezTo>
                  <a:lnTo>
                    <a:pt x="241" y="2541"/>
                  </a:lnTo>
                  <a:lnTo>
                    <a:pt x="252" y="2684"/>
                  </a:lnTo>
                  <a:lnTo>
                    <a:pt x="252" y="2629"/>
                  </a:lnTo>
                  <a:lnTo>
                    <a:pt x="252" y="2541"/>
                  </a:lnTo>
                  <a:lnTo>
                    <a:pt x="231" y="2333"/>
                  </a:lnTo>
                  <a:lnTo>
                    <a:pt x="132" y="1479"/>
                  </a:lnTo>
                  <a:cubicBezTo>
                    <a:pt x="110" y="1205"/>
                    <a:pt x="77" y="921"/>
                    <a:pt x="44" y="636"/>
                  </a:cubicBezTo>
                  <a:lnTo>
                    <a:pt x="33" y="428"/>
                  </a:lnTo>
                  <a:lnTo>
                    <a:pt x="22" y="20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1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2"/>
            <p:cNvSpPr/>
            <p:nvPr/>
          </p:nvSpPr>
          <p:spPr>
            <a:xfrm>
              <a:off x="5698125" y="2106325"/>
              <a:ext cx="34399" cy="37338"/>
            </a:xfrm>
            <a:custGeom>
              <a:rect b="b" l="l" r="r" t="t"/>
              <a:pathLst>
                <a:path extrusionOk="0" h="1296" w="1194">
                  <a:moveTo>
                    <a:pt x="564" y="1"/>
                  </a:moveTo>
                  <a:cubicBezTo>
                    <a:pt x="495" y="1"/>
                    <a:pt x="427" y="33"/>
                    <a:pt x="394" y="90"/>
                  </a:cubicBezTo>
                  <a:cubicBezTo>
                    <a:pt x="370" y="74"/>
                    <a:pt x="342" y="67"/>
                    <a:pt x="312" y="67"/>
                  </a:cubicBezTo>
                  <a:cubicBezTo>
                    <a:pt x="262" y="67"/>
                    <a:pt x="210" y="88"/>
                    <a:pt x="175" y="123"/>
                  </a:cubicBezTo>
                  <a:cubicBezTo>
                    <a:pt x="121" y="188"/>
                    <a:pt x="99" y="265"/>
                    <a:pt x="77" y="342"/>
                  </a:cubicBezTo>
                  <a:cubicBezTo>
                    <a:pt x="33" y="462"/>
                    <a:pt x="0" y="582"/>
                    <a:pt x="0" y="714"/>
                  </a:cubicBezTo>
                  <a:cubicBezTo>
                    <a:pt x="0" y="835"/>
                    <a:pt x="33" y="966"/>
                    <a:pt x="131" y="1054"/>
                  </a:cubicBezTo>
                  <a:cubicBezTo>
                    <a:pt x="175" y="1108"/>
                    <a:pt x="241" y="1130"/>
                    <a:pt x="307" y="1163"/>
                  </a:cubicBezTo>
                  <a:cubicBezTo>
                    <a:pt x="448" y="1229"/>
                    <a:pt x="601" y="1296"/>
                    <a:pt x="748" y="1296"/>
                  </a:cubicBezTo>
                  <a:cubicBezTo>
                    <a:pt x="795" y="1296"/>
                    <a:pt x="842" y="1289"/>
                    <a:pt x="887" y="1273"/>
                  </a:cubicBezTo>
                  <a:cubicBezTo>
                    <a:pt x="1106" y="1185"/>
                    <a:pt x="1194" y="845"/>
                    <a:pt x="1029" y="670"/>
                  </a:cubicBezTo>
                  <a:cubicBezTo>
                    <a:pt x="1117" y="495"/>
                    <a:pt x="964" y="232"/>
                    <a:pt x="756" y="232"/>
                  </a:cubicBezTo>
                  <a:cubicBezTo>
                    <a:pt x="778" y="145"/>
                    <a:pt x="723" y="46"/>
                    <a:pt x="635" y="13"/>
                  </a:cubicBezTo>
                  <a:cubicBezTo>
                    <a:pt x="612" y="5"/>
                    <a:pt x="588" y="1"/>
                    <a:pt x="5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2"/>
            <p:cNvSpPr/>
            <p:nvPr/>
          </p:nvSpPr>
          <p:spPr>
            <a:xfrm>
              <a:off x="5726820" y="2149021"/>
              <a:ext cx="40420" cy="41227"/>
            </a:xfrm>
            <a:custGeom>
              <a:rect b="b" l="l" r="r" t="t"/>
              <a:pathLst>
                <a:path extrusionOk="0" h="1431" w="1403">
                  <a:moveTo>
                    <a:pt x="569" y="1"/>
                  </a:moveTo>
                  <a:cubicBezTo>
                    <a:pt x="547" y="1"/>
                    <a:pt x="526" y="4"/>
                    <a:pt x="504" y="10"/>
                  </a:cubicBezTo>
                  <a:cubicBezTo>
                    <a:pt x="395" y="53"/>
                    <a:pt x="318" y="185"/>
                    <a:pt x="351" y="294"/>
                  </a:cubicBezTo>
                  <a:cubicBezTo>
                    <a:pt x="324" y="267"/>
                    <a:pt x="287" y="255"/>
                    <a:pt x="248" y="255"/>
                  </a:cubicBezTo>
                  <a:cubicBezTo>
                    <a:pt x="177" y="255"/>
                    <a:pt x="98" y="296"/>
                    <a:pt x="55" y="360"/>
                  </a:cubicBezTo>
                  <a:cubicBezTo>
                    <a:pt x="1" y="458"/>
                    <a:pt x="1" y="579"/>
                    <a:pt x="1" y="688"/>
                  </a:cubicBezTo>
                  <a:cubicBezTo>
                    <a:pt x="11" y="940"/>
                    <a:pt x="67" y="1049"/>
                    <a:pt x="220" y="1236"/>
                  </a:cubicBezTo>
                  <a:cubicBezTo>
                    <a:pt x="310" y="1343"/>
                    <a:pt x="438" y="1431"/>
                    <a:pt x="561" y="1431"/>
                  </a:cubicBezTo>
                  <a:cubicBezTo>
                    <a:pt x="600" y="1431"/>
                    <a:pt x="639" y="1422"/>
                    <a:pt x="675" y="1402"/>
                  </a:cubicBezTo>
                  <a:lnTo>
                    <a:pt x="675" y="1402"/>
                  </a:lnTo>
                  <a:cubicBezTo>
                    <a:pt x="728" y="1419"/>
                    <a:pt x="780" y="1426"/>
                    <a:pt x="832" y="1426"/>
                  </a:cubicBezTo>
                  <a:cubicBezTo>
                    <a:pt x="876" y="1426"/>
                    <a:pt x="920" y="1421"/>
                    <a:pt x="964" y="1411"/>
                  </a:cubicBezTo>
                  <a:cubicBezTo>
                    <a:pt x="1041" y="1400"/>
                    <a:pt x="1118" y="1389"/>
                    <a:pt x="1183" y="1334"/>
                  </a:cubicBezTo>
                  <a:cubicBezTo>
                    <a:pt x="1249" y="1290"/>
                    <a:pt x="1293" y="1203"/>
                    <a:pt x="1271" y="1126"/>
                  </a:cubicBezTo>
                  <a:cubicBezTo>
                    <a:pt x="1260" y="1093"/>
                    <a:pt x="1238" y="1061"/>
                    <a:pt x="1249" y="1027"/>
                  </a:cubicBezTo>
                  <a:cubicBezTo>
                    <a:pt x="1249" y="995"/>
                    <a:pt x="1281" y="962"/>
                    <a:pt x="1303" y="940"/>
                  </a:cubicBezTo>
                  <a:cubicBezTo>
                    <a:pt x="1380" y="842"/>
                    <a:pt x="1402" y="710"/>
                    <a:pt x="1347" y="601"/>
                  </a:cubicBezTo>
                  <a:cubicBezTo>
                    <a:pt x="1303" y="491"/>
                    <a:pt x="1183" y="426"/>
                    <a:pt x="1074" y="414"/>
                  </a:cubicBezTo>
                  <a:cubicBezTo>
                    <a:pt x="1150" y="349"/>
                    <a:pt x="1161" y="207"/>
                    <a:pt x="1084" y="130"/>
                  </a:cubicBezTo>
                  <a:cubicBezTo>
                    <a:pt x="1051" y="101"/>
                    <a:pt x="1004" y="87"/>
                    <a:pt x="957" y="87"/>
                  </a:cubicBezTo>
                  <a:cubicBezTo>
                    <a:pt x="897" y="87"/>
                    <a:pt x="836" y="109"/>
                    <a:pt x="800" y="152"/>
                  </a:cubicBezTo>
                  <a:cubicBezTo>
                    <a:pt x="764" y="61"/>
                    <a:pt x="668" y="1"/>
                    <a:pt x="569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2"/>
            <p:cNvSpPr/>
            <p:nvPr/>
          </p:nvSpPr>
          <p:spPr>
            <a:xfrm>
              <a:off x="5745114" y="2131563"/>
              <a:ext cx="36934" cy="36560"/>
            </a:xfrm>
            <a:custGeom>
              <a:rect b="b" l="l" r="r" t="t"/>
              <a:pathLst>
                <a:path extrusionOk="0" h="1269" w="1282">
                  <a:moveTo>
                    <a:pt x="762" y="1"/>
                  </a:moveTo>
                  <a:cubicBezTo>
                    <a:pt x="690" y="1"/>
                    <a:pt x="619" y="35"/>
                    <a:pt x="603" y="101"/>
                  </a:cubicBezTo>
                  <a:cubicBezTo>
                    <a:pt x="559" y="46"/>
                    <a:pt x="483" y="13"/>
                    <a:pt x="406" y="13"/>
                  </a:cubicBezTo>
                  <a:cubicBezTo>
                    <a:pt x="398" y="11"/>
                    <a:pt x="390" y="10"/>
                    <a:pt x="381" y="10"/>
                  </a:cubicBezTo>
                  <a:cubicBezTo>
                    <a:pt x="343" y="10"/>
                    <a:pt x="300" y="28"/>
                    <a:pt x="264" y="46"/>
                  </a:cubicBezTo>
                  <a:cubicBezTo>
                    <a:pt x="132" y="101"/>
                    <a:pt x="33" y="221"/>
                    <a:pt x="11" y="363"/>
                  </a:cubicBezTo>
                  <a:cubicBezTo>
                    <a:pt x="1" y="495"/>
                    <a:pt x="77" y="648"/>
                    <a:pt x="220" y="692"/>
                  </a:cubicBezTo>
                  <a:cubicBezTo>
                    <a:pt x="99" y="747"/>
                    <a:pt x="77" y="911"/>
                    <a:pt x="132" y="1032"/>
                  </a:cubicBezTo>
                  <a:cubicBezTo>
                    <a:pt x="198" y="1141"/>
                    <a:pt x="329" y="1207"/>
                    <a:pt x="461" y="1217"/>
                  </a:cubicBezTo>
                  <a:cubicBezTo>
                    <a:pt x="484" y="1222"/>
                    <a:pt x="508" y="1224"/>
                    <a:pt x="533" y="1224"/>
                  </a:cubicBezTo>
                  <a:cubicBezTo>
                    <a:pt x="633" y="1224"/>
                    <a:pt x="738" y="1188"/>
                    <a:pt x="785" y="1106"/>
                  </a:cubicBezTo>
                  <a:lnTo>
                    <a:pt x="785" y="1106"/>
                  </a:lnTo>
                  <a:cubicBezTo>
                    <a:pt x="759" y="1160"/>
                    <a:pt x="792" y="1240"/>
                    <a:pt x="855" y="1261"/>
                  </a:cubicBezTo>
                  <a:cubicBezTo>
                    <a:pt x="869" y="1266"/>
                    <a:pt x="884" y="1268"/>
                    <a:pt x="898" y="1268"/>
                  </a:cubicBezTo>
                  <a:cubicBezTo>
                    <a:pt x="949" y="1268"/>
                    <a:pt x="998" y="1241"/>
                    <a:pt x="1041" y="1207"/>
                  </a:cubicBezTo>
                  <a:cubicBezTo>
                    <a:pt x="1084" y="1163"/>
                    <a:pt x="1118" y="1097"/>
                    <a:pt x="1150" y="1032"/>
                  </a:cubicBezTo>
                  <a:cubicBezTo>
                    <a:pt x="1205" y="889"/>
                    <a:pt x="1281" y="747"/>
                    <a:pt x="1260" y="582"/>
                  </a:cubicBezTo>
                  <a:cubicBezTo>
                    <a:pt x="1238" y="429"/>
                    <a:pt x="1140" y="298"/>
                    <a:pt x="1041" y="178"/>
                  </a:cubicBezTo>
                  <a:cubicBezTo>
                    <a:pt x="986" y="112"/>
                    <a:pt x="921" y="35"/>
                    <a:pt x="833" y="13"/>
                  </a:cubicBezTo>
                  <a:cubicBezTo>
                    <a:pt x="811" y="5"/>
                    <a:pt x="786" y="1"/>
                    <a:pt x="762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2"/>
            <p:cNvSpPr/>
            <p:nvPr/>
          </p:nvSpPr>
          <p:spPr>
            <a:xfrm>
              <a:off x="5714835" y="2118483"/>
              <a:ext cx="42610" cy="51541"/>
            </a:xfrm>
            <a:custGeom>
              <a:rect b="b" l="l" r="r" t="t"/>
              <a:pathLst>
                <a:path extrusionOk="0" h="1789" w="1479">
                  <a:moveTo>
                    <a:pt x="776" y="0"/>
                  </a:moveTo>
                  <a:cubicBezTo>
                    <a:pt x="708" y="0"/>
                    <a:pt x="641" y="28"/>
                    <a:pt x="581" y="62"/>
                  </a:cubicBezTo>
                  <a:cubicBezTo>
                    <a:pt x="504" y="117"/>
                    <a:pt x="439" y="216"/>
                    <a:pt x="439" y="314"/>
                  </a:cubicBezTo>
                  <a:cubicBezTo>
                    <a:pt x="416" y="279"/>
                    <a:pt x="380" y="266"/>
                    <a:pt x="344" y="266"/>
                  </a:cubicBezTo>
                  <a:cubicBezTo>
                    <a:pt x="312" y="266"/>
                    <a:pt x="278" y="277"/>
                    <a:pt x="252" y="292"/>
                  </a:cubicBezTo>
                  <a:cubicBezTo>
                    <a:pt x="198" y="336"/>
                    <a:pt x="165" y="401"/>
                    <a:pt x="143" y="467"/>
                  </a:cubicBezTo>
                  <a:cubicBezTo>
                    <a:pt x="77" y="642"/>
                    <a:pt x="33" y="817"/>
                    <a:pt x="11" y="993"/>
                  </a:cubicBezTo>
                  <a:cubicBezTo>
                    <a:pt x="1" y="1080"/>
                    <a:pt x="1" y="1179"/>
                    <a:pt x="33" y="1255"/>
                  </a:cubicBezTo>
                  <a:cubicBezTo>
                    <a:pt x="55" y="1343"/>
                    <a:pt x="132" y="1420"/>
                    <a:pt x="220" y="1431"/>
                  </a:cubicBezTo>
                  <a:cubicBezTo>
                    <a:pt x="236" y="1431"/>
                    <a:pt x="252" y="1428"/>
                    <a:pt x="268" y="1428"/>
                  </a:cubicBezTo>
                  <a:cubicBezTo>
                    <a:pt x="285" y="1428"/>
                    <a:pt x="301" y="1431"/>
                    <a:pt x="318" y="1442"/>
                  </a:cubicBezTo>
                  <a:cubicBezTo>
                    <a:pt x="373" y="1464"/>
                    <a:pt x="395" y="1529"/>
                    <a:pt x="417" y="1573"/>
                  </a:cubicBezTo>
                  <a:cubicBezTo>
                    <a:pt x="471" y="1683"/>
                    <a:pt x="581" y="1737"/>
                    <a:pt x="690" y="1770"/>
                  </a:cubicBezTo>
                  <a:cubicBezTo>
                    <a:pt x="754" y="1783"/>
                    <a:pt x="821" y="1788"/>
                    <a:pt x="890" y="1788"/>
                  </a:cubicBezTo>
                  <a:cubicBezTo>
                    <a:pt x="940" y="1788"/>
                    <a:pt x="990" y="1786"/>
                    <a:pt x="1040" y="1781"/>
                  </a:cubicBezTo>
                  <a:cubicBezTo>
                    <a:pt x="1128" y="1781"/>
                    <a:pt x="1216" y="1770"/>
                    <a:pt x="1293" y="1715"/>
                  </a:cubicBezTo>
                  <a:cubicBezTo>
                    <a:pt x="1446" y="1606"/>
                    <a:pt x="1413" y="1354"/>
                    <a:pt x="1325" y="1190"/>
                  </a:cubicBezTo>
                  <a:cubicBezTo>
                    <a:pt x="1391" y="1190"/>
                    <a:pt x="1446" y="1135"/>
                    <a:pt x="1468" y="1070"/>
                  </a:cubicBezTo>
                  <a:cubicBezTo>
                    <a:pt x="1478" y="1004"/>
                    <a:pt x="1468" y="938"/>
                    <a:pt x="1457" y="873"/>
                  </a:cubicBezTo>
                  <a:cubicBezTo>
                    <a:pt x="1424" y="697"/>
                    <a:pt x="1435" y="533"/>
                    <a:pt x="1358" y="379"/>
                  </a:cubicBezTo>
                  <a:cubicBezTo>
                    <a:pt x="1302" y="267"/>
                    <a:pt x="1180" y="178"/>
                    <a:pt x="1064" y="178"/>
                  </a:cubicBezTo>
                  <a:cubicBezTo>
                    <a:pt x="1022" y="178"/>
                    <a:pt x="980" y="189"/>
                    <a:pt x="942" y="216"/>
                  </a:cubicBezTo>
                  <a:cubicBezTo>
                    <a:pt x="975" y="128"/>
                    <a:pt x="909" y="29"/>
                    <a:pt x="833" y="7"/>
                  </a:cubicBezTo>
                  <a:cubicBezTo>
                    <a:pt x="814" y="2"/>
                    <a:pt x="795" y="0"/>
                    <a:pt x="7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2"/>
            <p:cNvSpPr/>
            <p:nvPr/>
          </p:nvSpPr>
          <p:spPr>
            <a:xfrm>
              <a:off x="5751107" y="2168555"/>
              <a:ext cx="35696" cy="33564"/>
            </a:xfrm>
            <a:custGeom>
              <a:rect b="b" l="l" r="r" t="t"/>
              <a:pathLst>
                <a:path extrusionOk="0" h="1165" w="1239">
                  <a:moveTo>
                    <a:pt x="684" y="1"/>
                  </a:moveTo>
                  <a:cubicBezTo>
                    <a:pt x="473" y="1"/>
                    <a:pt x="258" y="133"/>
                    <a:pt x="198" y="339"/>
                  </a:cubicBezTo>
                  <a:cubicBezTo>
                    <a:pt x="66" y="405"/>
                    <a:pt x="0" y="568"/>
                    <a:pt x="12" y="722"/>
                  </a:cubicBezTo>
                  <a:cubicBezTo>
                    <a:pt x="34" y="908"/>
                    <a:pt x="165" y="1083"/>
                    <a:pt x="351" y="1138"/>
                  </a:cubicBezTo>
                  <a:cubicBezTo>
                    <a:pt x="399" y="1154"/>
                    <a:pt x="447" y="1164"/>
                    <a:pt x="495" y="1164"/>
                  </a:cubicBezTo>
                  <a:cubicBezTo>
                    <a:pt x="512" y="1164"/>
                    <a:pt x="530" y="1163"/>
                    <a:pt x="548" y="1160"/>
                  </a:cubicBezTo>
                  <a:cubicBezTo>
                    <a:pt x="811" y="1160"/>
                    <a:pt x="1085" y="974"/>
                    <a:pt x="1161" y="711"/>
                  </a:cubicBezTo>
                  <a:cubicBezTo>
                    <a:pt x="1238" y="448"/>
                    <a:pt x="1107" y="142"/>
                    <a:pt x="854" y="32"/>
                  </a:cubicBezTo>
                  <a:cubicBezTo>
                    <a:pt x="800" y="11"/>
                    <a:pt x="742" y="1"/>
                    <a:pt x="6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6009763" y="2559334"/>
              <a:ext cx="115470" cy="147911"/>
            </a:xfrm>
            <a:custGeom>
              <a:rect b="b" l="l" r="r" t="t"/>
              <a:pathLst>
                <a:path extrusionOk="0" h="5134" w="4008">
                  <a:moveTo>
                    <a:pt x="2705" y="1"/>
                  </a:moveTo>
                  <a:cubicBezTo>
                    <a:pt x="2168" y="264"/>
                    <a:pt x="1577" y="449"/>
                    <a:pt x="997" y="592"/>
                  </a:cubicBezTo>
                  <a:cubicBezTo>
                    <a:pt x="854" y="1413"/>
                    <a:pt x="406" y="2191"/>
                    <a:pt x="99" y="2957"/>
                  </a:cubicBezTo>
                  <a:cubicBezTo>
                    <a:pt x="44" y="3077"/>
                    <a:pt x="0" y="3198"/>
                    <a:pt x="12" y="3329"/>
                  </a:cubicBezTo>
                  <a:cubicBezTo>
                    <a:pt x="22" y="3449"/>
                    <a:pt x="88" y="3559"/>
                    <a:pt x="154" y="3658"/>
                  </a:cubicBezTo>
                  <a:cubicBezTo>
                    <a:pt x="624" y="4337"/>
                    <a:pt x="1648" y="5134"/>
                    <a:pt x="2594" y="5134"/>
                  </a:cubicBezTo>
                  <a:cubicBezTo>
                    <a:pt x="2837" y="5134"/>
                    <a:pt x="3074" y="5081"/>
                    <a:pt x="3296" y="4960"/>
                  </a:cubicBezTo>
                  <a:cubicBezTo>
                    <a:pt x="3570" y="4807"/>
                    <a:pt x="3767" y="4534"/>
                    <a:pt x="3876" y="4227"/>
                  </a:cubicBezTo>
                  <a:cubicBezTo>
                    <a:pt x="3898" y="4161"/>
                    <a:pt x="3920" y="4084"/>
                    <a:pt x="3931" y="4008"/>
                  </a:cubicBezTo>
                  <a:cubicBezTo>
                    <a:pt x="4008" y="3614"/>
                    <a:pt x="3953" y="3220"/>
                    <a:pt x="3876" y="2826"/>
                  </a:cubicBezTo>
                  <a:cubicBezTo>
                    <a:pt x="3810" y="2585"/>
                    <a:pt x="2716" y="1"/>
                    <a:pt x="2705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2"/>
            <p:cNvSpPr/>
            <p:nvPr/>
          </p:nvSpPr>
          <p:spPr>
            <a:xfrm>
              <a:off x="6062456" y="2559334"/>
              <a:ext cx="61855" cy="147968"/>
            </a:xfrm>
            <a:custGeom>
              <a:rect b="b" l="l" r="r" t="t"/>
              <a:pathLst>
                <a:path extrusionOk="0" h="5136" w="2147">
                  <a:moveTo>
                    <a:pt x="876" y="1"/>
                  </a:moveTo>
                  <a:cubicBezTo>
                    <a:pt x="591" y="132"/>
                    <a:pt x="307" y="252"/>
                    <a:pt x="0" y="351"/>
                  </a:cubicBezTo>
                  <a:cubicBezTo>
                    <a:pt x="810" y="1337"/>
                    <a:pt x="1555" y="2354"/>
                    <a:pt x="1708" y="3668"/>
                  </a:cubicBezTo>
                  <a:cubicBezTo>
                    <a:pt x="1741" y="3986"/>
                    <a:pt x="1741" y="4337"/>
                    <a:pt x="1609" y="4632"/>
                  </a:cubicBezTo>
                  <a:cubicBezTo>
                    <a:pt x="1565" y="4731"/>
                    <a:pt x="1511" y="4829"/>
                    <a:pt x="1434" y="4906"/>
                  </a:cubicBezTo>
                  <a:cubicBezTo>
                    <a:pt x="1402" y="4928"/>
                    <a:pt x="1368" y="4960"/>
                    <a:pt x="1336" y="4982"/>
                  </a:cubicBezTo>
                  <a:cubicBezTo>
                    <a:pt x="1336" y="4982"/>
                    <a:pt x="1336" y="4994"/>
                    <a:pt x="1325" y="4994"/>
                  </a:cubicBezTo>
                  <a:cubicBezTo>
                    <a:pt x="1248" y="5048"/>
                    <a:pt x="1149" y="5081"/>
                    <a:pt x="1029" y="5092"/>
                  </a:cubicBezTo>
                  <a:cubicBezTo>
                    <a:pt x="986" y="5103"/>
                    <a:pt x="930" y="5114"/>
                    <a:pt x="865" y="5114"/>
                  </a:cubicBezTo>
                  <a:lnTo>
                    <a:pt x="723" y="5114"/>
                  </a:lnTo>
                  <a:cubicBezTo>
                    <a:pt x="624" y="5114"/>
                    <a:pt x="526" y="5114"/>
                    <a:pt x="427" y="5103"/>
                  </a:cubicBezTo>
                  <a:lnTo>
                    <a:pt x="427" y="5103"/>
                  </a:lnTo>
                  <a:cubicBezTo>
                    <a:pt x="536" y="5125"/>
                    <a:pt x="657" y="5135"/>
                    <a:pt x="767" y="5135"/>
                  </a:cubicBezTo>
                  <a:cubicBezTo>
                    <a:pt x="1007" y="5135"/>
                    <a:pt x="1248" y="5081"/>
                    <a:pt x="1467" y="4960"/>
                  </a:cubicBezTo>
                  <a:cubicBezTo>
                    <a:pt x="1741" y="4807"/>
                    <a:pt x="1938" y="4534"/>
                    <a:pt x="2047" y="4227"/>
                  </a:cubicBezTo>
                  <a:cubicBezTo>
                    <a:pt x="2069" y="4161"/>
                    <a:pt x="2091" y="4084"/>
                    <a:pt x="2102" y="4008"/>
                  </a:cubicBezTo>
                  <a:cubicBezTo>
                    <a:pt x="2135" y="3877"/>
                    <a:pt x="2146" y="3745"/>
                    <a:pt x="2146" y="3614"/>
                  </a:cubicBezTo>
                  <a:cubicBezTo>
                    <a:pt x="2146" y="3351"/>
                    <a:pt x="2102" y="3088"/>
                    <a:pt x="2047" y="2826"/>
                  </a:cubicBezTo>
                  <a:cubicBezTo>
                    <a:pt x="1981" y="2585"/>
                    <a:pt x="887" y="1"/>
                    <a:pt x="876" y="1"/>
                  </a:cubicBezTo>
                  <a:close/>
                </a:path>
              </a:pathLst>
            </a:custGeom>
            <a:solidFill>
              <a:srgbClr val="D67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2"/>
            <p:cNvSpPr/>
            <p:nvPr/>
          </p:nvSpPr>
          <p:spPr>
            <a:xfrm>
              <a:off x="5625265" y="2054726"/>
              <a:ext cx="488301" cy="651970"/>
            </a:xfrm>
            <a:custGeom>
              <a:rect b="b" l="l" r="r" t="t"/>
              <a:pathLst>
                <a:path extrusionOk="0" h="22630" w="16949">
                  <a:moveTo>
                    <a:pt x="1130" y="1"/>
                  </a:moveTo>
                  <a:cubicBezTo>
                    <a:pt x="1037" y="1"/>
                    <a:pt x="946" y="68"/>
                    <a:pt x="909" y="151"/>
                  </a:cubicBezTo>
                  <a:cubicBezTo>
                    <a:pt x="865" y="249"/>
                    <a:pt x="865" y="370"/>
                    <a:pt x="876" y="480"/>
                  </a:cubicBezTo>
                  <a:cubicBezTo>
                    <a:pt x="920" y="874"/>
                    <a:pt x="1040" y="1279"/>
                    <a:pt x="1139" y="1662"/>
                  </a:cubicBezTo>
                  <a:cubicBezTo>
                    <a:pt x="1249" y="2067"/>
                    <a:pt x="1369" y="2472"/>
                    <a:pt x="1511" y="2867"/>
                  </a:cubicBezTo>
                  <a:cubicBezTo>
                    <a:pt x="1631" y="3195"/>
                    <a:pt x="1763" y="3524"/>
                    <a:pt x="1905" y="3852"/>
                  </a:cubicBezTo>
                  <a:cubicBezTo>
                    <a:pt x="1949" y="3961"/>
                    <a:pt x="2343" y="4629"/>
                    <a:pt x="2278" y="4716"/>
                  </a:cubicBezTo>
                  <a:cubicBezTo>
                    <a:pt x="2267" y="4730"/>
                    <a:pt x="2254" y="4735"/>
                    <a:pt x="2240" y="4735"/>
                  </a:cubicBezTo>
                  <a:cubicBezTo>
                    <a:pt x="2195" y="4735"/>
                    <a:pt x="2138" y="4679"/>
                    <a:pt x="2113" y="4629"/>
                  </a:cubicBezTo>
                  <a:cubicBezTo>
                    <a:pt x="1577" y="3414"/>
                    <a:pt x="1150" y="2154"/>
                    <a:pt x="723" y="896"/>
                  </a:cubicBezTo>
                  <a:cubicBezTo>
                    <a:pt x="694" y="789"/>
                    <a:pt x="614" y="658"/>
                    <a:pt x="506" y="658"/>
                  </a:cubicBezTo>
                  <a:cubicBezTo>
                    <a:pt x="491" y="658"/>
                    <a:pt x="476" y="660"/>
                    <a:pt x="460" y="665"/>
                  </a:cubicBezTo>
                  <a:cubicBezTo>
                    <a:pt x="263" y="731"/>
                    <a:pt x="383" y="1169"/>
                    <a:pt x="416" y="1300"/>
                  </a:cubicBezTo>
                  <a:cubicBezTo>
                    <a:pt x="723" y="2582"/>
                    <a:pt x="1128" y="3830"/>
                    <a:pt x="1643" y="5045"/>
                  </a:cubicBezTo>
                  <a:cubicBezTo>
                    <a:pt x="1609" y="5067"/>
                    <a:pt x="1577" y="5100"/>
                    <a:pt x="1544" y="5122"/>
                  </a:cubicBezTo>
                  <a:cubicBezTo>
                    <a:pt x="1259" y="4695"/>
                    <a:pt x="1106" y="4224"/>
                    <a:pt x="920" y="3753"/>
                  </a:cubicBezTo>
                  <a:cubicBezTo>
                    <a:pt x="712" y="3227"/>
                    <a:pt x="536" y="2680"/>
                    <a:pt x="383" y="2133"/>
                  </a:cubicBezTo>
                  <a:cubicBezTo>
                    <a:pt x="351" y="2056"/>
                    <a:pt x="307" y="1957"/>
                    <a:pt x="219" y="1957"/>
                  </a:cubicBezTo>
                  <a:cubicBezTo>
                    <a:pt x="186" y="1957"/>
                    <a:pt x="164" y="1979"/>
                    <a:pt x="142" y="2001"/>
                  </a:cubicBezTo>
                  <a:cubicBezTo>
                    <a:pt x="0" y="2122"/>
                    <a:pt x="11" y="2341"/>
                    <a:pt x="44" y="2527"/>
                  </a:cubicBezTo>
                  <a:cubicBezTo>
                    <a:pt x="274" y="3906"/>
                    <a:pt x="745" y="5341"/>
                    <a:pt x="1631" y="6414"/>
                  </a:cubicBezTo>
                  <a:cubicBezTo>
                    <a:pt x="2179" y="7071"/>
                    <a:pt x="2770" y="7706"/>
                    <a:pt x="3471" y="8198"/>
                  </a:cubicBezTo>
                  <a:cubicBezTo>
                    <a:pt x="3964" y="8549"/>
                    <a:pt x="4511" y="8833"/>
                    <a:pt x="4960" y="9249"/>
                  </a:cubicBezTo>
                  <a:cubicBezTo>
                    <a:pt x="5168" y="9436"/>
                    <a:pt x="5321" y="9677"/>
                    <a:pt x="5475" y="9918"/>
                  </a:cubicBezTo>
                  <a:cubicBezTo>
                    <a:pt x="6526" y="11538"/>
                    <a:pt x="7467" y="13191"/>
                    <a:pt x="8453" y="14844"/>
                  </a:cubicBezTo>
                  <a:cubicBezTo>
                    <a:pt x="9329" y="16300"/>
                    <a:pt x="10248" y="17724"/>
                    <a:pt x="11256" y="19081"/>
                  </a:cubicBezTo>
                  <a:cubicBezTo>
                    <a:pt x="12098" y="20231"/>
                    <a:pt x="13127" y="21818"/>
                    <a:pt x="14496" y="22366"/>
                  </a:cubicBezTo>
                  <a:cubicBezTo>
                    <a:pt x="14873" y="22515"/>
                    <a:pt x="15418" y="22629"/>
                    <a:pt x="15879" y="22629"/>
                  </a:cubicBezTo>
                  <a:cubicBezTo>
                    <a:pt x="15994" y="22629"/>
                    <a:pt x="16104" y="22622"/>
                    <a:pt x="16204" y="22607"/>
                  </a:cubicBezTo>
                  <a:cubicBezTo>
                    <a:pt x="16872" y="22519"/>
                    <a:pt x="16949" y="21720"/>
                    <a:pt x="16883" y="21183"/>
                  </a:cubicBezTo>
                  <a:cubicBezTo>
                    <a:pt x="16708" y="19650"/>
                    <a:pt x="15723" y="18512"/>
                    <a:pt x="14759" y="17363"/>
                  </a:cubicBezTo>
                  <a:cubicBezTo>
                    <a:pt x="13051" y="15315"/>
                    <a:pt x="11256" y="13334"/>
                    <a:pt x="9383" y="11417"/>
                  </a:cubicBezTo>
                  <a:cubicBezTo>
                    <a:pt x="8518" y="10541"/>
                    <a:pt x="7631" y="9665"/>
                    <a:pt x="6854" y="8713"/>
                  </a:cubicBezTo>
                  <a:cubicBezTo>
                    <a:pt x="6767" y="8604"/>
                    <a:pt x="6668" y="8483"/>
                    <a:pt x="6624" y="8341"/>
                  </a:cubicBezTo>
                  <a:cubicBezTo>
                    <a:pt x="6570" y="8188"/>
                    <a:pt x="6580" y="8001"/>
                    <a:pt x="6580" y="7837"/>
                  </a:cubicBezTo>
                  <a:cubicBezTo>
                    <a:pt x="6613" y="6994"/>
                    <a:pt x="6548" y="6162"/>
                    <a:pt x="6383" y="5341"/>
                  </a:cubicBezTo>
                  <a:cubicBezTo>
                    <a:pt x="6252" y="4607"/>
                    <a:pt x="6175" y="3830"/>
                    <a:pt x="5935" y="3118"/>
                  </a:cubicBezTo>
                  <a:cubicBezTo>
                    <a:pt x="5770" y="2626"/>
                    <a:pt x="5441" y="2264"/>
                    <a:pt x="5365" y="1738"/>
                  </a:cubicBezTo>
                  <a:cubicBezTo>
                    <a:pt x="5037" y="1903"/>
                    <a:pt x="4938" y="2395"/>
                    <a:pt x="4993" y="2713"/>
                  </a:cubicBezTo>
                  <a:cubicBezTo>
                    <a:pt x="5025" y="2921"/>
                    <a:pt x="5102" y="3129"/>
                    <a:pt x="5146" y="3337"/>
                  </a:cubicBezTo>
                  <a:cubicBezTo>
                    <a:pt x="5266" y="3819"/>
                    <a:pt x="5244" y="4322"/>
                    <a:pt x="5102" y="4794"/>
                  </a:cubicBezTo>
                  <a:cubicBezTo>
                    <a:pt x="5081" y="4848"/>
                    <a:pt x="5047" y="4914"/>
                    <a:pt x="4993" y="4914"/>
                  </a:cubicBezTo>
                  <a:cubicBezTo>
                    <a:pt x="4971" y="4914"/>
                    <a:pt x="4949" y="4903"/>
                    <a:pt x="4927" y="4892"/>
                  </a:cubicBezTo>
                  <a:cubicBezTo>
                    <a:pt x="3438" y="3950"/>
                    <a:pt x="2957" y="2176"/>
                    <a:pt x="2288" y="655"/>
                  </a:cubicBezTo>
                  <a:cubicBezTo>
                    <a:pt x="2256" y="567"/>
                    <a:pt x="2212" y="468"/>
                    <a:pt x="2135" y="414"/>
                  </a:cubicBezTo>
                  <a:cubicBezTo>
                    <a:pt x="2085" y="371"/>
                    <a:pt x="2022" y="342"/>
                    <a:pt x="1960" y="342"/>
                  </a:cubicBezTo>
                  <a:cubicBezTo>
                    <a:pt x="1926" y="342"/>
                    <a:pt x="1892" y="351"/>
                    <a:pt x="1862" y="370"/>
                  </a:cubicBezTo>
                  <a:cubicBezTo>
                    <a:pt x="1752" y="436"/>
                    <a:pt x="1763" y="611"/>
                    <a:pt x="1796" y="753"/>
                  </a:cubicBezTo>
                  <a:cubicBezTo>
                    <a:pt x="1884" y="1180"/>
                    <a:pt x="1982" y="1618"/>
                    <a:pt x="2124" y="2034"/>
                  </a:cubicBezTo>
                  <a:cubicBezTo>
                    <a:pt x="2266" y="2439"/>
                    <a:pt x="2420" y="2833"/>
                    <a:pt x="2595" y="3217"/>
                  </a:cubicBezTo>
                  <a:cubicBezTo>
                    <a:pt x="2650" y="3348"/>
                    <a:pt x="3219" y="4246"/>
                    <a:pt x="3022" y="4300"/>
                  </a:cubicBezTo>
                  <a:cubicBezTo>
                    <a:pt x="3018" y="4301"/>
                    <a:pt x="3014" y="4302"/>
                    <a:pt x="3009" y="4302"/>
                  </a:cubicBezTo>
                  <a:cubicBezTo>
                    <a:pt x="2959" y="4302"/>
                    <a:pt x="2910" y="4242"/>
                    <a:pt x="2879" y="4191"/>
                  </a:cubicBezTo>
                  <a:cubicBezTo>
                    <a:pt x="2759" y="3961"/>
                    <a:pt x="2617" y="3721"/>
                    <a:pt x="2497" y="3490"/>
                  </a:cubicBezTo>
                  <a:cubicBezTo>
                    <a:pt x="2332" y="3151"/>
                    <a:pt x="2179" y="2811"/>
                    <a:pt x="2037" y="2461"/>
                  </a:cubicBezTo>
                  <a:cubicBezTo>
                    <a:pt x="1763" y="1760"/>
                    <a:pt x="1544" y="1049"/>
                    <a:pt x="1380" y="315"/>
                  </a:cubicBezTo>
                  <a:cubicBezTo>
                    <a:pt x="1358" y="195"/>
                    <a:pt x="1303" y="42"/>
                    <a:pt x="1183" y="9"/>
                  </a:cubicBezTo>
                  <a:cubicBezTo>
                    <a:pt x="1165" y="3"/>
                    <a:pt x="1148" y="1"/>
                    <a:pt x="1130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2"/>
            <p:cNvSpPr/>
            <p:nvPr/>
          </p:nvSpPr>
          <p:spPr>
            <a:xfrm>
              <a:off x="5771303" y="2109840"/>
              <a:ext cx="4437" cy="59666"/>
            </a:xfrm>
            <a:custGeom>
              <a:rect b="b" l="l" r="r" t="t"/>
              <a:pathLst>
                <a:path extrusionOk="0" h="2071" w="154">
                  <a:moveTo>
                    <a:pt x="0" y="1"/>
                  </a:moveTo>
                  <a:lnTo>
                    <a:pt x="0" y="154"/>
                  </a:lnTo>
                  <a:lnTo>
                    <a:pt x="33" y="88"/>
                  </a:lnTo>
                  <a:cubicBezTo>
                    <a:pt x="22" y="56"/>
                    <a:pt x="12" y="34"/>
                    <a:pt x="0" y="1"/>
                  </a:cubicBezTo>
                  <a:close/>
                  <a:moveTo>
                    <a:pt x="153" y="1939"/>
                  </a:moveTo>
                  <a:lnTo>
                    <a:pt x="132" y="1961"/>
                  </a:lnTo>
                  <a:cubicBezTo>
                    <a:pt x="110" y="1983"/>
                    <a:pt x="88" y="1993"/>
                    <a:pt x="66" y="2005"/>
                  </a:cubicBezTo>
                  <a:lnTo>
                    <a:pt x="66" y="2048"/>
                  </a:lnTo>
                  <a:cubicBezTo>
                    <a:pt x="99" y="2048"/>
                    <a:pt x="121" y="2059"/>
                    <a:pt x="153" y="2070"/>
                  </a:cubicBezTo>
                  <a:lnTo>
                    <a:pt x="153" y="1939"/>
                  </a:lnTo>
                  <a:close/>
                </a:path>
              </a:pathLst>
            </a:custGeom>
            <a:solidFill>
              <a:srgbClr val="683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2"/>
            <p:cNvSpPr/>
            <p:nvPr/>
          </p:nvSpPr>
          <p:spPr>
            <a:xfrm>
              <a:off x="5772541" y="2146429"/>
              <a:ext cx="3198" cy="21175"/>
            </a:xfrm>
            <a:custGeom>
              <a:rect b="b" l="l" r="r" t="t"/>
              <a:pathLst>
                <a:path extrusionOk="0" h="735" w="111">
                  <a:moveTo>
                    <a:pt x="1" y="1"/>
                  </a:moveTo>
                  <a:cubicBezTo>
                    <a:pt x="1" y="253"/>
                    <a:pt x="12" y="494"/>
                    <a:pt x="23" y="735"/>
                  </a:cubicBezTo>
                  <a:cubicBezTo>
                    <a:pt x="45" y="723"/>
                    <a:pt x="67" y="713"/>
                    <a:pt x="89" y="691"/>
                  </a:cubicBezTo>
                  <a:lnTo>
                    <a:pt x="110" y="669"/>
                  </a:lnTo>
                  <a:cubicBezTo>
                    <a:pt x="100" y="494"/>
                    <a:pt x="78" y="319"/>
                    <a:pt x="34" y="154"/>
                  </a:cubicBezTo>
                  <a:cubicBezTo>
                    <a:pt x="23" y="100"/>
                    <a:pt x="12" y="56"/>
                    <a:pt x="1" y="1"/>
                  </a:cubicBezTo>
                  <a:close/>
                </a:path>
              </a:pathLst>
            </a:custGeom>
            <a:solidFill>
              <a:srgbClr val="DF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2"/>
            <p:cNvSpPr/>
            <p:nvPr/>
          </p:nvSpPr>
          <p:spPr>
            <a:xfrm>
              <a:off x="5773175" y="2168843"/>
              <a:ext cx="2564" cy="18323"/>
            </a:xfrm>
            <a:custGeom>
              <a:rect b="b" l="l" r="r" t="t"/>
              <a:pathLst>
                <a:path extrusionOk="0" h="636" w="89">
                  <a:moveTo>
                    <a:pt x="1" y="0"/>
                  </a:moveTo>
                  <a:cubicBezTo>
                    <a:pt x="12" y="208"/>
                    <a:pt x="12" y="427"/>
                    <a:pt x="23" y="635"/>
                  </a:cubicBezTo>
                  <a:cubicBezTo>
                    <a:pt x="67" y="438"/>
                    <a:pt x="88" y="230"/>
                    <a:pt x="88" y="22"/>
                  </a:cubicBezTo>
                  <a:cubicBezTo>
                    <a:pt x="56" y="11"/>
                    <a:pt x="34" y="0"/>
                    <a:pt x="1" y="0"/>
                  </a:cubicBezTo>
                  <a:close/>
                </a:path>
              </a:pathLst>
            </a:custGeom>
            <a:solidFill>
              <a:srgbClr val="F6DD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2"/>
            <p:cNvSpPr/>
            <p:nvPr/>
          </p:nvSpPr>
          <p:spPr>
            <a:xfrm>
              <a:off x="5670986" y="2167892"/>
              <a:ext cx="42639" cy="33448"/>
            </a:xfrm>
            <a:custGeom>
              <a:rect b="b" l="l" r="r" t="t"/>
              <a:pathLst>
                <a:path extrusionOk="0" h="1161" w="1480">
                  <a:moveTo>
                    <a:pt x="1380" y="0"/>
                  </a:moveTo>
                  <a:lnTo>
                    <a:pt x="1380" y="0"/>
                  </a:lnTo>
                  <a:cubicBezTo>
                    <a:pt x="1413" y="121"/>
                    <a:pt x="1435" y="241"/>
                    <a:pt x="1457" y="362"/>
                  </a:cubicBezTo>
                  <a:cubicBezTo>
                    <a:pt x="1468" y="351"/>
                    <a:pt x="1479" y="329"/>
                    <a:pt x="1479" y="296"/>
                  </a:cubicBezTo>
                  <a:cubicBezTo>
                    <a:pt x="1479" y="231"/>
                    <a:pt x="1435" y="121"/>
                    <a:pt x="1380" y="0"/>
                  </a:cubicBezTo>
                  <a:close/>
                  <a:moveTo>
                    <a:pt x="647" y="581"/>
                  </a:moveTo>
                  <a:lnTo>
                    <a:pt x="647" y="581"/>
                  </a:lnTo>
                  <a:cubicBezTo>
                    <a:pt x="657" y="657"/>
                    <a:pt x="669" y="734"/>
                    <a:pt x="669" y="810"/>
                  </a:cubicBezTo>
                  <a:cubicBezTo>
                    <a:pt x="669" y="800"/>
                    <a:pt x="679" y="800"/>
                    <a:pt x="691" y="788"/>
                  </a:cubicBezTo>
                  <a:lnTo>
                    <a:pt x="691" y="756"/>
                  </a:lnTo>
                  <a:cubicBezTo>
                    <a:pt x="691" y="723"/>
                    <a:pt x="669" y="657"/>
                    <a:pt x="647" y="581"/>
                  </a:cubicBezTo>
                  <a:close/>
                  <a:moveTo>
                    <a:pt x="12" y="1029"/>
                  </a:moveTo>
                  <a:cubicBezTo>
                    <a:pt x="12" y="1073"/>
                    <a:pt x="12" y="1117"/>
                    <a:pt x="1" y="1161"/>
                  </a:cubicBezTo>
                  <a:cubicBezTo>
                    <a:pt x="22" y="1150"/>
                    <a:pt x="34" y="1128"/>
                    <a:pt x="56" y="1117"/>
                  </a:cubicBezTo>
                  <a:cubicBezTo>
                    <a:pt x="44" y="1085"/>
                    <a:pt x="34" y="1063"/>
                    <a:pt x="12" y="1029"/>
                  </a:cubicBezTo>
                  <a:close/>
                </a:path>
              </a:pathLst>
            </a:custGeom>
            <a:solidFill>
              <a:srgbClr val="683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6100601" y="2665009"/>
              <a:ext cx="11956" cy="38202"/>
            </a:xfrm>
            <a:custGeom>
              <a:rect b="b" l="l" r="r" t="t"/>
              <a:pathLst>
                <a:path extrusionOk="0" h="1326" w="415">
                  <a:moveTo>
                    <a:pt x="384" y="0"/>
                  </a:moveTo>
                  <a:cubicBezTo>
                    <a:pt x="388" y="39"/>
                    <a:pt x="392" y="78"/>
                    <a:pt x="394" y="117"/>
                  </a:cubicBezTo>
                  <a:lnTo>
                    <a:pt x="394" y="117"/>
                  </a:lnTo>
                  <a:cubicBezTo>
                    <a:pt x="392" y="77"/>
                    <a:pt x="388" y="38"/>
                    <a:pt x="384" y="0"/>
                  </a:cubicBezTo>
                  <a:close/>
                  <a:moveTo>
                    <a:pt x="394" y="117"/>
                  </a:moveTo>
                  <a:cubicBezTo>
                    <a:pt x="412" y="390"/>
                    <a:pt x="391" y="706"/>
                    <a:pt x="285" y="964"/>
                  </a:cubicBezTo>
                  <a:cubicBezTo>
                    <a:pt x="401" y="704"/>
                    <a:pt x="415" y="402"/>
                    <a:pt x="394" y="117"/>
                  </a:cubicBezTo>
                  <a:close/>
                  <a:moveTo>
                    <a:pt x="110" y="1238"/>
                  </a:moveTo>
                  <a:lnTo>
                    <a:pt x="110" y="1238"/>
                  </a:lnTo>
                  <a:cubicBezTo>
                    <a:pt x="78" y="1260"/>
                    <a:pt x="44" y="1292"/>
                    <a:pt x="12" y="1314"/>
                  </a:cubicBezTo>
                  <a:cubicBezTo>
                    <a:pt x="12" y="1314"/>
                    <a:pt x="12" y="1316"/>
                    <a:pt x="11" y="1317"/>
                  </a:cubicBezTo>
                  <a:lnTo>
                    <a:pt x="11" y="1317"/>
                  </a:lnTo>
                  <a:cubicBezTo>
                    <a:pt x="50" y="1288"/>
                    <a:pt x="80" y="1268"/>
                    <a:pt x="110" y="1238"/>
                  </a:cubicBezTo>
                  <a:close/>
                  <a:moveTo>
                    <a:pt x="11" y="1317"/>
                  </a:moveTo>
                  <a:lnTo>
                    <a:pt x="11" y="1317"/>
                  </a:lnTo>
                  <a:cubicBezTo>
                    <a:pt x="8" y="1320"/>
                    <a:pt x="4" y="1323"/>
                    <a:pt x="1" y="1326"/>
                  </a:cubicBezTo>
                  <a:cubicBezTo>
                    <a:pt x="8" y="1326"/>
                    <a:pt x="11" y="1321"/>
                    <a:pt x="11" y="1317"/>
                  </a:cubicBezTo>
                  <a:close/>
                </a:path>
              </a:pathLst>
            </a:custGeom>
            <a:solidFill>
              <a:srgbClr val="CF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2"/>
            <p:cNvSpPr/>
            <p:nvPr/>
          </p:nvSpPr>
          <p:spPr>
            <a:xfrm>
              <a:off x="5629039" y="2054669"/>
              <a:ext cx="483576" cy="651999"/>
            </a:xfrm>
            <a:custGeom>
              <a:rect b="b" l="l" r="r" t="t"/>
              <a:pathLst>
                <a:path extrusionOk="0" h="22631" w="16785">
                  <a:moveTo>
                    <a:pt x="4938" y="2069"/>
                  </a:moveTo>
                  <a:cubicBezTo>
                    <a:pt x="4872" y="2222"/>
                    <a:pt x="4840" y="2387"/>
                    <a:pt x="4840" y="2551"/>
                  </a:cubicBezTo>
                  <a:cubicBezTo>
                    <a:pt x="4840" y="2606"/>
                    <a:pt x="4851" y="2660"/>
                    <a:pt x="4862" y="2715"/>
                  </a:cubicBezTo>
                  <a:cubicBezTo>
                    <a:pt x="4884" y="2879"/>
                    <a:pt x="4928" y="3032"/>
                    <a:pt x="4982" y="3186"/>
                  </a:cubicBezTo>
                  <a:cubicBezTo>
                    <a:pt x="4960" y="2813"/>
                    <a:pt x="4950" y="2441"/>
                    <a:pt x="4938" y="2069"/>
                  </a:cubicBezTo>
                  <a:close/>
                  <a:moveTo>
                    <a:pt x="5015" y="3339"/>
                  </a:moveTo>
                  <a:cubicBezTo>
                    <a:pt x="5070" y="3547"/>
                    <a:pt x="5091" y="3766"/>
                    <a:pt x="5091" y="3985"/>
                  </a:cubicBezTo>
                  <a:lnTo>
                    <a:pt x="5091" y="3854"/>
                  </a:lnTo>
                  <a:cubicBezTo>
                    <a:pt x="5081" y="3679"/>
                    <a:pt x="5059" y="3504"/>
                    <a:pt x="5015" y="3339"/>
                  </a:cubicBezTo>
                  <a:close/>
                  <a:moveTo>
                    <a:pt x="997" y="0"/>
                  </a:moveTo>
                  <a:cubicBezTo>
                    <a:pt x="909" y="0"/>
                    <a:pt x="821" y="66"/>
                    <a:pt x="778" y="153"/>
                  </a:cubicBezTo>
                  <a:cubicBezTo>
                    <a:pt x="745" y="219"/>
                    <a:pt x="734" y="285"/>
                    <a:pt x="734" y="361"/>
                  </a:cubicBezTo>
                  <a:cubicBezTo>
                    <a:pt x="734" y="405"/>
                    <a:pt x="745" y="448"/>
                    <a:pt x="745" y="482"/>
                  </a:cubicBezTo>
                  <a:cubicBezTo>
                    <a:pt x="789" y="876"/>
                    <a:pt x="909" y="1281"/>
                    <a:pt x="1008" y="1664"/>
                  </a:cubicBezTo>
                  <a:cubicBezTo>
                    <a:pt x="1118" y="2069"/>
                    <a:pt x="1238" y="2474"/>
                    <a:pt x="1380" y="2869"/>
                  </a:cubicBezTo>
                  <a:cubicBezTo>
                    <a:pt x="1500" y="3197"/>
                    <a:pt x="1632" y="3526"/>
                    <a:pt x="1774" y="3854"/>
                  </a:cubicBezTo>
                  <a:cubicBezTo>
                    <a:pt x="1807" y="3930"/>
                    <a:pt x="2004" y="4270"/>
                    <a:pt x="2103" y="4511"/>
                  </a:cubicBezTo>
                  <a:cubicBezTo>
                    <a:pt x="2081" y="4445"/>
                    <a:pt x="2059" y="4390"/>
                    <a:pt x="2037" y="4346"/>
                  </a:cubicBezTo>
                  <a:cubicBezTo>
                    <a:pt x="1380" y="3066"/>
                    <a:pt x="975" y="1653"/>
                    <a:pt x="855" y="219"/>
                  </a:cubicBezTo>
                  <a:lnTo>
                    <a:pt x="855" y="219"/>
                  </a:lnTo>
                  <a:cubicBezTo>
                    <a:pt x="1259" y="1324"/>
                    <a:pt x="1665" y="2419"/>
                    <a:pt x="2070" y="3514"/>
                  </a:cubicBezTo>
                  <a:cubicBezTo>
                    <a:pt x="2234" y="3930"/>
                    <a:pt x="2475" y="4423"/>
                    <a:pt x="2924" y="4445"/>
                  </a:cubicBezTo>
                  <a:cubicBezTo>
                    <a:pt x="2924" y="4390"/>
                    <a:pt x="2913" y="4346"/>
                    <a:pt x="2913" y="4292"/>
                  </a:cubicBezTo>
                  <a:cubicBezTo>
                    <a:pt x="2902" y="4292"/>
                    <a:pt x="2902" y="4302"/>
                    <a:pt x="2891" y="4302"/>
                  </a:cubicBezTo>
                  <a:lnTo>
                    <a:pt x="2869" y="4302"/>
                  </a:lnTo>
                  <a:cubicBezTo>
                    <a:pt x="2826" y="4302"/>
                    <a:pt x="2782" y="4248"/>
                    <a:pt x="2748" y="4193"/>
                  </a:cubicBezTo>
                  <a:cubicBezTo>
                    <a:pt x="2628" y="3963"/>
                    <a:pt x="2486" y="3723"/>
                    <a:pt x="2366" y="3492"/>
                  </a:cubicBezTo>
                  <a:cubicBezTo>
                    <a:pt x="2278" y="3307"/>
                    <a:pt x="2191" y="3131"/>
                    <a:pt x="2113" y="2945"/>
                  </a:cubicBezTo>
                  <a:cubicBezTo>
                    <a:pt x="2037" y="2792"/>
                    <a:pt x="1972" y="2628"/>
                    <a:pt x="1906" y="2463"/>
                  </a:cubicBezTo>
                  <a:cubicBezTo>
                    <a:pt x="1632" y="1762"/>
                    <a:pt x="1413" y="1051"/>
                    <a:pt x="1249" y="317"/>
                  </a:cubicBezTo>
                  <a:cubicBezTo>
                    <a:pt x="1227" y="197"/>
                    <a:pt x="1172" y="44"/>
                    <a:pt x="1052" y="11"/>
                  </a:cubicBezTo>
                  <a:cubicBezTo>
                    <a:pt x="1040" y="0"/>
                    <a:pt x="1019" y="0"/>
                    <a:pt x="997" y="0"/>
                  </a:cubicBezTo>
                  <a:close/>
                  <a:moveTo>
                    <a:pt x="373" y="657"/>
                  </a:moveTo>
                  <a:cubicBezTo>
                    <a:pt x="362" y="657"/>
                    <a:pt x="351" y="657"/>
                    <a:pt x="329" y="667"/>
                  </a:cubicBezTo>
                  <a:cubicBezTo>
                    <a:pt x="252" y="701"/>
                    <a:pt x="220" y="799"/>
                    <a:pt x="220" y="908"/>
                  </a:cubicBezTo>
                  <a:cubicBezTo>
                    <a:pt x="220" y="1051"/>
                    <a:pt x="264" y="1226"/>
                    <a:pt x="285" y="1302"/>
                  </a:cubicBezTo>
                  <a:cubicBezTo>
                    <a:pt x="581" y="2551"/>
                    <a:pt x="975" y="3777"/>
                    <a:pt x="1468" y="4959"/>
                  </a:cubicBezTo>
                  <a:cubicBezTo>
                    <a:pt x="1468" y="4708"/>
                    <a:pt x="1358" y="4423"/>
                    <a:pt x="1249" y="4193"/>
                  </a:cubicBezTo>
                  <a:cubicBezTo>
                    <a:pt x="723" y="3120"/>
                    <a:pt x="405" y="1959"/>
                    <a:pt x="296" y="777"/>
                  </a:cubicBezTo>
                  <a:lnTo>
                    <a:pt x="296" y="777"/>
                  </a:lnTo>
                  <a:cubicBezTo>
                    <a:pt x="756" y="2069"/>
                    <a:pt x="1205" y="3361"/>
                    <a:pt x="1665" y="4653"/>
                  </a:cubicBezTo>
                  <a:cubicBezTo>
                    <a:pt x="1709" y="4784"/>
                    <a:pt x="1796" y="4937"/>
                    <a:pt x="1938" y="4949"/>
                  </a:cubicBezTo>
                  <a:cubicBezTo>
                    <a:pt x="2059" y="4949"/>
                    <a:pt x="2113" y="4850"/>
                    <a:pt x="2125" y="4740"/>
                  </a:cubicBezTo>
                  <a:lnTo>
                    <a:pt x="2103" y="4740"/>
                  </a:lnTo>
                  <a:cubicBezTo>
                    <a:pt x="2059" y="4740"/>
                    <a:pt x="2004" y="4686"/>
                    <a:pt x="1982" y="4631"/>
                  </a:cubicBezTo>
                  <a:cubicBezTo>
                    <a:pt x="1731" y="4073"/>
                    <a:pt x="1500" y="3492"/>
                    <a:pt x="1293" y="2912"/>
                  </a:cubicBezTo>
                  <a:cubicBezTo>
                    <a:pt x="1052" y="2255"/>
                    <a:pt x="821" y="1577"/>
                    <a:pt x="592" y="898"/>
                  </a:cubicBezTo>
                  <a:cubicBezTo>
                    <a:pt x="559" y="788"/>
                    <a:pt x="483" y="657"/>
                    <a:pt x="373" y="657"/>
                  </a:cubicBezTo>
                  <a:close/>
                  <a:moveTo>
                    <a:pt x="1829" y="339"/>
                  </a:moveTo>
                  <a:cubicBezTo>
                    <a:pt x="1796" y="339"/>
                    <a:pt x="1763" y="350"/>
                    <a:pt x="1731" y="372"/>
                  </a:cubicBezTo>
                  <a:cubicBezTo>
                    <a:pt x="1665" y="416"/>
                    <a:pt x="1643" y="492"/>
                    <a:pt x="1643" y="580"/>
                  </a:cubicBezTo>
                  <a:cubicBezTo>
                    <a:pt x="1643" y="635"/>
                    <a:pt x="1654" y="701"/>
                    <a:pt x="1665" y="755"/>
                  </a:cubicBezTo>
                  <a:cubicBezTo>
                    <a:pt x="1753" y="1182"/>
                    <a:pt x="1851" y="1620"/>
                    <a:pt x="1993" y="2036"/>
                  </a:cubicBezTo>
                  <a:cubicBezTo>
                    <a:pt x="2135" y="2441"/>
                    <a:pt x="2289" y="2835"/>
                    <a:pt x="2464" y="3219"/>
                  </a:cubicBezTo>
                  <a:cubicBezTo>
                    <a:pt x="2497" y="3295"/>
                    <a:pt x="2716" y="3657"/>
                    <a:pt x="2836" y="3930"/>
                  </a:cubicBezTo>
                  <a:cubicBezTo>
                    <a:pt x="2551" y="2803"/>
                    <a:pt x="1709" y="1784"/>
                    <a:pt x="1774" y="613"/>
                  </a:cubicBezTo>
                  <a:lnTo>
                    <a:pt x="1774" y="613"/>
                  </a:lnTo>
                  <a:cubicBezTo>
                    <a:pt x="2376" y="1796"/>
                    <a:pt x="2979" y="2989"/>
                    <a:pt x="3581" y="4171"/>
                  </a:cubicBezTo>
                  <a:cubicBezTo>
                    <a:pt x="3833" y="4664"/>
                    <a:pt x="4161" y="5212"/>
                    <a:pt x="4709" y="5288"/>
                  </a:cubicBezTo>
                  <a:cubicBezTo>
                    <a:pt x="4731" y="5299"/>
                    <a:pt x="4752" y="5299"/>
                    <a:pt x="4785" y="5299"/>
                  </a:cubicBezTo>
                  <a:cubicBezTo>
                    <a:pt x="4862" y="5299"/>
                    <a:pt x="4950" y="5277"/>
                    <a:pt x="4993" y="5212"/>
                  </a:cubicBezTo>
                  <a:cubicBezTo>
                    <a:pt x="5037" y="5146"/>
                    <a:pt x="5037" y="5069"/>
                    <a:pt x="5037" y="4993"/>
                  </a:cubicBezTo>
                  <a:cubicBezTo>
                    <a:pt x="5037" y="4861"/>
                    <a:pt x="5026" y="4730"/>
                    <a:pt x="5026" y="4598"/>
                  </a:cubicBezTo>
                  <a:cubicBezTo>
                    <a:pt x="5004" y="4664"/>
                    <a:pt x="4993" y="4730"/>
                    <a:pt x="4971" y="4796"/>
                  </a:cubicBezTo>
                  <a:cubicBezTo>
                    <a:pt x="4950" y="4850"/>
                    <a:pt x="4916" y="4916"/>
                    <a:pt x="4862" y="4916"/>
                  </a:cubicBezTo>
                  <a:cubicBezTo>
                    <a:pt x="4840" y="4916"/>
                    <a:pt x="4818" y="4905"/>
                    <a:pt x="4796" y="4894"/>
                  </a:cubicBezTo>
                  <a:cubicBezTo>
                    <a:pt x="4610" y="4774"/>
                    <a:pt x="4435" y="4631"/>
                    <a:pt x="4271" y="4489"/>
                  </a:cubicBezTo>
                  <a:cubicBezTo>
                    <a:pt x="4106" y="4336"/>
                    <a:pt x="3953" y="4171"/>
                    <a:pt x="3811" y="4007"/>
                  </a:cubicBezTo>
                  <a:cubicBezTo>
                    <a:pt x="3526" y="3635"/>
                    <a:pt x="3285" y="3229"/>
                    <a:pt x="3077" y="2803"/>
                  </a:cubicBezTo>
                  <a:cubicBezTo>
                    <a:pt x="2924" y="2496"/>
                    <a:pt x="2792" y="2178"/>
                    <a:pt x="2661" y="1872"/>
                  </a:cubicBezTo>
                  <a:lnTo>
                    <a:pt x="2595" y="1708"/>
                  </a:lnTo>
                  <a:cubicBezTo>
                    <a:pt x="2453" y="1358"/>
                    <a:pt x="2311" y="996"/>
                    <a:pt x="2157" y="657"/>
                  </a:cubicBezTo>
                  <a:cubicBezTo>
                    <a:pt x="2125" y="569"/>
                    <a:pt x="2081" y="470"/>
                    <a:pt x="2004" y="416"/>
                  </a:cubicBezTo>
                  <a:cubicBezTo>
                    <a:pt x="1960" y="372"/>
                    <a:pt x="1894" y="339"/>
                    <a:pt x="1829" y="339"/>
                  </a:cubicBezTo>
                  <a:close/>
                  <a:moveTo>
                    <a:pt x="121" y="1971"/>
                  </a:moveTo>
                  <a:cubicBezTo>
                    <a:pt x="99" y="1971"/>
                    <a:pt x="77" y="1981"/>
                    <a:pt x="55" y="2015"/>
                  </a:cubicBezTo>
                  <a:cubicBezTo>
                    <a:pt x="1" y="2091"/>
                    <a:pt x="110" y="2419"/>
                    <a:pt x="132" y="2507"/>
                  </a:cubicBezTo>
                  <a:cubicBezTo>
                    <a:pt x="198" y="2847"/>
                    <a:pt x="285" y="3186"/>
                    <a:pt x="395" y="3514"/>
                  </a:cubicBezTo>
                  <a:cubicBezTo>
                    <a:pt x="624" y="4161"/>
                    <a:pt x="920" y="4796"/>
                    <a:pt x="1303" y="5375"/>
                  </a:cubicBezTo>
                  <a:cubicBezTo>
                    <a:pt x="1391" y="5299"/>
                    <a:pt x="1435" y="5200"/>
                    <a:pt x="1457" y="5091"/>
                  </a:cubicBezTo>
                  <a:lnTo>
                    <a:pt x="1457" y="5091"/>
                  </a:lnTo>
                  <a:cubicBezTo>
                    <a:pt x="1446" y="5102"/>
                    <a:pt x="1435" y="5113"/>
                    <a:pt x="1413" y="5124"/>
                  </a:cubicBezTo>
                  <a:cubicBezTo>
                    <a:pt x="1128" y="4697"/>
                    <a:pt x="975" y="4226"/>
                    <a:pt x="789" y="3755"/>
                  </a:cubicBezTo>
                  <a:cubicBezTo>
                    <a:pt x="581" y="3229"/>
                    <a:pt x="405" y="2682"/>
                    <a:pt x="252" y="2135"/>
                  </a:cubicBezTo>
                  <a:cubicBezTo>
                    <a:pt x="230" y="2080"/>
                    <a:pt x="176" y="1971"/>
                    <a:pt x="121" y="1971"/>
                  </a:cubicBezTo>
                  <a:close/>
                  <a:moveTo>
                    <a:pt x="5234" y="1740"/>
                  </a:moveTo>
                  <a:cubicBezTo>
                    <a:pt x="5125" y="1796"/>
                    <a:pt x="5037" y="1894"/>
                    <a:pt x="4971" y="2003"/>
                  </a:cubicBezTo>
                  <a:cubicBezTo>
                    <a:pt x="5770" y="3799"/>
                    <a:pt x="6011" y="5847"/>
                    <a:pt x="5661" y="7774"/>
                  </a:cubicBezTo>
                  <a:cubicBezTo>
                    <a:pt x="5617" y="7981"/>
                    <a:pt x="5573" y="8190"/>
                    <a:pt x="5617" y="8387"/>
                  </a:cubicBezTo>
                  <a:cubicBezTo>
                    <a:pt x="5661" y="8572"/>
                    <a:pt x="5770" y="8726"/>
                    <a:pt x="5891" y="8879"/>
                  </a:cubicBezTo>
                  <a:cubicBezTo>
                    <a:pt x="6986" y="10401"/>
                    <a:pt x="8300" y="11825"/>
                    <a:pt x="9482" y="13292"/>
                  </a:cubicBezTo>
                  <a:cubicBezTo>
                    <a:pt x="10719" y="14825"/>
                    <a:pt x="11967" y="16357"/>
                    <a:pt x="13205" y="17890"/>
                  </a:cubicBezTo>
                  <a:cubicBezTo>
                    <a:pt x="14266" y="19204"/>
                    <a:pt x="15339" y="20540"/>
                    <a:pt x="15898" y="22116"/>
                  </a:cubicBezTo>
                  <a:cubicBezTo>
                    <a:pt x="15952" y="22280"/>
                    <a:pt x="16008" y="22477"/>
                    <a:pt x="15909" y="22631"/>
                  </a:cubicBezTo>
                  <a:cubicBezTo>
                    <a:pt x="15964" y="22587"/>
                    <a:pt x="16281" y="22565"/>
                    <a:pt x="16369" y="22511"/>
                  </a:cubicBezTo>
                  <a:cubicBezTo>
                    <a:pt x="16412" y="22477"/>
                    <a:pt x="16446" y="22455"/>
                    <a:pt x="16478" y="22423"/>
                  </a:cubicBezTo>
                  <a:cubicBezTo>
                    <a:pt x="16555" y="22335"/>
                    <a:pt x="16609" y="22248"/>
                    <a:pt x="16653" y="22149"/>
                  </a:cubicBezTo>
                  <a:cubicBezTo>
                    <a:pt x="16774" y="21854"/>
                    <a:pt x="16785" y="21481"/>
                    <a:pt x="16752" y="21185"/>
                  </a:cubicBezTo>
                  <a:cubicBezTo>
                    <a:pt x="16599" y="19871"/>
                    <a:pt x="15854" y="18854"/>
                    <a:pt x="15044" y="17868"/>
                  </a:cubicBezTo>
                  <a:cubicBezTo>
                    <a:pt x="14913" y="17704"/>
                    <a:pt x="14770" y="17540"/>
                    <a:pt x="14628" y="17365"/>
                  </a:cubicBezTo>
                  <a:cubicBezTo>
                    <a:pt x="13643" y="16182"/>
                    <a:pt x="12624" y="15022"/>
                    <a:pt x="11584" y="13883"/>
                  </a:cubicBezTo>
                  <a:cubicBezTo>
                    <a:pt x="11573" y="13883"/>
                    <a:pt x="11573" y="13872"/>
                    <a:pt x="11563" y="13872"/>
                  </a:cubicBezTo>
                  <a:cubicBezTo>
                    <a:pt x="10807" y="13039"/>
                    <a:pt x="10030" y="12229"/>
                    <a:pt x="9252" y="11419"/>
                  </a:cubicBezTo>
                  <a:cubicBezTo>
                    <a:pt x="8387" y="10543"/>
                    <a:pt x="7500" y="9667"/>
                    <a:pt x="6723" y="8715"/>
                  </a:cubicBezTo>
                  <a:lnTo>
                    <a:pt x="6624" y="8584"/>
                  </a:lnTo>
                  <a:cubicBezTo>
                    <a:pt x="6602" y="8562"/>
                    <a:pt x="6592" y="8540"/>
                    <a:pt x="6580" y="8518"/>
                  </a:cubicBezTo>
                  <a:cubicBezTo>
                    <a:pt x="6548" y="8463"/>
                    <a:pt x="6515" y="8409"/>
                    <a:pt x="6493" y="8343"/>
                  </a:cubicBezTo>
                  <a:cubicBezTo>
                    <a:pt x="6460" y="8233"/>
                    <a:pt x="6449" y="8124"/>
                    <a:pt x="6449" y="8014"/>
                  </a:cubicBezTo>
                  <a:lnTo>
                    <a:pt x="6449" y="7839"/>
                  </a:lnTo>
                  <a:cubicBezTo>
                    <a:pt x="6460" y="7718"/>
                    <a:pt x="6460" y="7598"/>
                    <a:pt x="6460" y="7478"/>
                  </a:cubicBezTo>
                  <a:cubicBezTo>
                    <a:pt x="6460" y="6755"/>
                    <a:pt x="6395" y="6044"/>
                    <a:pt x="6252" y="5343"/>
                  </a:cubicBezTo>
                  <a:cubicBezTo>
                    <a:pt x="6121" y="4609"/>
                    <a:pt x="6044" y="3832"/>
                    <a:pt x="5804" y="3120"/>
                  </a:cubicBezTo>
                  <a:cubicBezTo>
                    <a:pt x="5726" y="2901"/>
                    <a:pt x="5617" y="2704"/>
                    <a:pt x="5519" y="2507"/>
                  </a:cubicBezTo>
                  <a:lnTo>
                    <a:pt x="5508" y="2496"/>
                  </a:lnTo>
                  <a:cubicBezTo>
                    <a:pt x="5388" y="2255"/>
                    <a:pt x="5278" y="2025"/>
                    <a:pt x="5234" y="1740"/>
                  </a:cubicBezTo>
                  <a:close/>
                </a:path>
              </a:pathLst>
            </a:custGeom>
            <a:solidFill>
              <a:srgbClr val="DF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2"/>
            <p:cNvSpPr/>
            <p:nvPr/>
          </p:nvSpPr>
          <p:spPr>
            <a:xfrm>
              <a:off x="6552630" y="3807498"/>
              <a:ext cx="215787" cy="149236"/>
            </a:xfrm>
            <a:custGeom>
              <a:rect b="b" l="l" r="r" t="t"/>
              <a:pathLst>
                <a:path extrusionOk="0" h="5180" w="7490">
                  <a:moveTo>
                    <a:pt x="3668" y="0"/>
                  </a:moveTo>
                  <a:cubicBezTo>
                    <a:pt x="2858" y="1413"/>
                    <a:pt x="1774" y="2661"/>
                    <a:pt x="504" y="3657"/>
                  </a:cubicBezTo>
                  <a:cubicBezTo>
                    <a:pt x="285" y="3832"/>
                    <a:pt x="33" y="4030"/>
                    <a:pt x="22" y="4314"/>
                  </a:cubicBezTo>
                  <a:cubicBezTo>
                    <a:pt x="0" y="4555"/>
                    <a:pt x="176" y="4774"/>
                    <a:pt x="395" y="4895"/>
                  </a:cubicBezTo>
                  <a:cubicBezTo>
                    <a:pt x="613" y="5004"/>
                    <a:pt x="865" y="5026"/>
                    <a:pt x="1117" y="5048"/>
                  </a:cubicBezTo>
                  <a:cubicBezTo>
                    <a:pt x="2151" y="5134"/>
                    <a:pt x="3185" y="5179"/>
                    <a:pt x="4224" y="5179"/>
                  </a:cubicBezTo>
                  <a:cubicBezTo>
                    <a:pt x="4517" y="5179"/>
                    <a:pt x="4809" y="5176"/>
                    <a:pt x="5102" y="5168"/>
                  </a:cubicBezTo>
                  <a:cubicBezTo>
                    <a:pt x="5759" y="5158"/>
                    <a:pt x="6492" y="5103"/>
                    <a:pt x="6952" y="4632"/>
                  </a:cubicBezTo>
                  <a:cubicBezTo>
                    <a:pt x="7467" y="4129"/>
                    <a:pt x="7489" y="3318"/>
                    <a:pt x="7402" y="2606"/>
                  </a:cubicBezTo>
                  <a:cubicBezTo>
                    <a:pt x="7314" y="1851"/>
                    <a:pt x="7149" y="1095"/>
                    <a:pt x="6898" y="373"/>
                  </a:cubicBezTo>
                  <a:cubicBezTo>
                    <a:pt x="6854" y="263"/>
                    <a:pt x="6810" y="143"/>
                    <a:pt x="6701" y="88"/>
                  </a:cubicBezTo>
                  <a:cubicBezTo>
                    <a:pt x="6663" y="69"/>
                    <a:pt x="6622" y="62"/>
                    <a:pt x="6579" y="62"/>
                  </a:cubicBezTo>
                  <a:cubicBezTo>
                    <a:pt x="6496" y="62"/>
                    <a:pt x="6408" y="89"/>
                    <a:pt x="6329" y="110"/>
                  </a:cubicBezTo>
                  <a:cubicBezTo>
                    <a:pt x="5950" y="230"/>
                    <a:pt x="5554" y="289"/>
                    <a:pt x="5159" y="289"/>
                  </a:cubicBezTo>
                  <a:cubicBezTo>
                    <a:pt x="4651" y="289"/>
                    <a:pt x="4142" y="192"/>
                    <a:pt x="3668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2"/>
            <p:cNvSpPr/>
            <p:nvPr/>
          </p:nvSpPr>
          <p:spPr>
            <a:xfrm>
              <a:off x="6536525" y="3910033"/>
              <a:ext cx="232526" cy="45750"/>
            </a:xfrm>
            <a:custGeom>
              <a:rect b="b" l="l" r="r" t="t"/>
              <a:pathLst>
                <a:path extrusionOk="0" h="1588" w="8071">
                  <a:moveTo>
                    <a:pt x="8048" y="0"/>
                  </a:moveTo>
                  <a:lnTo>
                    <a:pt x="8048" y="0"/>
                  </a:lnTo>
                  <a:cubicBezTo>
                    <a:pt x="7676" y="711"/>
                    <a:pt x="6745" y="909"/>
                    <a:pt x="5935" y="964"/>
                  </a:cubicBezTo>
                  <a:cubicBezTo>
                    <a:pt x="5475" y="996"/>
                    <a:pt x="5015" y="1007"/>
                    <a:pt x="4555" y="1007"/>
                  </a:cubicBezTo>
                  <a:cubicBezTo>
                    <a:pt x="3635" y="1007"/>
                    <a:pt x="2716" y="930"/>
                    <a:pt x="1807" y="789"/>
                  </a:cubicBezTo>
                  <a:cubicBezTo>
                    <a:pt x="1380" y="723"/>
                    <a:pt x="942" y="635"/>
                    <a:pt x="625" y="339"/>
                  </a:cubicBezTo>
                  <a:lnTo>
                    <a:pt x="625" y="339"/>
                  </a:lnTo>
                  <a:cubicBezTo>
                    <a:pt x="1" y="1149"/>
                    <a:pt x="1063" y="1402"/>
                    <a:pt x="1676" y="1456"/>
                  </a:cubicBezTo>
                  <a:cubicBezTo>
                    <a:pt x="2777" y="1538"/>
                    <a:pt x="3878" y="1582"/>
                    <a:pt x="4985" y="1582"/>
                  </a:cubicBezTo>
                  <a:cubicBezTo>
                    <a:pt x="5210" y="1582"/>
                    <a:pt x="5436" y="1581"/>
                    <a:pt x="5661" y="1577"/>
                  </a:cubicBezTo>
                  <a:cubicBezTo>
                    <a:pt x="6209" y="1565"/>
                    <a:pt x="6986" y="1587"/>
                    <a:pt x="7467" y="1303"/>
                  </a:cubicBezTo>
                  <a:cubicBezTo>
                    <a:pt x="7708" y="1161"/>
                    <a:pt x="7895" y="930"/>
                    <a:pt x="7993" y="679"/>
                  </a:cubicBezTo>
                  <a:cubicBezTo>
                    <a:pt x="8070" y="492"/>
                    <a:pt x="7983" y="132"/>
                    <a:pt x="8048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6835256" y="3809083"/>
              <a:ext cx="215787" cy="148890"/>
            </a:xfrm>
            <a:custGeom>
              <a:rect b="b" l="l" r="r" t="t"/>
              <a:pathLst>
                <a:path extrusionOk="0" h="5168" w="7490">
                  <a:moveTo>
                    <a:pt x="3679" y="1"/>
                  </a:moveTo>
                  <a:cubicBezTo>
                    <a:pt x="2869" y="1402"/>
                    <a:pt x="1785" y="2650"/>
                    <a:pt x="504" y="3657"/>
                  </a:cubicBezTo>
                  <a:cubicBezTo>
                    <a:pt x="285" y="3821"/>
                    <a:pt x="44" y="4018"/>
                    <a:pt x="22" y="4303"/>
                  </a:cubicBezTo>
                  <a:cubicBezTo>
                    <a:pt x="0" y="4544"/>
                    <a:pt x="186" y="4774"/>
                    <a:pt x="394" y="4884"/>
                  </a:cubicBezTo>
                  <a:cubicBezTo>
                    <a:pt x="613" y="4993"/>
                    <a:pt x="865" y="5026"/>
                    <a:pt x="1117" y="5037"/>
                  </a:cubicBezTo>
                  <a:cubicBezTo>
                    <a:pt x="2151" y="5122"/>
                    <a:pt x="3185" y="5168"/>
                    <a:pt x="4224" y="5168"/>
                  </a:cubicBezTo>
                  <a:cubicBezTo>
                    <a:pt x="4517" y="5168"/>
                    <a:pt x="4809" y="5164"/>
                    <a:pt x="5102" y="5157"/>
                  </a:cubicBezTo>
                  <a:cubicBezTo>
                    <a:pt x="5759" y="5147"/>
                    <a:pt x="6492" y="5091"/>
                    <a:pt x="6952" y="4621"/>
                  </a:cubicBezTo>
                  <a:cubicBezTo>
                    <a:pt x="7467" y="4117"/>
                    <a:pt x="7489" y="3307"/>
                    <a:pt x="7402" y="2595"/>
                  </a:cubicBezTo>
                  <a:cubicBezTo>
                    <a:pt x="7314" y="1840"/>
                    <a:pt x="7149" y="1084"/>
                    <a:pt x="6898" y="361"/>
                  </a:cubicBezTo>
                  <a:cubicBezTo>
                    <a:pt x="6854" y="252"/>
                    <a:pt x="6810" y="132"/>
                    <a:pt x="6711" y="77"/>
                  </a:cubicBezTo>
                  <a:cubicBezTo>
                    <a:pt x="6672" y="59"/>
                    <a:pt x="6629" y="52"/>
                    <a:pt x="6586" y="52"/>
                  </a:cubicBezTo>
                  <a:cubicBezTo>
                    <a:pt x="6499" y="52"/>
                    <a:pt x="6409" y="81"/>
                    <a:pt x="6329" y="110"/>
                  </a:cubicBezTo>
                  <a:cubicBezTo>
                    <a:pt x="5952" y="225"/>
                    <a:pt x="5559" y="281"/>
                    <a:pt x="5166" y="281"/>
                  </a:cubicBezTo>
                  <a:cubicBezTo>
                    <a:pt x="4657" y="281"/>
                    <a:pt x="4149" y="186"/>
                    <a:pt x="3679" y="1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2"/>
            <p:cNvSpPr/>
            <p:nvPr/>
          </p:nvSpPr>
          <p:spPr>
            <a:xfrm>
              <a:off x="6819151" y="3911300"/>
              <a:ext cx="232814" cy="45750"/>
            </a:xfrm>
            <a:custGeom>
              <a:rect b="b" l="l" r="r" t="t"/>
              <a:pathLst>
                <a:path extrusionOk="0" h="1588" w="8081">
                  <a:moveTo>
                    <a:pt x="8048" y="0"/>
                  </a:moveTo>
                  <a:cubicBezTo>
                    <a:pt x="7676" y="723"/>
                    <a:pt x="6745" y="908"/>
                    <a:pt x="5935" y="963"/>
                  </a:cubicBezTo>
                  <a:cubicBezTo>
                    <a:pt x="5475" y="996"/>
                    <a:pt x="5015" y="1007"/>
                    <a:pt x="4555" y="1007"/>
                  </a:cubicBezTo>
                  <a:cubicBezTo>
                    <a:pt x="3635" y="1007"/>
                    <a:pt x="2716" y="930"/>
                    <a:pt x="1807" y="788"/>
                  </a:cubicBezTo>
                  <a:cubicBezTo>
                    <a:pt x="1380" y="733"/>
                    <a:pt x="942" y="635"/>
                    <a:pt x="625" y="339"/>
                  </a:cubicBezTo>
                  <a:lnTo>
                    <a:pt x="625" y="339"/>
                  </a:lnTo>
                  <a:cubicBezTo>
                    <a:pt x="0" y="1149"/>
                    <a:pt x="1073" y="1401"/>
                    <a:pt x="1676" y="1456"/>
                  </a:cubicBezTo>
                  <a:cubicBezTo>
                    <a:pt x="2747" y="1544"/>
                    <a:pt x="3818" y="1583"/>
                    <a:pt x="4895" y="1583"/>
                  </a:cubicBezTo>
                  <a:cubicBezTo>
                    <a:pt x="5150" y="1583"/>
                    <a:pt x="5406" y="1581"/>
                    <a:pt x="5661" y="1577"/>
                  </a:cubicBezTo>
                  <a:cubicBezTo>
                    <a:pt x="6209" y="1565"/>
                    <a:pt x="6986" y="1587"/>
                    <a:pt x="7467" y="1302"/>
                  </a:cubicBezTo>
                  <a:cubicBezTo>
                    <a:pt x="7708" y="1161"/>
                    <a:pt x="7895" y="930"/>
                    <a:pt x="7993" y="679"/>
                  </a:cubicBezTo>
                  <a:cubicBezTo>
                    <a:pt x="8081" y="492"/>
                    <a:pt x="7982" y="131"/>
                    <a:pt x="8048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2"/>
            <p:cNvSpPr/>
            <p:nvPr/>
          </p:nvSpPr>
          <p:spPr>
            <a:xfrm>
              <a:off x="6525174" y="2815743"/>
              <a:ext cx="597779" cy="359722"/>
            </a:xfrm>
            <a:custGeom>
              <a:rect b="b" l="l" r="r" t="t"/>
              <a:pathLst>
                <a:path extrusionOk="0" h="12486" w="20749">
                  <a:moveTo>
                    <a:pt x="3934" y="0"/>
                  </a:moveTo>
                  <a:cubicBezTo>
                    <a:pt x="3287" y="0"/>
                    <a:pt x="2667" y="181"/>
                    <a:pt x="2256" y="714"/>
                  </a:cubicBezTo>
                  <a:cubicBezTo>
                    <a:pt x="1917" y="1152"/>
                    <a:pt x="1796" y="1699"/>
                    <a:pt x="1698" y="2235"/>
                  </a:cubicBezTo>
                  <a:cubicBezTo>
                    <a:pt x="1183" y="4754"/>
                    <a:pt x="34" y="7031"/>
                    <a:pt x="0" y="9680"/>
                  </a:cubicBezTo>
                  <a:cubicBezTo>
                    <a:pt x="0" y="10130"/>
                    <a:pt x="34" y="10611"/>
                    <a:pt x="307" y="10962"/>
                  </a:cubicBezTo>
                  <a:cubicBezTo>
                    <a:pt x="504" y="11191"/>
                    <a:pt x="789" y="11323"/>
                    <a:pt x="1063" y="11444"/>
                  </a:cubicBezTo>
                  <a:cubicBezTo>
                    <a:pt x="3073" y="12315"/>
                    <a:pt x="5315" y="12485"/>
                    <a:pt x="7517" y="12485"/>
                  </a:cubicBezTo>
                  <a:cubicBezTo>
                    <a:pt x="7665" y="12485"/>
                    <a:pt x="7813" y="12485"/>
                    <a:pt x="7960" y="12483"/>
                  </a:cubicBezTo>
                  <a:cubicBezTo>
                    <a:pt x="9416" y="12473"/>
                    <a:pt x="10873" y="12407"/>
                    <a:pt x="12318" y="12341"/>
                  </a:cubicBezTo>
                  <a:cubicBezTo>
                    <a:pt x="14814" y="12221"/>
                    <a:pt x="17332" y="12101"/>
                    <a:pt x="19697" y="11312"/>
                  </a:cubicBezTo>
                  <a:cubicBezTo>
                    <a:pt x="19894" y="11247"/>
                    <a:pt x="20102" y="11169"/>
                    <a:pt x="20255" y="11016"/>
                  </a:cubicBezTo>
                  <a:cubicBezTo>
                    <a:pt x="20442" y="10841"/>
                    <a:pt x="20518" y="10578"/>
                    <a:pt x="20573" y="10315"/>
                  </a:cubicBezTo>
                  <a:cubicBezTo>
                    <a:pt x="20748" y="9298"/>
                    <a:pt x="20551" y="8247"/>
                    <a:pt x="20267" y="7239"/>
                  </a:cubicBezTo>
                  <a:cubicBezTo>
                    <a:pt x="19851" y="5838"/>
                    <a:pt x="19226" y="4502"/>
                    <a:pt x="18449" y="3264"/>
                  </a:cubicBezTo>
                  <a:cubicBezTo>
                    <a:pt x="18044" y="2608"/>
                    <a:pt x="17683" y="2006"/>
                    <a:pt x="17255" y="1436"/>
                  </a:cubicBezTo>
                  <a:cubicBezTo>
                    <a:pt x="16971" y="1064"/>
                    <a:pt x="16654" y="692"/>
                    <a:pt x="16260" y="342"/>
                  </a:cubicBezTo>
                  <a:cubicBezTo>
                    <a:pt x="16002" y="115"/>
                    <a:pt x="15708" y="41"/>
                    <a:pt x="15400" y="41"/>
                  </a:cubicBezTo>
                  <a:cubicBezTo>
                    <a:pt x="14935" y="41"/>
                    <a:pt x="14437" y="210"/>
                    <a:pt x="13982" y="276"/>
                  </a:cubicBezTo>
                  <a:cubicBezTo>
                    <a:pt x="12263" y="509"/>
                    <a:pt x="10544" y="828"/>
                    <a:pt x="8809" y="828"/>
                  </a:cubicBezTo>
                  <a:cubicBezTo>
                    <a:pt x="8588" y="828"/>
                    <a:pt x="8367" y="823"/>
                    <a:pt x="8146" y="812"/>
                  </a:cubicBezTo>
                  <a:cubicBezTo>
                    <a:pt x="7270" y="768"/>
                    <a:pt x="6416" y="582"/>
                    <a:pt x="5596" y="308"/>
                  </a:cubicBezTo>
                  <a:cubicBezTo>
                    <a:pt x="5106" y="143"/>
                    <a:pt x="4509" y="0"/>
                    <a:pt x="3934" y="0"/>
                  </a:cubicBezTo>
                  <a:close/>
                </a:path>
              </a:pathLst>
            </a:custGeom>
            <a:solidFill>
              <a:srgbClr val="C4CC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6573431" y="2826201"/>
              <a:ext cx="21492" cy="49870"/>
            </a:xfrm>
            <a:custGeom>
              <a:rect b="b" l="l" r="r" t="t"/>
              <a:pathLst>
                <a:path extrusionOk="0" h="1731" w="746">
                  <a:moveTo>
                    <a:pt x="745" y="1"/>
                  </a:moveTo>
                  <a:lnTo>
                    <a:pt x="745" y="1"/>
                  </a:lnTo>
                  <a:cubicBezTo>
                    <a:pt x="351" y="339"/>
                    <a:pt x="187" y="843"/>
                    <a:pt x="67" y="1424"/>
                  </a:cubicBezTo>
                  <a:cubicBezTo>
                    <a:pt x="45" y="1522"/>
                    <a:pt x="23" y="1631"/>
                    <a:pt x="1" y="1730"/>
                  </a:cubicBezTo>
                  <a:cubicBezTo>
                    <a:pt x="11" y="1730"/>
                    <a:pt x="23" y="1719"/>
                    <a:pt x="33" y="1719"/>
                  </a:cubicBezTo>
                  <a:cubicBezTo>
                    <a:pt x="55" y="1653"/>
                    <a:pt x="77" y="1577"/>
                    <a:pt x="99" y="1511"/>
                  </a:cubicBezTo>
                  <a:cubicBezTo>
                    <a:pt x="132" y="1347"/>
                    <a:pt x="176" y="1183"/>
                    <a:pt x="230" y="1030"/>
                  </a:cubicBezTo>
                  <a:cubicBezTo>
                    <a:pt x="252" y="953"/>
                    <a:pt x="274" y="865"/>
                    <a:pt x="318" y="789"/>
                  </a:cubicBezTo>
                  <a:cubicBezTo>
                    <a:pt x="340" y="734"/>
                    <a:pt x="373" y="679"/>
                    <a:pt x="406" y="624"/>
                  </a:cubicBezTo>
                  <a:cubicBezTo>
                    <a:pt x="384" y="614"/>
                    <a:pt x="373" y="602"/>
                    <a:pt x="362" y="592"/>
                  </a:cubicBezTo>
                  <a:cubicBezTo>
                    <a:pt x="505" y="405"/>
                    <a:pt x="636" y="208"/>
                    <a:pt x="745" y="1"/>
                  </a:cubicBezTo>
                  <a:close/>
                </a:path>
              </a:pathLst>
            </a:custGeom>
            <a:solidFill>
              <a:srgbClr val="9305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6560207" y="2930925"/>
              <a:ext cx="951" cy="951"/>
            </a:xfrm>
            <a:custGeom>
              <a:rect b="b" l="l" r="r" t="t"/>
              <a:pathLst>
                <a:path extrusionOk="0" h="33" w="33">
                  <a:moveTo>
                    <a:pt x="33" y="0"/>
                  </a:moveTo>
                  <a:lnTo>
                    <a:pt x="33" y="0"/>
                  </a:lnTo>
                  <a:cubicBezTo>
                    <a:pt x="22" y="11"/>
                    <a:pt x="11" y="11"/>
                    <a:pt x="0" y="11"/>
                  </a:cubicBezTo>
                  <a:lnTo>
                    <a:pt x="0" y="33"/>
                  </a:lnTo>
                  <a:cubicBezTo>
                    <a:pt x="0" y="33"/>
                    <a:pt x="11" y="22"/>
                    <a:pt x="22" y="22"/>
                  </a:cubicBezTo>
                  <a:cubicBezTo>
                    <a:pt x="22" y="11"/>
                    <a:pt x="33" y="11"/>
                    <a:pt x="33" y="0"/>
                  </a:cubicBezTo>
                  <a:close/>
                </a:path>
              </a:pathLst>
            </a:custGeom>
            <a:solidFill>
              <a:srgbClr val="816F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6567121" y="2902201"/>
              <a:ext cx="1930" cy="980"/>
            </a:xfrm>
            <a:custGeom>
              <a:rect b="b" l="l" r="r" t="t"/>
              <a:pathLst>
                <a:path extrusionOk="0" h="34" w="67">
                  <a:moveTo>
                    <a:pt x="67" y="1"/>
                  </a:moveTo>
                  <a:cubicBezTo>
                    <a:pt x="45" y="1"/>
                    <a:pt x="23" y="12"/>
                    <a:pt x="11" y="23"/>
                  </a:cubicBezTo>
                  <a:cubicBezTo>
                    <a:pt x="1" y="23"/>
                    <a:pt x="1" y="34"/>
                    <a:pt x="1" y="34"/>
                  </a:cubicBezTo>
                  <a:cubicBezTo>
                    <a:pt x="23" y="34"/>
                    <a:pt x="45" y="23"/>
                    <a:pt x="55" y="12"/>
                  </a:cubicBezTo>
                  <a:cubicBezTo>
                    <a:pt x="67" y="12"/>
                    <a:pt x="67" y="1"/>
                    <a:pt x="67" y="1"/>
                  </a:cubicBezTo>
                  <a:close/>
                </a:path>
              </a:pathLst>
            </a:custGeom>
            <a:solidFill>
              <a:srgbClr val="816F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7015981" y="2848903"/>
              <a:ext cx="80466" cy="139469"/>
            </a:xfrm>
            <a:custGeom>
              <a:rect b="b" l="l" r="r" t="t"/>
              <a:pathLst>
                <a:path extrusionOk="0" h="4841" w="2793">
                  <a:moveTo>
                    <a:pt x="44" y="1"/>
                  </a:moveTo>
                  <a:cubicBezTo>
                    <a:pt x="44" y="1"/>
                    <a:pt x="44" y="9"/>
                    <a:pt x="51" y="11"/>
                  </a:cubicBezTo>
                  <a:lnTo>
                    <a:pt x="51" y="11"/>
                  </a:lnTo>
                  <a:cubicBezTo>
                    <a:pt x="49" y="7"/>
                    <a:pt x="47" y="4"/>
                    <a:pt x="44" y="1"/>
                  </a:cubicBezTo>
                  <a:close/>
                  <a:moveTo>
                    <a:pt x="0" y="1"/>
                  </a:moveTo>
                  <a:cubicBezTo>
                    <a:pt x="78" y="99"/>
                    <a:pt x="154" y="198"/>
                    <a:pt x="219" y="285"/>
                  </a:cubicBezTo>
                  <a:cubicBezTo>
                    <a:pt x="647" y="855"/>
                    <a:pt x="1008" y="1457"/>
                    <a:pt x="1413" y="2113"/>
                  </a:cubicBezTo>
                  <a:cubicBezTo>
                    <a:pt x="1567" y="2366"/>
                    <a:pt x="1720" y="2607"/>
                    <a:pt x="1862" y="2869"/>
                  </a:cubicBezTo>
                  <a:cubicBezTo>
                    <a:pt x="1905" y="2902"/>
                    <a:pt x="1961" y="2946"/>
                    <a:pt x="2004" y="2989"/>
                  </a:cubicBezTo>
                  <a:cubicBezTo>
                    <a:pt x="1577" y="2234"/>
                    <a:pt x="1085" y="1522"/>
                    <a:pt x="625" y="843"/>
                  </a:cubicBezTo>
                  <a:cubicBezTo>
                    <a:pt x="441" y="562"/>
                    <a:pt x="246" y="281"/>
                    <a:pt x="52" y="11"/>
                  </a:cubicBezTo>
                  <a:lnTo>
                    <a:pt x="52" y="11"/>
                  </a:lnTo>
                  <a:cubicBezTo>
                    <a:pt x="53" y="11"/>
                    <a:pt x="54" y="11"/>
                    <a:pt x="56" y="11"/>
                  </a:cubicBezTo>
                  <a:cubicBezTo>
                    <a:pt x="54" y="11"/>
                    <a:pt x="53" y="11"/>
                    <a:pt x="51" y="11"/>
                  </a:cubicBezTo>
                  <a:lnTo>
                    <a:pt x="51" y="11"/>
                  </a:lnTo>
                  <a:cubicBezTo>
                    <a:pt x="52" y="11"/>
                    <a:pt x="52" y="11"/>
                    <a:pt x="52" y="11"/>
                  </a:cubicBezTo>
                  <a:lnTo>
                    <a:pt x="52" y="11"/>
                  </a:lnTo>
                  <a:cubicBezTo>
                    <a:pt x="31" y="10"/>
                    <a:pt x="11" y="1"/>
                    <a:pt x="0" y="1"/>
                  </a:cubicBezTo>
                  <a:close/>
                  <a:moveTo>
                    <a:pt x="2311" y="3570"/>
                  </a:moveTo>
                  <a:cubicBezTo>
                    <a:pt x="2300" y="3581"/>
                    <a:pt x="2278" y="3581"/>
                    <a:pt x="2267" y="3581"/>
                  </a:cubicBezTo>
                  <a:lnTo>
                    <a:pt x="2234" y="3581"/>
                  </a:lnTo>
                  <a:cubicBezTo>
                    <a:pt x="2442" y="3986"/>
                    <a:pt x="2628" y="4413"/>
                    <a:pt x="2793" y="4840"/>
                  </a:cubicBezTo>
                  <a:cubicBezTo>
                    <a:pt x="2683" y="4402"/>
                    <a:pt x="2508" y="3986"/>
                    <a:pt x="2311" y="35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6537159" y="3002201"/>
              <a:ext cx="2881" cy="8873"/>
            </a:xfrm>
            <a:custGeom>
              <a:rect b="b" l="l" r="r" t="t"/>
              <a:pathLst>
                <a:path extrusionOk="0" h="308" w="100">
                  <a:moveTo>
                    <a:pt x="99" y="1"/>
                  </a:moveTo>
                  <a:lnTo>
                    <a:pt x="99" y="1"/>
                  </a:lnTo>
                  <a:cubicBezTo>
                    <a:pt x="68" y="95"/>
                    <a:pt x="36" y="199"/>
                    <a:pt x="5" y="295"/>
                  </a:cubicBezTo>
                  <a:lnTo>
                    <a:pt x="5" y="295"/>
                  </a:lnTo>
                  <a:cubicBezTo>
                    <a:pt x="9" y="288"/>
                    <a:pt x="16" y="281"/>
                    <a:pt x="22" y="274"/>
                  </a:cubicBezTo>
                  <a:cubicBezTo>
                    <a:pt x="44" y="176"/>
                    <a:pt x="78" y="88"/>
                    <a:pt x="99" y="1"/>
                  </a:cubicBezTo>
                  <a:close/>
                  <a:moveTo>
                    <a:pt x="5" y="295"/>
                  </a:moveTo>
                  <a:cubicBezTo>
                    <a:pt x="2" y="299"/>
                    <a:pt x="0" y="303"/>
                    <a:pt x="0" y="307"/>
                  </a:cubicBezTo>
                  <a:cubicBezTo>
                    <a:pt x="2" y="303"/>
                    <a:pt x="3" y="299"/>
                    <a:pt x="5" y="295"/>
                  </a:cubicBezTo>
                  <a:close/>
                </a:path>
              </a:pathLst>
            </a:custGeom>
            <a:solidFill>
              <a:srgbClr val="A4AE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6537793" y="2844178"/>
              <a:ext cx="559605" cy="177614"/>
            </a:xfrm>
            <a:custGeom>
              <a:rect b="b" l="l" r="r" t="t"/>
              <a:pathLst>
                <a:path extrusionOk="0" h="6165" w="19424">
                  <a:moveTo>
                    <a:pt x="1643" y="0"/>
                  </a:moveTo>
                  <a:cubicBezTo>
                    <a:pt x="1610" y="55"/>
                    <a:pt x="1577" y="110"/>
                    <a:pt x="1555" y="165"/>
                  </a:cubicBezTo>
                  <a:cubicBezTo>
                    <a:pt x="1566" y="153"/>
                    <a:pt x="1577" y="132"/>
                    <a:pt x="1599" y="110"/>
                  </a:cubicBezTo>
                  <a:cubicBezTo>
                    <a:pt x="1621" y="77"/>
                    <a:pt x="1654" y="55"/>
                    <a:pt x="1686" y="33"/>
                  </a:cubicBezTo>
                  <a:cubicBezTo>
                    <a:pt x="1676" y="22"/>
                    <a:pt x="1654" y="12"/>
                    <a:pt x="1643" y="0"/>
                  </a:cubicBezTo>
                  <a:close/>
                  <a:moveTo>
                    <a:pt x="1467" y="406"/>
                  </a:moveTo>
                  <a:lnTo>
                    <a:pt x="1467" y="406"/>
                  </a:lnTo>
                  <a:cubicBezTo>
                    <a:pt x="1467" y="408"/>
                    <a:pt x="1466" y="410"/>
                    <a:pt x="1465" y="413"/>
                  </a:cubicBezTo>
                  <a:lnTo>
                    <a:pt x="1465" y="413"/>
                  </a:lnTo>
                  <a:cubicBezTo>
                    <a:pt x="1466" y="411"/>
                    <a:pt x="1467" y="409"/>
                    <a:pt x="1467" y="406"/>
                  </a:cubicBezTo>
                  <a:close/>
                  <a:moveTo>
                    <a:pt x="1465" y="413"/>
                  </a:moveTo>
                  <a:cubicBezTo>
                    <a:pt x="1462" y="416"/>
                    <a:pt x="1457" y="416"/>
                    <a:pt x="1457" y="416"/>
                  </a:cubicBezTo>
                  <a:cubicBezTo>
                    <a:pt x="1447" y="455"/>
                    <a:pt x="1436" y="493"/>
                    <a:pt x="1426" y="530"/>
                  </a:cubicBezTo>
                  <a:lnTo>
                    <a:pt x="1426" y="530"/>
                  </a:lnTo>
                  <a:cubicBezTo>
                    <a:pt x="1438" y="491"/>
                    <a:pt x="1451" y="451"/>
                    <a:pt x="1465" y="413"/>
                  </a:cubicBezTo>
                  <a:close/>
                  <a:moveTo>
                    <a:pt x="1426" y="530"/>
                  </a:moveTo>
                  <a:lnTo>
                    <a:pt x="1426" y="530"/>
                  </a:lnTo>
                  <a:cubicBezTo>
                    <a:pt x="1391" y="646"/>
                    <a:pt x="1360" y="767"/>
                    <a:pt x="1336" y="887"/>
                  </a:cubicBezTo>
                  <a:cubicBezTo>
                    <a:pt x="1362" y="770"/>
                    <a:pt x="1393" y="653"/>
                    <a:pt x="1426" y="530"/>
                  </a:cubicBezTo>
                  <a:close/>
                  <a:moveTo>
                    <a:pt x="16577" y="165"/>
                  </a:moveTo>
                  <a:cubicBezTo>
                    <a:pt x="16708" y="351"/>
                    <a:pt x="16829" y="526"/>
                    <a:pt x="16949" y="712"/>
                  </a:cubicBezTo>
                  <a:cubicBezTo>
                    <a:pt x="16861" y="625"/>
                    <a:pt x="16741" y="603"/>
                    <a:pt x="16610" y="603"/>
                  </a:cubicBezTo>
                  <a:cubicBezTo>
                    <a:pt x="16511" y="603"/>
                    <a:pt x="16401" y="613"/>
                    <a:pt x="16303" y="635"/>
                  </a:cubicBezTo>
                  <a:cubicBezTo>
                    <a:pt x="16007" y="701"/>
                    <a:pt x="15723" y="778"/>
                    <a:pt x="15427" y="876"/>
                  </a:cubicBezTo>
                  <a:cubicBezTo>
                    <a:pt x="15547" y="997"/>
                    <a:pt x="15668" y="1117"/>
                    <a:pt x="15778" y="1238"/>
                  </a:cubicBezTo>
                  <a:cubicBezTo>
                    <a:pt x="15953" y="1413"/>
                    <a:pt x="16117" y="1588"/>
                    <a:pt x="16292" y="1752"/>
                  </a:cubicBezTo>
                  <a:cubicBezTo>
                    <a:pt x="16577" y="2026"/>
                    <a:pt x="16829" y="2376"/>
                    <a:pt x="17245" y="2442"/>
                  </a:cubicBezTo>
                  <a:cubicBezTo>
                    <a:pt x="17409" y="2464"/>
                    <a:pt x="17573" y="2453"/>
                    <a:pt x="17715" y="2518"/>
                  </a:cubicBezTo>
                  <a:cubicBezTo>
                    <a:pt x="17946" y="2617"/>
                    <a:pt x="18165" y="2847"/>
                    <a:pt x="18384" y="2978"/>
                  </a:cubicBezTo>
                  <a:cubicBezTo>
                    <a:pt x="18405" y="2990"/>
                    <a:pt x="18427" y="3011"/>
                    <a:pt x="18460" y="3033"/>
                  </a:cubicBezTo>
                  <a:cubicBezTo>
                    <a:pt x="18318" y="2771"/>
                    <a:pt x="18165" y="2530"/>
                    <a:pt x="18011" y="2277"/>
                  </a:cubicBezTo>
                  <a:cubicBezTo>
                    <a:pt x="17606" y="1621"/>
                    <a:pt x="17245" y="1019"/>
                    <a:pt x="16817" y="449"/>
                  </a:cubicBezTo>
                  <a:cubicBezTo>
                    <a:pt x="16752" y="362"/>
                    <a:pt x="16676" y="263"/>
                    <a:pt x="16598" y="165"/>
                  </a:cubicBezTo>
                  <a:close/>
                  <a:moveTo>
                    <a:pt x="18569" y="3625"/>
                  </a:moveTo>
                  <a:lnTo>
                    <a:pt x="18569" y="3625"/>
                  </a:lnTo>
                  <a:cubicBezTo>
                    <a:pt x="18712" y="3788"/>
                    <a:pt x="18832" y="3964"/>
                    <a:pt x="18931" y="4161"/>
                  </a:cubicBezTo>
                  <a:cubicBezTo>
                    <a:pt x="19117" y="4445"/>
                    <a:pt x="19281" y="4763"/>
                    <a:pt x="19423" y="5092"/>
                  </a:cubicBezTo>
                  <a:cubicBezTo>
                    <a:pt x="19413" y="5058"/>
                    <a:pt x="19401" y="5037"/>
                    <a:pt x="19391" y="5004"/>
                  </a:cubicBezTo>
                  <a:cubicBezTo>
                    <a:pt x="19226" y="4577"/>
                    <a:pt x="19040" y="4150"/>
                    <a:pt x="18832" y="3745"/>
                  </a:cubicBezTo>
                  <a:cubicBezTo>
                    <a:pt x="18821" y="3734"/>
                    <a:pt x="18810" y="3734"/>
                    <a:pt x="18810" y="3734"/>
                  </a:cubicBezTo>
                  <a:cubicBezTo>
                    <a:pt x="18722" y="3723"/>
                    <a:pt x="18635" y="3679"/>
                    <a:pt x="18569" y="3625"/>
                  </a:cubicBezTo>
                  <a:close/>
                  <a:moveTo>
                    <a:pt x="1917" y="1336"/>
                  </a:moveTo>
                  <a:cubicBezTo>
                    <a:pt x="1676" y="1347"/>
                    <a:pt x="1413" y="1369"/>
                    <a:pt x="1205" y="1489"/>
                  </a:cubicBezTo>
                  <a:cubicBezTo>
                    <a:pt x="1161" y="1664"/>
                    <a:pt x="1128" y="1840"/>
                    <a:pt x="1085" y="2015"/>
                  </a:cubicBezTo>
                  <a:cubicBezTo>
                    <a:pt x="1085" y="2015"/>
                    <a:pt x="1085" y="2026"/>
                    <a:pt x="1073" y="2026"/>
                  </a:cubicBezTo>
                  <a:cubicBezTo>
                    <a:pt x="997" y="2365"/>
                    <a:pt x="898" y="2694"/>
                    <a:pt x="811" y="3011"/>
                  </a:cubicBezTo>
                  <a:cubicBezTo>
                    <a:pt x="811" y="3022"/>
                    <a:pt x="800" y="3022"/>
                    <a:pt x="800" y="3033"/>
                  </a:cubicBezTo>
                  <a:cubicBezTo>
                    <a:pt x="723" y="3307"/>
                    <a:pt x="635" y="3569"/>
                    <a:pt x="559" y="3844"/>
                  </a:cubicBezTo>
                  <a:cubicBezTo>
                    <a:pt x="406" y="4391"/>
                    <a:pt x="241" y="4938"/>
                    <a:pt x="77" y="5486"/>
                  </a:cubicBezTo>
                  <a:cubicBezTo>
                    <a:pt x="56" y="5573"/>
                    <a:pt x="22" y="5661"/>
                    <a:pt x="0" y="5759"/>
                  </a:cubicBezTo>
                  <a:cubicBezTo>
                    <a:pt x="77" y="5650"/>
                    <a:pt x="154" y="5540"/>
                    <a:pt x="231" y="5442"/>
                  </a:cubicBezTo>
                  <a:cubicBezTo>
                    <a:pt x="340" y="5190"/>
                    <a:pt x="472" y="4938"/>
                    <a:pt x="613" y="4698"/>
                  </a:cubicBezTo>
                  <a:cubicBezTo>
                    <a:pt x="1358" y="3438"/>
                    <a:pt x="2749" y="2759"/>
                    <a:pt x="4150" y="2759"/>
                  </a:cubicBezTo>
                  <a:cubicBezTo>
                    <a:pt x="4424" y="2759"/>
                    <a:pt x="4698" y="2793"/>
                    <a:pt x="4971" y="2847"/>
                  </a:cubicBezTo>
                  <a:cubicBezTo>
                    <a:pt x="4917" y="2771"/>
                    <a:pt x="4851" y="2705"/>
                    <a:pt x="4796" y="2639"/>
                  </a:cubicBezTo>
                  <a:lnTo>
                    <a:pt x="4796" y="2639"/>
                  </a:lnTo>
                  <a:cubicBezTo>
                    <a:pt x="4873" y="2727"/>
                    <a:pt x="4982" y="2803"/>
                    <a:pt x="5114" y="2869"/>
                  </a:cubicBezTo>
                  <a:cubicBezTo>
                    <a:pt x="5606" y="2990"/>
                    <a:pt x="6077" y="3187"/>
                    <a:pt x="6493" y="3482"/>
                  </a:cubicBezTo>
                  <a:cubicBezTo>
                    <a:pt x="7358" y="4063"/>
                    <a:pt x="7796" y="5048"/>
                    <a:pt x="8015" y="6165"/>
                  </a:cubicBezTo>
                  <a:lnTo>
                    <a:pt x="8913" y="6165"/>
                  </a:lnTo>
                  <a:cubicBezTo>
                    <a:pt x="8584" y="4730"/>
                    <a:pt x="7939" y="3657"/>
                    <a:pt x="6657" y="2759"/>
                  </a:cubicBezTo>
                  <a:cubicBezTo>
                    <a:pt x="5343" y="1851"/>
                    <a:pt x="3767" y="1336"/>
                    <a:pt x="2168" y="1336"/>
                  </a:cubicBezTo>
                  <a:close/>
                  <a:moveTo>
                    <a:pt x="13522" y="1676"/>
                  </a:moveTo>
                  <a:cubicBezTo>
                    <a:pt x="13161" y="1883"/>
                    <a:pt x="12810" y="2102"/>
                    <a:pt x="12493" y="2343"/>
                  </a:cubicBezTo>
                  <a:cubicBezTo>
                    <a:pt x="11540" y="3066"/>
                    <a:pt x="11190" y="4325"/>
                    <a:pt x="10895" y="5409"/>
                  </a:cubicBezTo>
                  <a:cubicBezTo>
                    <a:pt x="10829" y="5661"/>
                    <a:pt x="10763" y="5912"/>
                    <a:pt x="10719" y="6165"/>
                  </a:cubicBezTo>
                  <a:lnTo>
                    <a:pt x="11530" y="6165"/>
                  </a:lnTo>
                  <a:cubicBezTo>
                    <a:pt x="11825" y="5037"/>
                    <a:pt x="12384" y="3997"/>
                    <a:pt x="13281" y="3274"/>
                  </a:cubicBezTo>
                  <a:cubicBezTo>
                    <a:pt x="13654" y="2869"/>
                    <a:pt x="14146" y="2617"/>
                    <a:pt x="14683" y="2496"/>
                  </a:cubicBezTo>
                  <a:cubicBezTo>
                    <a:pt x="14255" y="2267"/>
                    <a:pt x="13851" y="2015"/>
                    <a:pt x="13522" y="1676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6574381" y="2848903"/>
              <a:ext cx="8240" cy="26851"/>
            </a:xfrm>
            <a:custGeom>
              <a:rect b="b" l="l" r="r" t="t"/>
              <a:pathLst>
                <a:path extrusionOk="0" h="932" w="286">
                  <a:moveTo>
                    <a:pt x="285" y="1"/>
                  </a:moveTo>
                  <a:lnTo>
                    <a:pt x="285" y="1"/>
                  </a:lnTo>
                  <a:cubicBezTo>
                    <a:pt x="241" y="77"/>
                    <a:pt x="219" y="165"/>
                    <a:pt x="197" y="242"/>
                  </a:cubicBezTo>
                  <a:cubicBezTo>
                    <a:pt x="219" y="165"/>
                    <a:pt x="253" y="77"/>
                    <a:pt x="285" y="1"/>
                  </a:cubicBezTo>
                  <a:close/>
                  <a:moveTo>
                    <a:pt x="66" y="724"/>
                  </a:moveTo>
                  <a:lnTo>
                    <a:pt x="66" y="724"/>
                  </a:lnTo>
                  <a:cubicBezTo>
                    <a:pt x="44" y="789"/>
                    <a:pt x="22" y="865"/>
                    <a:pt x="0" y="931"/>
                  </a:cubicBezTo>
                  <a:lnTo>
                    <a:pt x="22" y="931"/>
                  </a:lnTo>
                  <a:cubicBezTo>
                    <a:pt x="34" y="865"/>
                    <a:pt x="44" y="789"/>
                    <a:pt x="66" y="724"/>
                  </a:cubicBezTo>
                  <a:close/>
                </a:path>
              </a:pathLst>
            </a:custGeom>
            <a:solidFill>
              <a:srgbClr val="7904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6571212" y="2875725"/>
              <a:ext cx="3832" cy="12331"/>
            </a:xfrm>
            <a:custGeom>
              <a:rect b="b" l="l" r="r" t="t"/>
              <a:pathLst>
                <a:path extrusionOk="0" h="428" w="133">
                  <a:moveTo>
                    <a:pt x="110" y="0"/>
                  </a:moveTo>
                  <a:cubicBezTo>
                    <a:pt x="78" y="143"/>
                    <a:pt x="34" y="285"/>
                    <a:pt x="1" y="427"/>
                  </a:cubicBezTo>
                  <a:cubicBezTo>
                    <a:pt x="12" y="416"/>
                    <a:pt x="23" y="406"/>
                    <a:pt x="45" y="394"/>
                  </a:cubicBezTo>
                  <a:cubicBezTo>
                    <a:pt x="67" y="318"/>
                    <a:pt x="78" y="241"/>
                    <a:pt x="100" y="153"/>
                  </a:cubicBezTo>
                  <a:cubicBezTo>
                    <a:pt x="110" y="99"/>
                    <a:pt x="122" y="44"/>
                    <a:pt x="132" y="0"/>
                  </a:cubicBezTo>
                  <a:close/>
                </a:path>
              </a:pathLst>
            </a:custGeom>
            <a:solidFill>
              <a:srgbClr val="7985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6572480" y="2845129"/>
              <a:ext cx="453613" cy="176663"/>
            </a:xfrm>
            <a:custGeom>
              <a:rect b="b" l="l" r="r" t="t"/>
              <a:pathLst>
                <a:path extrusionOk="0" h="6132" w="15745">
                  <a:moveTo>
                    <a:pt x="14815" y="88"/>
                  </a:moveTo>
                  <a:cubicBezTo>
                    <a:pt x="14519" y="88"/>
                    <a:pt x="14212" y="120"/>
                    <a:pt x="13917" y="186"/>
                  </a:cubicBezTo>
                  <a:cubicBezTo>
                    <a:pt x="13917" y="208"/>
                    <a:pt x="13905" y="219"/>
                    <a:pt x="13895" y="241"/>
                  </a:cubicBezTo>
                  <a:cubicBezTo>
                    <a:pt x="13873" y="285"/>
                    <a:pt x="13851" y="329"/>
                    <a:pt x="13851" y="373"/>
                  </a:cubicBezTo>
                  <a:lnTo>
                    <a:pt x="13851" y="383"/>
                  </a:lnTo>
                  <a:cubicBezTo>
                    <a:pt x="13862" y="449"/>
                    <a:pt x="13905" y="504"/>
                    <a:pt x="13949" y="548"/>
                  </a:cubicBezTo>
                  <a:cubicBezTo>
                    <a:pt x="14037" y="646"/>
                    <a:pt x="14136" y="745"/>
                    <a:pt x="14223" y="843"/>
                  </a:cubicBezTo>
                  <a:cubicBezTo>
                    <a:pt x="14519" y="745"/>
                    <a:pt x="14803" y="668"/>
                    <a:pt x="15099" y="602"/>
                  </a:cubicBezTo>
                  <a:cubicBezTo>
                    <a:pt x="15197" y="580"/>
                    <a:pt x="15307" y="570"/>
                    <a:pt x="15406" y="570"/>
                  </a:cubicBezTo>
                  <a:cubicBezTo>
                    <a:pt x="15537" y="570"/>
                    <a:pt x="15657" y="592"/>
                    <a:pt x="15745" y="679"/>
                  </a:cubicBezTo>
                  <a:cubicBezTo>
                    <a:pt x="15625" y="493"/>
                    <a:pt x="15504" y="318"/>
                    <a:pt x="15373" y="132"/>
                  </a:cubicBezTo>
                  <a:cubicBezTo>
                    <a:pt x="15187" y="99"/>
                    <a:pt x="15000" y="88"/>
                    <a:pt x="14815" y="88"/>
                  </a:cubicBezTo>
                  <a:close/>
                  <a:moveTo>
                    <a:pt x="482" y="0"/>
                  </a:moveTo>
                  <a:cubicBezTo>
                    <a:pt x="450" y="22"/>
                    <a:pt x="417" y="44"/>
                    <a:pt x="395" y="77"/>
                  </a:cubicBezTo>
                  <a:cubicBezTo>
                    <a:pt x="373" y="99"/>
                    <a:pt x="362" y="120"/>
                    <a:pt x="351" y="132"/>
                  </a:cubicBezTo>
                  <a:cubicBezTo>
                    <a:pt x="319" y="208"/>
                    <a:pt x="285" y="296"/>
                    <a:pt x="263" y="373"/>
                  </a:cubicBezTo>
                  <a:cubicBezTo>
                    <a:pt x="263" y="383"/>
                    <a:pt x="253" y="383"/>
                    <a:pt x="253" y="383"/>
                  </a:cubicBezTo>
                  <a:cubicBezTo>
                    <a:pt x="209" y="548"/>
                    <a:pt x="165" y="701"/>
                    <a:pt x="132" y="854"/>
                  </a:cubicBezTo>
                  <a:cubicBezTo>
                    <a:pt x="110" y="920"/>
                    <a:pt x="100" y="996"/>
                    <a:pt x="88" y="1062"/>
                  </a:cubicBezTo>
                  <a:cubicBezTo>
                    <a:pt x="78" y="1106"/>
                    <a:pt x="66" y="1161"/>
                    <a:pt x="56" y="1215"/>
                  </a:cubicBezTo>
                  <a:cubicBezTo>
                    <a:pt x="34" y="1303"/>
                    <a:pt x="23" y="1380"/>
                    <a:pt x="1" y="1456"/>
                  </a:cubicBezTo>
                  <a:cubicBezTo>
                    <a:pt x="209" y="1336"/>
                    <a:pt x="472" y="1314"/>
                    <a:pt x="713" y="1303"/>
                  </a:cubicBezTo>
                  <a:lnTo>
                    <a:pt x="964" y="1303"/>
                  </a:lnTo>
                  <a:cubicBezTo>
                    <a:pt x="2563" y="1303"/>
                    <a:pt x="4139" y="1818"/>
                    <a:pt x="5453" y="2726"/>
                  </a:cubicBezTo>
                  <a:cubicBezTo>
                    <a:pt x="6735" y="3624"/>
                    <a:pt x="7380" y="4697"/>
                    <a:pt x="7709" y="6132"/>
                  </a:cubicBezTo>
                  <a:lnTo>
                    <a:pt x="9515" y="6132"/>
                  </a:lnTo>
                  <a:cubicBezTo>
                    <a:pt x="9559" y="5879"/>
                    <a:pt x="9625" y="5628"/>
                    <a:pt x="9691" y="5376"/>
                  </a:cubicBezTo>
                  <a:cubicBezTo>
                    <a:pt x="9986" y="4292"/>
                    <a:pt x="10336" y="3033"/>
                    <a:pt x="11289" y="2310"/>
                  </a:cubicBezTo>
                  <a:cubicBezTo>
                    <a:pt x="11606" y="2069"/>
                    <a:pt x="11957" y="1850"/>
                    <a:pt x="12318" y="1643"/>
                  </a:cubicBezTo>
                  <a:cubicBezTo>
                    <a:pt x="12263" y="1588"/>
                    <a:pt x="12209" y="1533"/>
                    <a:pt x="12165" y="1478"/>
                  </a:cubicBezTo>
                  <a:cubicBezTo>
                    <a:pt x="12121" y="1424"/>
                    <a:pt x="12077" y="1369"/>
                    <a:pt x="12044" y="1314"/>
                  </a:cubicBezTo>
                  <a:cubicBezTo>
                    <a:pt x="11990" y="1227"/>
                    <a:pt x="11924" y="1128"/>
                    <a:pt x="11891" y="1030"/>
                  </a:cubicBezTo>
                  <a:cubicBezTo>
                    <a:pt x="11705" y="1128"/>
                    <a:pt x="11519" y="1237"/>
                    <a:pt x="11333" y="1347"/>
                  </a:cubicBezTo>
                  <a:cubicBezTo>
                    <a:pt x="10194" y="2026"/>
                    <a:pt x="8957" y="2748"/>
                    <a:pt x="7643" y="2748"/>
                  </a:cubicBezTo>
                  <a:cubicBezTo>
                    <a:pt x="7511" y="2748"/>
                    <a:pt x="7391" y="2738"/>
                    <a:pt x="7260" y="2726"/>
                  </a:cubicBezTo>
                  <a:cubicBezTo>
                    <a:pt x="5793" y="2562"/>
                    <a:pt x="4632" y="1468"/>
                    <a:pt x="3307" y="821"/>
                  </a:cubicBezTo>
                  <a:cubicBezTo>
                    <a:pt x="2946" y="646"/>
                    <a:pt x="2574" y="504"/>
                    <a:pt x="2169" y="416"/>
                  </a:cubicBezTo>
                  <a:cubicBezTo>
                    <a:pt x="2092" y="405"/>
                    <a:pt x="2015" y="383"/>
                    <a:pt x="1939" y="361"/>
                  </a:cubicBezTo>
                  <a:cubicBezTo>
                    <a:pt x="1435" y="285"/>
                    <a:pt x="910" y="263"/>
                    <a:pt x="482" y="0"/>
                  </a:cubicBezTo>
                  <a:close/>
                </a:path>
              </a:pathLst>
            </a:custGeom>
            <a:solidFill>
              <a:srgbClr val="554B69">
                <a:alpha val="36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6859226" y="2912314"/>
              <a:ext cx="257705" cy="933185"/>
            </a:xfrm>
            <a:custGeom>
              <a:rect b="b" l="l" r="r" t="t"/>
              <a:pathLst>
                <a:path extrusionOk="0" h="32391" w="8945">
                  <a:moveTo>
                    <a:pt x="4541" y="0"/>
                  </a:moveTo>
                  <a:cubicBezTo>
                    <a:pt x="4162" y="0"/>
                    <a:pt x="3776" y="66"/>
                    <a:pt x="3383" y="209"/>
                  </a:cubicBezTo>
                  <a:cubicBezTo>
                    <a:pt x="865" y="1117"/>
                    <a:pt x="0" y="3898"/>
                    <a:pt x="132" y="6362"/>
                  </a:cubicBezTo>
                  <a:cubicBezTo>
                    <a:pt x="339" y="10150"/>
                    <a:pt x="920" y="13949"/>
                    <a:pt x="1314" y="17726"/>
                  </a:cubicBezTo>
                  <a:cubicBezTo>
                    <a:pt x="1434" y="18887"/>
                    <a:pt x="1555" y="20048"/>
                    <a:pt x="1511" y="21219"/>
                  </a:cubicBezTo>
                  <a:cubicBezTo>
                    <a:pt x="1489" y="21821"/>
                    <a:pt x="1489" y="22566"/>
                    <a:pt x="2004" y="22872"/>
                  </a:cubicBezTo>
                  <a:cubicBezTo>
                    <a:pt x="1478" y="23288"/>
                    <a:pt x="1500" y="24087"/>
                    <a:pt x="1675" y="24734"/>
                  </a:cubicBezTo>
                  <a:cubicBezTo>
                    <a:pt x="1850" y="25379"/>
                    <a:pt x="2135" y="26047"/>
                    <a:pt x="1938" y="26682"/>
                  </a:cubicBezTo>
                  <a:cubicBezTo>
                    <a:pt x="1850" y="26989"/>
                    <a:pt x="1653" y="27262"/>
                    <a:pt x="1555" y="27558"/>
                  </a:cubicBezTo>
                  <a:cubicBezTo>
                    <a:pt x="1446" y="27865"/>
                    <a:pt x="1456" y="28248"/>
                    <a:pt x="1708" y="28445"/>
                  </a:cubicBezTo>
                  <a:cubicBezTo>
                    <a:pt x="1785" y="28510"/>
                    <a:pt x="1894" y="28554"/>
                    <a:pt x="1949" y="28642"/>
                  </a:cubicBezTo>
                  <a:cubicBezTo>
                    <a:pt x="2081" y="28883"/>
                    <a:pt x="1719" y="29135"/>
                    <a:pt x="1708" y="29408"/>
                  </a:cubicBezTo>
                  <a:cubicBezTo>
                    <a:pt x="1697" y="29671"/>
                    <a:pt x="1982" y="29836"/>
                    <a:pt x="2069" y="30077"/>
                  </a:cubicBezTo>
                  <a:cubicBezTo>
                    <a:pt x="2168" y="30361"/>
                    <a:pt x="1982" y="30656"/>
                    <a:pt x="1796" y="30887"/>
                  </a:cubicBezTo>
                  <a:cubicBezTo>
                    <a:pt x="1609" y="31106"/>
                    <a:pt x="1380" y="31347"/>
                    <a:pt x="1380" y="31642"/>
                  </a:cubicBezTo>
                  <a:cubicBezTo>
                    <a:pt x="1368" y="32197"/>
                    <a:pt x="2889" y="32390"/>
                    <a:pt x="4346" y="32390"/>
                  </a:cubicBezTo>
                  <a:cubicBezTo>
                    <a:pt x="5676" y="32390"/>
                    <a:pt x="6953" y="32229"/>
                    <a:pt x="6964" y="32036"/>
                  </a:cubicBezTo>
                  <a:cubicBezTo>
                    <a:pt x="7314" y="26934"/>
                    <a:pt x="7741" y="21799"/>
                    <a:pt x="7927" y="16697"/>
                  </a:cubicBezTo>
                  <a:cubicBezTo>
                    <a:pt x="8015" y="14190"/>
                    <a:pt x="8113" y="11671"/>
                    <a:pt x="8321" y="9175"/>
                  </a:cubicBezTo>
                  <a:cubicBezTo>
                    <a:pt x="8409" y="8201"/>
                    <a:pt x="8682" y="7292"/>
                    <a:pt x="8803" y="6340"/>
                  </a:cubicBezTo>
                  <a:cubicBezTo>
                    <a:pt x="8945" y="5255"/>
                    <a:pt x="8507" y="3898"/>
                    <a:pt x="8200" y="2869"/>
                  </a:cubicBezTo>
                  <a:cubicBezTo>
                    <a:pt x="7905" y="1927"/>
                    <a:pt x="7599" y="1303"/>
                    <a:pt x="6876" y="788"/>
                  </a:cubicBezTo>
                  <a:cubicBezTo>
                    <a:pt x="6777" y="723"/>
                    <a:pt x="6668" y="657"/>
                    <a:pt x="6558" y="591"/>
                  </a:cubicBezTo>
                  <a:cubicBezTo>
                    <a:pt x="5913" y="222"/>
                    <a:pt x="5239" y="0"/>
                    <a:pt x="45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2"/>
            <p:cNvSpPr/>
            <p:nvPr/>
          </p:nvSpPr>
          <p:spPr>
            <a:xfrm>
              <a:off x="6920418" y="2916088"/>
              <a:ext cx="41342" cy="22443"/>
            </a:xfrm>
            <a:custGeom>
              <a:rect b="b" l="l" r="r" t="t"/>
              <a:pathLst>
                <a:path extrusionOk="0" h="779" w="1435">
                  <a:moveTo>
                    <a:pt x="1402" y="0"/>
                  </a:moveTo>
                  <a:cubicBezTo>
                    <a:pt x="865" y="121"/>
                    <a:pt x="373" y="373"/>
                    <a:pt x="0" y="778"/>
                  </a:cubicBezTo>
                  <a:cubicBezTo>
                    <a:pt x="361" y="482"/>
                    <a:pt x="777" y="241"/>
                    <a:pt x="1259" y="78"/>
                  </a:cubicBezTo>
                  <a:cubicBezTo>
                    <a:pt x="1314" y="56"/>
                    <a:pt x="1380" y="34"/>
                    <a:pt x="1434" y="12"/>
                  </a:cubicBezTo>
                  <a:cubicBezTo>
                    <a:pt x="1424" y="12"/>
                    <a:pt x="1412" y="0"/>
                    <a:pt x="1402" y="0"/>
                  </a:cubicBezTo>
                  <a:close/>
                </a:path>
              </a:pathLst>
            </a:custGeom>
            <a:solidFill>
              <a:srgbClr val="8FA0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2"/>
            <p:cNvSpPr/>
            <p:nvPr/>
          </p:nvSpPr>
          <p:spPr>
            <a:xfrm>
              <a:off x="7092011" y="2984857"/>
              <a:ext cx="11380" cy="36934"/>
            </a:xfrm>
            <a:custGeom>
              <a:rect b="b" l="l" r="r" t="t"/>
              <a:pathLst>
                <a:path extrusionOk="0" h="1282" w="395">
                  <a:moveTo>
                    <a:pt x="0" y="0"/>
                  </a:moveTo>
                  <a:cubicBezTo>
                    <a:pt x="44" y="110"/>
                    <a:pt x="77" y="231"/>
                    <a:pt x="120" y="351"/>
                  </a:cubicBezTo>
                  <a:cubicBezTo>
                    <a:pt x="198" y="647"/>
                    <a:pt x="296" y="953"/>
                    <a:pt x="395" y="1282"/>
                  </a:cubicBezTo>
                  <a:cubicBezTo>
                    <a:pt x="383" y="1172"/>
                    <a:pt x="383" y="1063"/>
                    <a:pt x="373" y="953"/>
                  </a:cubicBezTo>
                  <a:lnTo>
                    <a:pt x="373" y="800"/>
                  </a:lnTo>
                  <a:cubicBezTo>
                    <a:pt x="373" y="767"/>
                    <a:pt x="373" y="734"/>
                    <a:pt x="361" y="701"/>
                  </a:cubicBezTo>
                  <a:cubicBezTo>
                    <a:pt x="307" y="526"/>
                    <a:pt x="252" y="373"/>
                    <a:pt x="186" y="209"/>
                  </a:cubicBezTo>
                  <a:lnTo>
                    <a:pt x="186" y="209"/>
                  </a:lnTo>
                  <a:cubicBezTo>
                    <a:pt x="208" y="307"/>
                    <a:pt x="230" y="394"/>
                    <a:pt x="241" y="482"/>
                  </a:cubicBezTo>
                  <a:cubicBezTo>
                    <a:pt x="164" y="340"/>
                    <a:pt x="88" y="175"/>
                    <a:pt x="0" y="0"/>
                  </a:cubicBezTo>
                  <a:close/>
                </a:path>
              </a:pathLst>
            </a:custGeom>
            <a:solidFill>
              <a:srgbClr val="ACB6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2"/>
            <p:cNvSpPr/>
            <p:nvPr/>
          </p:nvSpPr>
          <p:spPr>
            <a:xfrm>
              <a:off x="7083166" y="2964028"/>
              <a:ext cx="15817" cy="34716"/>
            </a:xfrm>
            <a:custGeom>
              <a:rect b="b" l="l" r="r" t="t"/>
              <a:pathLst>
                <a:path extrusionOk="0" h="1205" w="549">
                  <a:moveTo>
                    <a:pt x="1" y="1"/>
                  </a:moveTo>
                  <a:cubicBezTo>
                    <a:pt x="121" y="220"/>
                    <a:pt x="220" y="450"/>
                    <a:pt x="307" y="723"/>
                  </a:cubicBezTo>
                  <a:cubicBezTo>
                    <a:pt x="395" y="898"/>
                    <a:pt x="471" y="1063"/>
                    <a:pt x="548" y="1205"/>
                  </a:cubicBezTo>
                  <a:cubicBezTo>
                    <a:pt x="537" y="1117"/>
                    <a:pt x="515" y="1030"/>
                    <a:pt x="493" y="932"/>
                  </a:cubicBezTo>
                  <a:cubicBezTo>
                    <a:pt x="351" y="603"/>
                    <a:pt x="187" y="285"/>
                    <a:pt x="1" y="1"/>
                  </a:cubicBezTo>
                  <a:close/>
                </a:path>
              </a:pathLst>
            </a:custGeom>
            <a:solidFill>
              <a:srgbClr val="8FA0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2"/>
            <p:cNvSpPr/>
            <p:nvPr/>
          </p:nvSpPr>
          <p:spPr>
            <a:xfrm>
              <a:off x="6914743" y="2916405"/>
              <a:ext cx="188648" cy="105387"/>
            </a:xfrm>
            <a:custGeom>
              <a:rect b="b" l="l" r="r" t="t"/>
              <a:pathLst>
                <a:path extrusionOk="0" h="3658" w="6548">
                  <a:moveTo>
                    <a:pt x="1631" y="1"/>
                  </a:moveTo>
                  <a:cubicBezTo>
                    <a:pt x="1577" y="23"/>
                    <a:pt x="1511" y="45"/>
                    <a:pt x="1456" y="67"/>
                  </a:cubicBezTo>
                  <a:cubicBezTo>
                    <a:pt x="974" y="230"/>
                    <a:pt x="558" y="471"/>
                    <a:pt x="197" y="767"/>
                  </a:cubicBezTo>
                  <a:cubicBezTo>
                    <a:pt x="120" y="843"/>
                    <a:pt x="55" y="921"/>
                    <a:pt x="0" y="1008"/>
                  </a:cubicBezTo>
                  <a:cubicBezTo>
                    <a:pt x="351" y="800"/>
                    <a:pt x="777" y="624"/>
                    <a:pt x="1193" y="624"/>
                  </a:cubicBezTo>
                  <a:cubicBezTo>
                    <a:pt x="1424" y="624"/>
                    <a:pt x="1653" y="680"/>
                    <a:pt x="1862" y="811"/>
                  </a:cubicBezTo>
                  <a:cubicBezTo>
                    <a:pt x="2256" y="1062"/>
                    <a:pt x="2463" y="1522"/>
                    <a:pt x="2639" y="1950"/>
                  </a:cubicBezTo>
                  <a:cubicBezTo>
                    <a:pt x="2891" y="2530"/>
                    <a:pt x="3120" y="3099"/>
                    <a:pt x="3285" y="3658"/>
                  </a:cubicBezTo>
                  <a:lnTo>
                    <a:pt x="6548" y="3658"/>
                  </a:lnTo>
                  <a:cubicBezTo>
                    <a:pt x="6449" y="3329"/>
                    <a:pt x="6351" y="3023"/>
                    <a:pt x="6273" y="2727"/>
                  </a:cubicBezTo>
                  <a:cubicBezTo>
                    <a:pt x="6230" y="2607"/>
                    <a:pt x="6197" y="2486"/>
                    <a:pt x="6153" y="2376"/>
                  </a:cubicBezTo>
                  <a:cubicBezTo>
                    <a:pt x="6066" y="2103"/>
                    <a:pt x="5967" y="1873"/>
                    <a:pt x="5847" y="1654"/>
                  </a:cubicBezTo>
                  <a:cubicBezTo>
                    <a:pt x="5704" y="1435"/>
                    <a:pt x="5551" y="1227"/>
                    <a:pt x="5376" y="1041"/>
                  </a:cubicBezTo>
                  <a:cubicBezTo>
                    <a:pt x="5278" y="975"/>
                    <a:pt x="5179" y="899"/>
                    <a:pt x="5091" y="822"/>
                  </a:cubicBezTo>
                  <a:cubicBezTo>
                    <a:pt x="5081" y="811"/>
                    <a:pt x="5069" y="811"/>
                    <a:pt x="5047" y="800"/>
                  </a:cubicBezTo>
                  <a:lnTo>
                    <a:pt x="5047" y="800"/>
                  </a:lnTo>
                  <a:cubicBezTo>
                    <a:pt x="5321" y="1140"/>
                    <a:pt x="5606" y="1468"/>
                    <a:pt x="5847" y="1829"/>
                  </a:cubicBezTo>
                  <a:cubicBezTo>
                    <a:pt x="5945" y="1994"/>
                    <a:pt x="6066" y="2169"/>
                    <a:pt x="6120" y="2354"/>
                  </a:cubicBezTo>
                  <a:cubicBezTo>
                    <a:pt x="6142" y="2410"/>
                    <a:pt x="6197" y="2607"/>
                    <a:pt x="6142" y="2661"/>
                  </a:cubicBezTo>
                  <a:cubicBezTo>
                    <a:pt x="6142" y="2672"/>
                    <a:pt x="6132" y="2683"/>
                    <a:pt x="6120" y="2683"/>
                  </a:cubicBezTo>
                  <a:cubicBezTo>
                    <a:pt x="6110" y="2683"/>
                    <a:pt x="6098" y="2672"/>
                    <a:pt x="6076" y="2672"/>
                  </a:cubicBezTo>
                  <a:cubicBezTo>
                    <a:pt x="6055" y="2661"/>
                    <a:pt x="6033" y="2629"/>
                    <a:pt x="6011" y="2607"/>
                  </a:cubicBezTo>
                  <a:cubicBezTo>
                    <a:pt x="5836" y="2398"/>
                    <a:pt x="5660" y="2191"/>
                    <a:pt x="5475" y="1994"/>
                  </a:cubicBezTo>
                  <a:cubicBezTo>
                    <a:pt x="5419" y="1928"/>
                    <a:pt x="5354" y="1873"/>
                    <a:pt x="5300" y="1807"/>
                  </a:cubicBezTo>
                  <a:lnTo>
                    <a:pt x="5288" y="1807"/>
                  </a:lnTo>
                  <a:cubicBezTo>
                    <a:pt x="5256" y="1775"/>
                    <a:pt x="5222" y="1741"/>
                    <a:pt x="5179" y="1709"/>
                  </a:cubicBezTo>
                  <a:lnTo>
                    <a:pt x="5168" y="1697"/>
                  </a:lnTo>
                  <a:cubicBezTo>
                    <a:pt x="5102" y="1643"/>
                    <a:pt x="5037" y="1588"/>
                    <a:pt x="4960" y="1544"/>
                  </a:cubicBezTo>
                  <a:cubicBezTo>
                    <a:pt x="4949" y="1534"/>
                    <a:pt x="4927" y="1522"/>
                    <a:pt x="4905" y="1522"/>
                  </a:cubicBezTo>
                  <a:cubicBezTo>
                    <a:pt x="4883" y="1522"/>
                    <a:pt x="4872" y="1534"/>
                    <a:pt x="4872" y="1556"/>
                  </a:cubicBezTo>
                  <a:cubicBezTo>
                    <a:pt x="4872" y="1566"/>
                    <a:pt x="4883" y="1577"/>
                    <a:pt x="4883" y="1577"/>
                  </a:cubicBezTo>
                  <a:cubicBezTo>
                    <a:pt x="5234" y="2114"/>
                    <a:pt x="5847" y="2475"/>
                    <a:pt x="6055" y="3077"/>
                  </a:cubicBezTo>
                  <a:cubicBezTo>
                    <a:pt x="6066" y="3110"/>
                    <a:pt x="6076" y="3143"/>
                    <a:pt x="6066" y="3176"/>
                  </a:cubicBezTo>
                  <a:cubicBezTo>
                    <a:pt x="6044" y="3208"/>
                    <a:pt x="6011" y="3220"/>
                    <a:pt x="5978" y="3220"/>
                  </a:cubicBezTo>
                  <a:cubicBezTo>
                    <a:pt x="5956" y="3220"/>
                    <a:pt x="5923" y="3220"/>
                    <a:pt x="5901" y="3208"/>
                  </a:cubicBezTo>
                  <a:cubicBezTo>
                    <a:pt x="5814" y="3176"/>
                    <a:pt x="5716" y="3099"/>
                    <a:pt x="5628" y="3011"/>
                  </a:cubicBezTo>
                  <a:cubicBezTo>
                    <a:pt x="5453" y="2826"/>
                    <a:pt x="5266" y="2573"/>
                    <a:pt x="5212" y="2519"/>
                  </a:cubicBezTo>
                  <a:lnTo>
                    <a:pt x="5201" y="2519"/>
                  </a:lnTo>
                  <a:lnTo>
                    <a:pt x="5201" y="2508"/>
                  </a:lnTo>
                  <a:lnTo>
                    <a:pt x="5190" y="2508"/>
                  </a:lnTo>
                  <a:cubicBezTo>
                    <a:pt x="5059" y="2388"/>
                    <a:pt x="4927" y="2278"/>
                    <a:pt x="4796" y="2179"/>
                  </a:cubicBezTo>
                  <a:cubicBezTo>
                    <a:pt x="4784" y="2169"/>
                    <a:pt x="4774" y="2157"/>
                    <a:pt x="4752" y="2147"/>
                  </a:cubicBezTo>
                  <a:cubicBezTo>
                    <a:pt x="4675" y="2081"/>
                    <a:pt x="4522" y="2004"/>
                    <a:pt x="4446" y="1906"/>
                  </a:cubicBezTo>
                  <a:cubicBezTo>
                    <a:pt x="4434" y="1895"/>
                    <a:pt x="4424" y="1884"/>
                    <a:pt x="4412" y="1884"/>
                  </a:cubicBezTo>
                  <a:cubicBezTo>
                    <a:pt x="4675" y="2289"/>
                    <a:pt x="5037" y="2629"/>
                    <a:pt x="5365" y="2979"/>
                  </a:cubicBezTo>
                  <a:cubicBezTo>
                    <a:pt x="5475" y="3088"/>
                    <a:pt x="5584" y="3220"/>
                    <a:pt x="5573" y="3373"/>
                  </a:cubicBezTo>
                  <a:cubicBezTo>
                    <a:pt x="5573" y="3405"/>
                    <a:pt x="5562" y="3427"/>
                    <a:pt x="5540" y="3439"/>
                  </a:cubicBezTo>
                  <a:lnTo>
                    <a:pt x="5518" y="3439"/>
                  </a:lnTo>
                  <a:cubicBezTo>
                    <a:pt x="5507" y="3439"/>
                    <a:pt x="5485" y="3439"/>
                    <a:pt x="5475" y="3427"/>
                  </a:cubicBezTo>
                  <a:cubicBezTo>
                    <a:pt x="5463" y="3417"/>
                    <a:pt x="5441" y="3405"/>
                    <a:pt x="5419" y="3395"/>
                  </a:cubicBezTo>
                  <a:cubicBezTo>
                    <a:pt x="5157" y="3264"/>
                    <a:pt x="4916" y="3066"/>
                    <a:pt x="4686" y="2869"/>
                  </a:cubicBezTo>
                  <a:lnTo>
                    <a:pt x="4325" y="2541"/>
                  </a:lnTo>
                  <a:cubicBezTo>
                    <a:pt x="4270" y="2475"/>
                    <a:pt x="4183" y="2431"/>
                    <a:pt x="4128" y="2354"/>
                  </a:cubicBezTo>
                  <a:cubicBezTo>
                    <a:pt x="4117" y="2344"/>
                    <a:pt x="4117" y="2332"/>
                    <a:pt x="4106" y="2322"/>
                  </a:cubicBezTo>
                  <a:lnTo>
                    <a:pt x="4095" y="2311"/>
                  </a:lnTo>
                  <a:lnTo>
                    <a:pt x="4095" y="2311"/>
                  </a:lnTo>
                  <a:cubicBezTo>
                    <a:pt x="4161" y="2629"/>
                    <a:pt x="4862" y="3208"/>
                    <a:pt x="4730" y="3537"/>
                  </a:cubicBezTo>
                  <a:cubicBezTo>
                    <a:pt x="4719" y="3559"/>
                    <a:pt x="4719" y="3570"/>
                    <a:pt x="4719" y="3570"/>
                  </a:cubicBezTo>
                  <a:lnTo>
                    <a:pt x="4708" y="3570"/>
                  </a:lnTo>
                  <a:cubicBezTo>
                    <a:pt x="4183" y="3264"/>
                    <a:pt x="3723" y="2607"/>
                    <a:pt x="3394" y="2114"/>
                  </a:cubicBezTo>
                  <a:cubicBezTo>
                    <a:pt x="3230" y="1851"/>
                    <a:pt x="3066" y="1577"/>
                    <a:pt x="2945" y="1293"/>
                  </a:cubicBezTo>
                  <a:cubicBezTo>
                    <a:pt x="2901" y="1183"/>
                    <a:pt x="2869" y="1062"/>
                    <a:pt x="2836" y="942"/>
                  </a:cubicBezTo>
                  <a:cubicBezTo>
                    <a:pt x="2803" y="811"/>
                    <a:pt x="2759" y="680"/>
                    <a:pt x="2694" y="581"/>
                  </a:cubicBezTo>
                  <a:cubicBezTo>
                    <a:pt x="2617" y="483"/>
                    <a:pt x="2497" y="417"/>
                    <a:pt x="2376" y="362"/>
                  </a:cubicBezTo>
                  <a:cubicBezTo>
                    <a:pt x="2124" y="252"/>
                    <a:pt x="1872" y="132"/>
                    <a:pt x="1631" y="1"/>
                  </a:cubicBezTo>
                  <a:close/>
                </a:path>
              </a:pathLst>
            </a:custGeom>
            <a:solidFill>
              <a:srgbClr val="554B69">
                <a:alpha val="36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2"/>
            <p:cNvSpPr/>
            <p:nvPr/>
          </p:nvSpPr>
          <p:spPr>
            <a:xfrm>
              <a:off x="6524857" y="2923780"/>
              <a:ext cx="261508" cy="946610"/>
            </a:xfrm>
            <a:custGeom>
              <a:rect b="b" l="l" r="r" t="t"/>
              <a:pathLst>
                <a:path extrusionOk="0" h="32857" w="9077">
                  <a:moveTo>
                    <a:pt x="4598" y="1"/>
                  </a:moveTo>
                  <a:cubicBezTo>
                    <a:pt x="3198" y="1"/>
                    <a:pt x="1808" y="678"/>
                    <a:pt x="1062" y="1935"/>
                  </a:cubicBezTo>
                  <a:cubicBezTo>
                    <a:pt x="99" y="3544"/>
                    <a:pt x="1" y="5307"/>
                    <a:pt x="208" y="7146"/>
                  </a:cubicBezTo>
                  <a:cubicBezTo>
                    <a:pt x="865" y="13178"/>
                    <a:pt x="2782" y="19244"/>
                    <a:pt x="2410" y="25353"/>
                  </a:cubicBezTo>
                  <a:cubicBezTo>
                    <a:pt x="2376" y="25945"/>
                    <a:pt x="2354" y="26623"/>
                    <a:pt x="2782" y="27029"/>
                  </a:cubicBezTo>
                  <a:cubicBezTo>
                    <a:pt x="2464" y="27390"/>
                    <a:pt x="2497" y="28003"/>
                    <a:pt x="2858" y="28321"/>
                  </a:cubicBezTo>
                  <a:cubicBezTo>
                    <a:pt x="2968" y="28430"/>
                    <a:pt x="3121" y="28529"/>
                    <a:pt x="3132" y="28682"/>
                  </a:cubicBezTo>
                  <a:cubicBezTo>
                    <a:pt x="3143" y="28857"/>
                    <a:pt x="2979" y="28978"/>
                    <a:pt x="2869" y="29120"/>
                  </a:cubicBezTo>
                  <a:cubicBezTo>
                    <a:pt x="2563" y="29503"/>
                    <a:pt x="2705" y="30051"/>
                    <a:pt x="2814" y="30533"/>
                  </a:cubicBezTo>
                  <a:cubicBezTo>
                    <a:pt x="2924" y="31014"/>
                    <a:pt x="2913" y="31627"/>
                    <a:pt x="2486" y="31857"/>
                  </a:cubicBezTo>
                  <a:cubicBezTo>
                    <a:pt x="3290" y="32428"/>
                    <a:pt x="4767" y="32857"/>
                    <a:pt x="6150" y="32857"/>
                  </a:cubicBezTo>
                  <a:cubicBezTo>
                    <a:pt x="7288" y="32857"/>
                    <a:pt x="8362" y="32566"/>
                    <a:pt x="8945" y="31824"/>
                  </a:cubicBezTo>
                  <a:cubicBezTo>
                    <a:pt x="9011" y="31737"/>
                    <a:pt x="9077" y="31627"/>
                    <a:pt x="9044" y="31518"/>
                  </a:cubicBezTo>
                  <a:cubicBezTo>
                    <a:pt x="9011" y="31419"/>
                    <a:pt x="8891" y="31375"/>
                    <a:pt x="8804" y="31309"/>
                  </a:cubicBezTo>
                  <a:cubicBezTo>
                    <a:pt x="8037" y="30773"/>
                    <a:pt x="8858" y="29766"/>
                    <a:pt x="8508" y="29120"/>
                  </a:cubicBezTo>
                  <a:cubicBezTo>
                    <a:pt x="8409" y="28934"/>
                    <a:pt x="8234" y="28813"/>
                    <a:pt x="8125" y="28638"/>
                  </a:cubicBezTo>
                  <a:cubicBezTo>
                    <a:pt x="7632" y="27893"/>
                    <a:pt x="8519" y="26854"/>
                    <a:pt x="8190" y="26032"/>
                  </a:cubicBezTo>
                  <a:cubicBezTo>
                    <a:pt x="8125" y="25857"/>
                    <a:pt x="8004" y="25715"/>
                    <a:pt x="7960" y="25540"/>
                  </a:cubicBezTo>
                  <a:cubicBezTo>
                    <a:pt x="7884" y="25190"/>
                    <a:pt x="8113" y="24839"/>
                    <a:pt x="8256" y="24511"/>
                  </a:cubicBezTo>
                  <a:cubicBezTo>
                    <a:pt x="8672" y="23536"/>
                    <a:pt x="8354" y="22419"/>
                    <a:pt x="8234" y="21358"/>
                  </a:cubicBezTo>
                  <a:cubicBezTo>
                    <a:pt x="8070" y="19956"/>
                    <a:pt x="8256" y="18543"/>
                    <a:pt x="8398" y="17131"/>
                  </a:cubicBezTo>
                  <a:cubicBezTo>
                    <a:pt x="8705" y="14208"/>
                    <a:pt x="8804" y="11251"/>
                    <a:pt x="8694" y="8317"/>
                  </a:cubicBezTo>
                  <a:cubicBezTo>
                    <a:pt x="8617" y="6029"/>
                    <a:pt x="9066" y="2164"/>
                    <a:pt x="6942" y="719"/>
                  </a:cubicBezTo>
                  <a:cubicBezTo>
                    <a:pt x="6242" y="233"/>
                    <a:pt x="5418" y="1"/>
                    <a:pt x="45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2"/>
            <p:cNvSpPr/>
            <p:nvPr/>
          </p:nvSpPr>
          <p:spPr>
            <a:xfrm>
              <a:off x="6675937" y="2920208"/>
              <a:ext cx="9190" cy="6626"/>
            </a:xfrm>
            <a:custGeom>
              <a:rect b="b" l="l" r="r" t="t"/>
              <a:pathLst>
                <a:path extrusionOk="0" h="230" w="319">
                  <a:moveTo>
                    <a:pt x="1" y="0"/>
                  </a:moveTo>
                  <a:cubicBezTo>
                    <a:pt x="56" y="66"/>
                    <a:pt x="122" y="132"/>
                    <a:pt x="176" y="208"/>
                  </a:cubicBezTo>
                  <a:cubicBezTo>
                    <a:pt x="220" y="208"/>
                    <a:pt x="275" y="219"/>
                    <a:pt x="319" y="230"/>
                  </a:cubicBezTo>
                  <a:cubicBezTo>
                    <a:pt x="187" y="164"/>
                    <a:pt x="78" y="88"/>
                    <a:pt x="1" y="0"/>
                  </a:cubicBezTo>
                  <a:close/>
                </a:path>
              </a:pathLst>
            </a:custGeom>
            <a:solidFill>
              <a:srgbClr val="8FA0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2"/>
            <p:cNvSpPr/>
            <p:nvPr/>
          </p:nvSpPr>
          <p:spPr>
            <a:xfrm>
              <a:off x="6681007" y="2926171"/>
              <a:ext cx="87698" cy="95620"/>
            </a:xfrm>
            <a:custGeom>
              <a:rect b="b" l="l" r="r" t="t"/>
              <a:pathLst>
                <a:path extrusionOk="0" h="3319" w="3044">
                  <a:moveTo>
                    <a:pt x="0" y="1"/>
                  </a:moveTo>
                  <a:cubicBezTo>
                    <a:pt x="723" y="921"/>
                    <a:pt x="1062" y="2147"/>
                    <a:pt x="909" y="3319"/>
                  </a:cubicBezTo>
                  <a:lnTo>
                    <a:pt x="3044" y="3319"/>
                  </a:lnTo>
                  <a:cubicBezTo>
                    <a:pt x="2825" y="2202"/>
                    <a:pt x="2387" y="1217"/>
                    <a:pt x="1522" y="636"/>
                  </a:cubicBezTo>
                  <a:cubicBezTo>
                    <a:pt x="1172" y="395"/>
                    <a:pt x="569" y="253"/>
                    <a:pt x="143" y="23"/>
                  </a:cubicBezTo>
                  <a:cubicBezTo>
                    <a:pt x="99" y="12"/>
                    <a:pt x="44" y="1"/>
                    <a:pt x="0" y="1"/>
                  </a:cubicBezTo>
                  <a:close/>
                </a:path>
              </a:pathLst>
            </a:custGeom>
            <a:solidFill>
              <a:srgbClr val="554B69">
                <a:alpha val="36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2"/>
            <p:cNvSpPr/>
            <p:nvPr/>
          </p:nvSpPr>
          <p:spPr>
            <a:xfrm>
              <a:off x="6332752" y="1855592"/>
              <a:ext cx="587061" cy="587119"/>
            </a:xfrm>
            <a:custGeom>
              <a:rect b="b" l="l" r="r" t="t"/>
              <a:pathLst>
                <a:path extrusionOk="0" h="20379" w="20377">
                  <a:moveTo>
                    <a:pt x="10580" y="0"/>
                  </a:moveTo>
                  <a:cubicBezTo>
                    <a:pt x="9826" y="0"/>
                    <a:pt x="9072" y="106"/>
                    <a:pt x="8344" y="329"/>
                  </a:cubicBezTo>
                  <a:cubicBezTo>
                    <a:pt x="7304" y="647"/>
                    <a:pt x="6297" y="1249"/>
                    <a:pt x="5640" y="2136"/>
                  </a:cubicBezTo>
                  <a:cubicBezTo>
                    <a:pt x="5136" y="2826"/>
                    <a:pt x="5015" y="3910"/>
                    <a:pt x="4774" y="4731"/>
                  </a:cubicBezTo>
                  <a:cubicBezTo>
                    <a:pt x="4611" y="5278"/>
                    <a:pt x="4457" y="5826"/>
                    <a:pt x="4205" y="6329"/>
                  </a:cubicBezTo>
                  <a:cubicBezTo>
                    <a:pt x="3800" y="7173"/>
                    <a:pt x="3187" y="7884"/>
                    <a:pt x="2628" y="8640"/>
                  </a:cubicBezTo>
                  <a:cubicBezTo>
                    <a:pt x="1030" y="10830"/>
                    <a:pt x="1" y="13621"/>
                    <a:pt x="548" y="16282"/>
                  </a:cubicBezTo>
                  <a:cubicBezTo>
                    <a:pt x="779" y="17421"/>
                    <a:pt x="1304" y="18516"/>
                    <a:pt x="2147" y="19304"/>
                  </a:cubicBezTo>
                  <a:cubicBezTo>
                    <a:pt x="2908" y="20026"/>
                    <a:pt x="3801" y="20379"/>
                    <a:pt x="4756" y="20379"/>
                  </a:cubicBezTo>
                  <a:cubicBezTo>
                    <a:pt x="5147" y="20379"/>
                    <a:pt x="5549" y="20319"/>
                    <a:pt x="5957" y="20202"/>
                  </a:cubicBezTo>
                  <a:lnTo>
                    <a:pt x="5957" y="20202"/>
                  </a:lnTo>
                  <a:cubicBezTo>
                    <a:pt x="5778" y="20228"/>
                    <a:pt x="5597" y="20241"/>
                    <a:pt x="5418" y="20241"/>
                  </a:cubicBezTo>
                  <a:cubicBezTo>
                    <a:pt x="3951" y="20241"/>
                    <a:pt x="2506" y="19393"/>
                    <a:pt x="1687" y="18154"/>
                  </a:cubicBezTo>
                  <a:cubicBezTo>
                    <a:pt x="767" y="16764"/>
                    <a:pt x="581" y="14968"/>
                    <a:pt x="954" y="13348"/>
                  </a:cubicBezTo>
                  <a:lnTo>
                    <a:pt x="954" y="13348"/>
                  </a:lnTo>
                  <a:cubicBezTo>
                    <a:pt x="592" y="15570"/>
                    <a:pt x="1457" y="18395"/>
                    <a:pt x="3603" y="19435"/>
                  </a:cubicBezTo>
                  <a:cubicBezTo>
                    <a:pt x="4178" y="19709"/>
                    <a:pt x="4808" y="19824"/>
                    <a:pt x="5442" y="19824"/>
                  </a:cubicBezTo>
                  <a:cubicBezTo>
                    <a:pt x="5824" y="19824"/>
                    <a:pt x="6207" y="19783"/>
                    <a:pt x="6581" y="19709"/>
                  </a:cubicBezTo>
                  <a:cubicBezTo>
                    <a:pt x="7380" y="19555"/>
                    <a:pt x="8146" y="19260"/>
                    <a:pt x="8847" y="18833"/>
                  </a:cubicBezTo>
                  <a:cubicBezTo>
                    <a:pt x="10194" y="18034"/>
                    <a:pt x="11377" y="16731"/>
                    <a:pt x="12942" y="16654"/>
                  </a:cubicBezTo>
                  <a:cubicBezTo>
                    <a:pt x="12993" y="16651"/>
                    <a:pt x="13045" y="16649"/>
                    <a:pt x="13097" y="16649"/>
                  </a:cubicBezTo>
                  <a:cubicBezTo>
                    <a:pt x="13566" y="16649"/>
                    <a:pt x="14060" y="16778"/>
                    <a:pt x="14562" y="16906"/>
                  </a:cubicBezTo>
                  <a:cubicBezTo>
                    <a:pt x="15079" y="17039"/>
                    <a:pt x="15595" y="17166"/>
                    <a:pt x="16088" y="17166"/>
                  </a:cubicBezTo>
                  <a:cubicBezTo>
                    <a:pt x="16243" y="17166"/>
                    <a:pt x="16395" y="17154"/>
                    <a:pt x="16545" y="17125"/>
                  </a:cubicBezTo>
                  <a:cubicBezTo>
                    <a:pt x="17639" y="16895"/>
                    <a:pt x="18099" y="15910"/>
                    <a:pt x="18482" y="14957"/>
                  </a:cubicBezTo>
                  <a:cubicBezTo>
                    <a:pt x="19041" y="13589"/>
                    <a:pt x="19304" y="12088"/>
                    <a:pt x="19260" y="10611"/>
                  </a:cubicBezTo>
                  <a:cubicBezTo>
                    <a:pt x="19216" y="9100"/>
                    <a:pt x="18832" y="7698"/>
                    <a:pt x="18438" y="6253"/>
                  </a:cubicBezTo>
                  <a:lnTo>
                    <a:pt x="18438" y="6253"/>
                  </a:lnTo>
                  <a:cubicBezTo>
                    <a:pt x="20070" y="9176"/>
                    <a:pt x="19883" y="13249"/>
                    <a:pt x="18504" y="16238"/>
                  </a:cubicBezTo>
                  <a:cubicBezTo>
                    <a:pt x="18503" y="16243"/>
                    <a:pt x="18513" y="16245"/>
                    <a:pt x="18532" y="16245"/>
                  </a:cubicBezTo>
                  <a:cubicBezTo>
                    <a:pt x="18658" y="16245"/>
                    <a:pt x="19177" y="16155"/>
                    <a:pt x="19282" y="16041"/>
                  </a:cubicBezTo>
                  <a:cubicBezTo>
                    <a:pt x="19489" y="15800"/>
                    <a:pt x="19511" y="15362"/>
                    <a:pt x="19610" y="15078"/>
                  </a:cubicBezTo>
                  <a:cubicBezTo>
                    <a:pt x="19895" y="14300"/>
                    <a:pt x="20080" y="13490"/>
                    <a:pt x="20179" y="12669"/>
                  </a:cubicBezTo>
                  <a:cubicBezTo>
                    <a:pt x="20377" y="11059"/>
                    <a:pt x="20234" y="9406"/>
                    <a:pt x="19807" y="7830"/>
                  </a:cubicBezTo>
                  <a:cubicBezTo>
                    <a:pt x="19270" y="5837"/>
                    <a:pt x="18253" y="3954"/>
                    <a:pt x="16764" y="2519"/>
                  </a:cubicBezTo>
                  <a:cubicBezTo>
                    <a:pt x="15136" y="957"/>
                    <a:pt x="12854" y="0"/>
                    <a:pt x="105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2"/>
            <p:cNvSpPr/>
            <p:nvPr/>
          </p:nvSpPr>
          <p:spPr>
            <a:xfrm>
              <a:off x="6334336" y="1857205"/>
              <a:ext cx="300632" cy="585218"/>
            </a:xfrm>
            <a:custGeom>
              <a:rect b="b" l="l" r="r" t="t"/>
              <a:pathLst>
                <a:path extrusionOk="0" h="20313" w="10435">
                  <a:moveTo>
                    <a:pt x="7091" y="7790"/>
                  </a:moveTo>
                  <a:cubicBezTo>
                    <a:pt x="7092" y="7792"/>
                    <a:pt x="7094" y="7794"/>
                    <a:pt x="7096" y="7796"/>
                  </a:cubicBezTo>
                  <a:cubicBezTo>
                    <a:pt x="7094" y="7794"/>
                    <a:pt x="7092" y="7792"/>
                    <a:pt x="7091" y="7790"/>
                  </a:cubicBezTo>
                  <a:close/>
                  <a:moveTo>
                    <a:pt x="9964" y="0"/>
                  </a:moveTo>
                  <a:cubicBezTo>
                    <a:pt x="9417" y="110"/>
                    <a:pt x="8891" y="98"/>
                    <a:pt x="8344" y="263"/>
                  </a:cubicBezTo>
                  <a:cubicBezTo>
                    <a:pt x="7303" y="580"/>
                    <a:pt x="6296" y="1183"/>
                    <a:pt x="5639" y="2069"/>
                  </a:cubicBezTo>
                  <a:cubicBezTo>
                    <a:pt x="5135" y="2759"/>
                    <a:pt x="5015" y="3854"/>
                    <a:pt x="4775" y="4664"/>
                  </a:cubicBezTo>
                  <a:cubicBezTo>
                    <a:pt x="4610" y="5212"/>
                    <a:pt x="4457" y="5759"/>
                    <a:pt x="4205" y="6273"/>
                  </a:cubicBezTo>
                  <a:cubicBezTo>
                    <a:pt x="3800" y="7105"/>
                    <a:pt x="3187" y="7818"/>
                    <a:pt x="2629" y="8573"/>
                  </a:cubicBezTo>
                  <a:cubicBezTo>
                    <a:pt x="1030" y="10774"/>
                    <a:pt x="1" y="13555"/>
                    <a:pt x="548" y="16226"/>
                  </a:cubicBezTo>
                  <a:cubicBezTo>
                    <a:pt x="778" y="17353"/>
                    <a:pt x="1303" y="18448"/>
                    <a:pt x="2147" y="19248"/>
                  </a:cubicBezTo>
                  <a:cubicBezTo>
                    <a:pt x="2907" y="19961"/>
                    <a:pt x="3798" y="20312"/>
                    <a:pt x="4752" y="20312"/>
                  </a:cubicBezTo>
                  <a:cubicBezTo>
                    <a:pt x="5145" y="20312"/>
                    <a:pt x="5548" y="20253"/>
                    <a:pt x="5957" y="20134"/>
                  </a:cubicBezTo>
                  <a:lnTo>
                    <a:pt x="5957" y="20134"/>
                  </a:lnTo>
                  <a:cubicBezTo>
                    <a:pt x="5771" y="20163"/>
                    <a:pt x="5584" y="20177"/>
                    <a:pt x="5397" y="20177"/>
                  </a:cubicBezTo>
                  <a:cubicBezTo>
                    <a:pt x="3938" y="20177"/>
                    <a:pt x="2502" y="19331"/>
                    <a:pt x="1687" y="18098"/>
                  </a:cubicBezTo>
                  <a:cubicBezTo>
                    <a:pt x="767" y="16708"/>
                    <a:pt x="581" y="14901"/>
                    <a:pt x="953" y="13280"/>
                  </a:cubicBezTo>
                  <a:lnTo>
                    <a:pt x="953" y="13280"/>
                  </a:lnTo>
                  <a:cubicBezTo>
                    <a:pt x="592" y="15503"/>
                    <a:pt x="1457" y="18328"/>
                    <a:pt x="3603" y="19368"/>
                  </a:cubicBezTo>
                  <a:cubicBezTo>
                    <a:pt x="4194" y="19653"/>
                    <a:pt x="4763" y="19686"/>
                    <a:pt x="5388" y="19752"/>
                  </a:cubicBezTo>
                  <a:cubicBezTo>
                    <a:pt x="4293" y="18766"/>
                    <a:pt x="3362" y="17540"/>
                    <a:pt x="3001" y="16105"/>
                  </a:cubicBezTo>
                  <a:cubicBezTo>
                    <a:pt x="2672" y="14803"/>
                    <a:pt x="2683" y="13193"/>
                    <a:pt x="3067" y="11901"/>
                  </a:cubicBezTo>
                  <a:cubicBezTo>
                    <a:pt x="3471" y="10533"/>
                    <a:pt x="4216" y="9295"/>
                    <a:pt x="4621" y="7927"/>
                  </a:cubicBezTo>
                  <a:lnTo>
                    <a:pt x="4621" y="7927"/>
                  </a:lnTo>
                  <a:cubicBezTo>
                    <a:pt x="3811" y="10796"/>
                    <a:pt x="2946" y="13718"/>
                    <a:pt x="4084" y="16653"/>
                  </a:cubicBezTo>
                  <a:cubicBezTo>
                    <a:pt x="4409" y="17490"/>
                    <a:pt x="5333" y="19667"/>
                    <a:pt x="6427" y="19667"/>
                  </a:cubicBezTo>
                  <a:cubicBezTo>
                    <a:pt x="6478" y="19667"/>
                    <a:pt x="6529" y="19662"/>
                    <a:pt x="6581" y="19653"/>
                  </a:cubicBezTo>
                  <a:cubicBezTo>
                    <a:pt x="7271" y="19511"/>
                    <a:pt x="7851" y="19083"/>
                    <a:pt x="8529" y="18985"/>
                  </a:cubicBezTo>
                  <a:cubicBezTo>
                    <a:pt x="7534" y="18755"/>
                    <a:pt x="6756" y="18153"/>
                    <a:pt x="6143" y="17343"/>
                  </a:cubicBezTo>
                  <a:cubicBezTo>
                    <a:pt x="5810" y="16878"/>
                    <a:pt x="5553" y="16370"/>
                    <a:pt x="5340" y="15839"/>
                  </a:cubicBezTo>
                  <a:lnTo>
                    <a:pt x="5340" y="15839"/>
                  </a:lnTo>
                  <a:cubicBezTo>
                    <a:pt x="5728" y="16623"/>
                    <a:pt x="6320" y="17306"/>
                    <a:pt x="7040" y="17791"/>
                  </a:cubicBezTo>
                  <a:cubicBezTo>
                    <a:pt x="7567" y="18146"/>
                    <a:pt x="8176" y="18394"/>
                    <a:pt x="8798" y="18394"/>
                  </a:cubicBezTo>
                  <a:cubicBezTo>
                    <a:pt x="8810" y="18394"/>
                    <a:pt x="8823" y="18394"/>
                    <a:pt x="8836" y="18394"/>
                  </a:cubicBezTo>
                  <a:cubicBezTo>
                    <a:pt x="9023" y="18394"/>
                    <a:pt x="9220" y="18361"/>
                    <a:pt x="9405" y="18306"/>
                  </a:cubicBezTo>
                  <a:cubicBezTo>
                    <a:pt x="9833" y="18175"/>
                    <a:pt x="10227" y="17901"/>
                    <a:pt x="10435" y="17507"/>
                  </a:cubicBezTo>
                  <a:lnTo>
                    <a:pt x="10435" y="17507"/>
                  </a:lnTo>
                  <a:cubicBezTo>
                    <a:pt x="10094" y="17764"/>
                    <a:pt x="9670" y="17880"/>
                    <a:pt x="9244" y="17880"/>
                  </a:cubicBezTo>
                  <a:cubicBezTo>
                    <a:pt x="8998" y="17880"/>
                    <a:pt x="8751" y="17841"/>
                    <a:pt x="8519" y="17769"/>
                  </a:cubicBezTo>
                  <a:cubicBezTo>
                    <a:pt x="7873" y="17572"/>
                    <a:pt x="7325" y="17146"/>
                    <a:pt x="6865" y="16653"/>
                  </a:cubicBezTo>
                  <a:cubicBezTo>
                    <a:pt x="6373" y="16127"/>
                    <a:pt x="5967" y="15503"/>
                    <a:pt x="5672" y="14835"/>
                  </a:cubicBezTo>
                  <a:cubicBezTo>
                    <a:pt x="5048" y="13401"/>
                    <a:pt x="4960" y="11781"/>
                    <a:pt x="5092" y="10204"/>
                  </a:cubicBezTo>
                  <a:cubicBezTo>
                    <a:pt x="5156" y="9506"/>
                    <a:pt x="5326" y="7344"/>
                    <a:pt x="6355" y="7344"/>
                  </a:cubicBezTo>
                  <a:cubicBezTo>
                    <a:pt x="6376" y="7344"/>
                    <a:pt x="6396" y="7345"/>
                    <a:pt x="6417" y="7346"/>
                  </a:cubicBezTo>
                  <a:cubicBezTo>
                    <a:pt x="6699" y="7368"/>
                    <a:pt x="6917" y="7573"/>
                    <a:pt x="7091" y="7790"/>
                  </a:cubicBezTo>
                  <a:lnTo>
                    <a:pt x="7091" y="7790"/>
                  </a:lnTo>
                  <a:cubicBezTo>
                    <a:pt x="6766" y="7381"/>
                    <a:pt x="6689" y="6479"/>
                    <a:pt x="6570" y="5978"/>
                  </a:cubicBezTo>
                  <a:cubicBezTo>
                    <a:pt x="6285" y="4796"/>
                    <a:pt x="6515" y="3526"/>
                    <a:pt x="7040" y="2453"/>
                  </a:cubicBezTo>
                  <a:cubicBezTo>
                    <a:pt x="7610" y="1259"/>
                    <a:pt x="8672" y="263"/>
                    <a:pt x="9964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2"/>
            <p:cNvSpPr/>
            <p:nvPr/>
          </p:nvSpPr>
          <p:spPr>
            <a:xfrm>
              <a:off x="6451363" y="2488374"/>
              <a:ext cx="141976" cy="224920"/>
            </a:xfrm>
            <a:custGeom>
              <a:rect b="b" l="l" r="r" t="t"/>
              <a:pathLst>
                <a:path extrusionOk="0" h="7807" w="4928">
                  <a:moveTo>
                    <a:pt x="4927" y="1511"/>
                  </a:moveTo>
                  <a:cubicBezTo>
                    <a:pt x="4927" y="1511"/>
                    <a:pt x="4927" y="1511"/>
                    <a:pt x="4927" y="1511"/>
                  </a:cubicBezTo>
                  <a:lnTo>
                    <a:pt x="4927" y="1511"/>
                  </a:lnTo>
                  <a:cubicBezTo>
                    <a:pt x="4927" y="1511"/>
                    <a:pt x="4927" y="1511"/>
                    <a:pt x="4927" y="1511"/>
                  </a:cubicBezTo>
                  <a:close/>
                  <a:moveTo>
                    <a:pt x="2749" y="0"/>
                  </a:moveTo>
                  <a:cubicBezTo>
                    <a:pt x="1939" y="2004"/>
                    <a:pt x="997" y="4019"/>
                    <a:pt x="77" y="5989"/>
                  </a:cubicBezTo>
                  <a:cubicBezTo>
                    <a:pt x="44" y="6066"/>
                    <a:pt x="0" y="6143"/>
                    <a:pt x="22" y="6219"/>
                  </a:cubicBezTo>
                  <a:cubicBezTo>
                    <a:pt x="22" y="6285"/>
                    <a:pt x="66" y="6340"/>
                    <a:pt x="110" y="6394"/>
                  </a:cubicBezTo>
                  <a:cubicBezTo>
                    <a:pt x="472" y="6876"/>
                    <a:pt x="898" y="7314"/>
                    <a:pt x="1380" y="7686"/>
                  </a:cubicBezTo>
                  <a:cubicBezTo>
                    <a:pt x="1457" y="7741"/>
                    <a:pt x="1545" y="7807"/>
                    <a:pt x="1643" y="7807"/>
                  </a:cubicBezTo>
                  <a:cubicBezTo>
                    <a:pt x="1785" y="7807"/>
                    <a:pt x="1884" y="7697"/>
                    <a:pt x="1971" y="7598"/>
                  </a:cubicBezTo>
                  <a:cubicBezTo>
                    <a:pt x="3438" y="5858"/>
                    <a:pt x="4194" y="3657"/>
                    <a:pt x="4927" y="1511"/>
                  </a:cubicBezTo>
                  <a:lnTo>
                    <a:pt x="4927" y="1511"/>
                  </a:lnTo>
                  <a:cubicBezTo>
                    <a:pt x="4927" y="1512"/>
                    <a:pt x="4925" y="1513"/>
                    <a:pt x="4923" y="1513"/>
                  </a:cubicBezTo>
                  <a:cubicBezTo>
                    <a:pt x="4818" y="1513"/>
                    <a:pt x="2920" y="129"/>
                    <a:pt x="2749" y="0"/>
                  </a:cubicBezTo>
                  <a:close/>
                </a:path>
              </a:pathLst>
            </a:custGeom>
            <a:solidFill>
              <a:srgbClr val="FFE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6533068" y="2616435"/>
              <a:ext cx="29040" cy="57418"/>
            </a:xfrm>
            <a:custGeom>
              <a:rect b="b" l="l" r="r" t="t"/>
              <a:pathLst>
                <a:path extrusionOk="0" h="1993" w="1008">
                  <a:moveTo>
                    <a:pt x="1008" y="0"/>
                  </a:moveTo>
                  <a:cubicBezTo>
                    <a:pt x="712" y="679"/>
                    <a:pt x="383" y="1336"/>
                    <a:pt x="1" y="1960"/>
                  </a:cubicBezTo>
                  <a:lnTo>
                    <a:pt x="11" y="1971"/>
                  </a:lnTo>
                  <a:cubicBezTo>
                    <a:pt x="11" y="1982"/>
                    <a:pt x="22" y="1982"/>
                    <a:pt x="22" y="1993"/>
                  </a:cubicBezTo>
                  <a:cubicBezTo>
                    <a:pt x="395" y="1358"/>
                    <a:pt x="723" y="679"/>
                    <a:pt x="10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6459890" y="2540088"/>
              <a:ext cx="119273" cy="134399"/>
            </a:xfrm>
            <a:custGeom>
              <a:rect b="b" l="l" r="r" t="t"/>
              <a:pathLst>
                <a:path extrusionOk="0" h="4665" w="4140">
                  <a:moveTo>
                    <a:pt x="1697" y="1"/>
                  </a:moveTo>
                  <a:cubicBezTo>
                    <a:pt x="1150" y="1249"/>
                    <a:pt x="580" y="2508"/>
                    <a:pt x="0" y="3745"/>
                  </a:cubicBezTo>
                  <a:cubicBezTo>
                    <a:pt x="99" y="3679"/>
                    <a:pt x="208" y="3570"/>
                    <a:pt x="296" y="3570"/>
                  </a:cubicBezTo>
                  <a:cubicBezTo>
                    <a:pt x="361" y="3570"/>
                    <a:pt x="405" y="3614"/>
                    <a:pt x="438" y="3713"/>
                  </a:cubicBezTo>
                  <a:cubicBezTo>
                    <a:pt x="427" y="3581"/>
                    <a:pt x="504" y="3439"/>
                    <a:pt x="646" y="3406"/>
                  </a:cubicBezTo>
                  <a:cubicBezTo>
                    <a:pt x="657" y="3395"/>
                    <a:pt x="679" y="3395"/>
                    <a:pt x="701" y="3395"/>
                  </a:cubicBezTo>
                  <a:cubicBezTo>
                    <a:pt x="821" y="3395"/>
                    <a:pt x="942" y="3482"/>
                    <a:pt x="974" y="3603"/>
                  </a:cubicBezTo>
                  <a:cubicBezTo>
                    <a:pt x="1030" y="3548"/>
                    <a:pt x="1095" y="3526"/>
                    <a:pt x="1172" y="3526"/>
                  </a:cubicBezTo>
                  <a:cubicBezTo>
                    <a:pt x="1249" y="3526"/>
                    <a:pt x="1325" y="3559"/>
                    <a:pt x="1380" y="3614"/>
                  </a:cubicBezTo>
                  <a:cubicBezTo>
                    <a:pt x="1412" y="3657"/>
                    <a:pt x="1434" y="3713"/>
                    <a:pt x="1446" y="3767"/>
                  </a:cubicBezTo>
                  <a:cubicBezTo>
                    <a:pt x="1456" y="3855"/>
                    <a:pt x="1434" y="3964"/>
                    <a:pt x="1369" y="4030"/>
                  </a:cubicBezTo>
                  <a:cubicBezTo>
                    <a:pt x="1412" y="4063"/>
                    <a:pt x="1434" y="4117"/>
                    <a:pt x="1446" y="4173"/>
                  </a:cubicBezTo>
                  <a:cubicBezTo>
                    <a:pt x="1468" y="4304"/>
                    <a:pt x="1402" y="4446"/>
                    <a:pt x="1270" y="4479"/>
                  </a:cubicBezTo>
                  <a:cubicBezTo>
                    <a:pt x="1336" y="4533"/>
                    <a:pt x="1412" y="4599"/>
                    <a:pt x="1478" y="4665"/>
                  </a:cubicBezTo>
                  <a:cubicBezTo>
                    <a:pt x="1500" y="4567"/>
                    <a:pt x="1609" y="4523"/>
                    <a:pt x="1697" y="4523"/>
                  </a:cubicBezTo>
                  <a:cubicBezTo>
                    <a:pt x="1785" y="4523"/>
                    <a:pt x="1862" y="4555"/>
                    <a:pt x="1894" y="4632"/>
                  </a:cubicBezTo>
                  <a:lnTo>
                    <a:pt x="1894" y="4621"/>
                  </a:lnTo>
                  <a:cubicBezTo>
                    <a:pt x="1884" y="4533"/>
                    <a:pt x="1949" y="4435"/>
                    <a:pt x="2037" y="4424"/>
                  </a:cubicBezTo>
                  <a:lnTo>
                    <a:pt x="2059" y="4424"/>
                  </a:lnTo>
                  <a:cubicBezTo>
                    <a:pt x="2135" y="4424"/>
                    <a:pt x="2212" y="4501"/>
                    <a:pt x="2223" y="4577"/>
                  </a:cubicBezTo>
                  <a:lnTo>
                    <a:pt x="2223" y="4589"/>
                  </a:lnTo>
                  <a:cubicBezTo>
                    <a:pt x="2266" y="4555"/>
                    <a:pt x="2322" y="4533"/>
                    <a:pt x="2376" y="4533"/>
                  </a:cubicBezTo>
                  <a:cubicBezTo>
                    <a:pt x="2431" y="4533"/>
                    <a:pt x="2497" y="4555"/>
                    <a:pt x="2541" y="4610"/>
                  </a:cubicBezTo>
                  <a:cubicBezTo>
                    <a:pt x="2923" y="3986"/>
                    <a:pt x="3252" y="3329"/>
                    <a:pt x="3548" y="2650"/>
                  </a:cubicBezTo>
                  <a:cubicBezTo>
                    <a:pt x="3755" y="2136"/>
                    <a:pt x="3952" y="1621"/>
                    <a:pt x="4139" y="1095"/>
                  </a:cubicBezTo>
                  <a:cubicBezTo>
                    <a:pt x="3548" y="898"/>
                    <a:pt x="2935" y="679"/>
                    <a:pt x="2836" y="636"/>
                  </a:cubicBezTo>
                  <a:cubicBezTo>
                    <a:pt x="2420" y="439"/>
                    <a:pt x="2059" y="231"/>
                    <a:pt x="1697" y="1"/>
                  </a:cubicBezTo>
                  <a:close/>
                </a:path>
              </a:pathLst>
            </a:custGeom>
            <a:solidFill>
              <a:srgbClr val="FFC7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6917249" y="2395635"/>
              <a:ext cx="170670" cy="227138"/>
            </a:xfrm>
            <a:custGeom>
              <a:rect b="b" l="l" r="r" t="t"/>
              <a:pathLst>
                <a:path extrusionOk="0" h="7884" w="5924">
                  <a:moveTo>
                    <a:pt x="2103" y="0"/>
                  </a:moveTo>
                  <a:cubicBezTo>
                    <a:pt x="2103" y="0"/>
                    <a:pt x="2103" y="0"/>
                    <a:pt x="2103" y="0"/>
                  </a:cubicBezTo>
                  <a:lnTo>
                    <a:pt x="921" y="986"/>
                  </a:lnTo>
                  <a:cubicBezTo>
                    <a:pt x="680" y="1194"/>
                    <a:pt x="11" y="1566"/>
                    <a:pt x="1" y="1938"/>
                  </a:cubicBezTo>
                  <a:cubicBezTo>
                    <a:pt x="1" y="2092"/>
                    <a:pt x="67" y="2245"/>
                    <a:pt x="143" y="2387"/>
                  </a:cubicBezTo>
                  <a:cubicBezTo>
                    <a:pt x="1162" y="4369"/>
                    <a:pt x="2497" y="6153"/>
                    <a:pt x="4019" y="7796"/>
                  </a:cubicBezTo>
                  <a:cubicBezTo>
                    <a:pt x="4052" y="7839"/>
                    <a:pt x="4106" y="7883"/>
                    <a:pt x="4161" y="7883"/>
                  </a:cubicBezTo>
                  <a:cubicBezTo>
                    <a:pt x="4205" y="7873"/>
                    <a:pt x="4249" y="7851"/>
                    <a:pt x="4281" y="7817"/>
                  </a:cubicBezTo>
                  <a:cubicBezTo>
                    <a:pt x="4479" y="7642"/>
                    <a:pt x="4687" y="7479"/>
                    <a:pt x="4895" y="7303"/>
                  </a:cubicBezTo>
                  <a:cubicBezTo>
                    <a:pt x="5234" y="7007"/>
                    <a:pt x="5585" y="6723"/>
                    <a:pt x="5924" y="6438"/>
                  </a:cubicBezTo>
                  <a:cubicBezTo>
                    <a:pt x="5169" y="5365"/>
                    <a:pt x="4446" y="4260"/>
                    <a:pt x="3778" y="3121"/>
                  </a:cubicBezTo>
                  <a:cubicBezTo>
                    <a:pt x="3449" y="2552"/>
                    <a:pt x="3121" y="1982"/>
                    <a:pt x="2814" y="1402"/>
                  </a:cubicBezTo>
                  <a:cubicBezTo>
                    <a:pt x="2749" y="1282"/>
                    <a:pt x="2119" y="0"/>
                    <a:pt x="2103" y="0"/>
                  </a:cubicBezTo>
                  <a:close/>
                </a:path>
              </a:pathLst>
            </a:custGeom>
            <a:solidFill>
              <a:srgbClr val="FFE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6481325" y="2247062"/>
              <a:ext cx="547304" cy="676632"/>
            </a:xfrm>
            <a:custGeom>
              <a:rect b="b" l="l" r="r" t="t"/>
              <a:pathLst>
                <a:path extrusionOk="0" h="23486" w="18997">
                  <a:moveTo>
                    <a:pt x="12710" y="1"/>
                  </a:moveTo>
                  <a:cubicBezTo>
                    <a:pt x="12646" y="1"/>
                    <a:pt x="12580" y="1"/>
                    <a:pt x="12515" y="1"/>
                  </a:cubicBezTo>
                  <a:cubicBezTo>
                    <a:pt x="11059" y="1"/>
                    <a:pt x="9471" y="88"/>
                    <a:pt x="8070" y="537"/>
                  </a:cubicBezTo>
                  <a:cubicBezTo>
                    <a:pt x="6592" y="1019"/>
                    <a:pt x="5048" y="1566"/>
                    <a:pt x="3636" y="2267"/>
                  </a:cubicBezTo>
                  <a:cubicBezTo>
                    <a:pt x="3515" y="2332"/>
                    <a:pt x="3395" y="2398"/>
                    <a:pt x="3296" y="2486"/>
                  </a:cubicBezTo>
                  <a:cubicBezTo>
                    <a:pt x="3187" y="2595"/>
                    <a:pt x="3121" y="2727"/>
                    <a:pt x="3055" y="2869"/>
                  </a:cubicBezTo>
                  <a:cubicBezTo>
                    <a:pt x="1950" y="5048"/>
                    <a:pt x="865" y="7194"/>
                    <a:pt x="1" y="9482"/>
                  </a:cubicBezTo>
                  <a:cubicBezTo>
                    <a:pt x="680" y="10018"/>
                    <a:pt x="1303" y="10424"/>
                    <a:pt x="2092" y="10807"/>
                  </a:cubicBezTo>
                  <a:cubicBezTo>
                    <a:pt x="2276" y="10889"/>
                    <a:pt x="4261" y="11583"/>
                    <a:pt x="4526" y="11583"/>
                  </a:cubicBezTo>
                  <a:cubicBezTo>
                    <a:pt x="4545" y="11583"/>
                    <a:pt x="4555" y="11580"/>
                    <a:pt x="4556" y="11573"/>
                  </a:cubicBezTo>
                  <a:cubicBezTo>
                    <a:pt x="4654" y="10631"/>
                    <a:pt x="4544" y="9657"/>
                    <a:pt x="4402" y="8738"/>
                  </a:cubicBezTo>
                  <a:lnTo>
                    <a:pt x="4402" y="8738"/>
                  </a:lnTo>
                  <a:cubicBezTo>
                    <a:pt x="4895" y="10402"/>
                    <a:pt x="5278" y="12110"/>
                    <a:pt x="5573" y="13818"/>
                  </a:cubicBezTo>
                  <a:cubicBezTo>
                    <a:pt x="5245" y="13828"/>
                    <a:pt x="5026" y="14212"/>
                    <a:pt x="5081" y="14541"/>
                  </a:cubicBezTo>
                  <a:cubicBezTo>
                    <a:pt x="5135" y="14880"/>
                    <a:pt x="5475" y="15066"/>
                    <a:pt x="5551" y="15351"/>
                  </a:cubicBezTo>
                  <a:cubicBezTo>
                    <a:pt x="5639" y="15723"/>
                    <a:pt x="5081" y="16183"/>
                    <a:pt x="4950" y="16566"/>
                  </a:cubicBezTo>
                  <a:cubicBezTo>
                    <a:pt x="4763" y="17081"/>
                    <a:pt x="4731" y="17650"/>
                    <a:pt x="4632" y="18186"/>
                  </a:cubicBezTo>
                  <a:cubicBezTo>
                    <a:pt x="4468" y="19084"/>
                    <a:pt x="4096" y="19960"/>
                    <a:pt x="3559" y="20694"/>
                  </a:cubicBezTo>
                  <a:cubicBezTo>
                    <a:pt x="4062" y="21055"/>
                    <a:pt x="4731" y="21044"/>
                    <a:pt x="5333" y="21164"/>
                  </a:cubicBezTo>
                  <a:cubicBezTo>
                    <a:pt x="5738" y="21252"/>
                    <a:pt x="6110" y="21394"/>
                    <a:pt x="6471" y="21570"/>
                  </a:cubicBezTo>
                  <a:cubicBezTo>
                    <a:pt x="7796" y="22215"/>
                    <a:pt x="8957" y="23310"/>
                    <a:pt x="10424" y="23463"/>
                  </a:cubicBezTo>
                  <a:cubicBezTo>
                    <a:pt x="10555" y="23478"/>
                    <a:pt x="10686" y="23485"/>
                    <a:pt x="10815" y="23485"/>
                  </a:cubicBezTo>
                  <a:cubicBezTo>
                    <a:pt x="12117" y="23485"/>
                    <a:pt x="13352" y="22772"/>
                    <a:pt x="14497" y="22095"/>
                  </a:cubicBezTo>
                  <a:cubicBezTo>
                    <a:pt x="15571" y="21460"/>
                    <a:pt x="16765" y="20832"/>
                    <a:pt x="17984" y="20832"/>
                  </a:cubicBezTo>
                  <a:cubicBezTo>
                    <a:pt x="18193" y="20832"/>
                    <a:pt x="18403" y="20851"/>
                    <a:pt x="18614" y="20891"/>
                  </a:cubicBezTo>
                  <a:cubicBezTo>
                    <a:pt x="17245" y="19030"/>
                    <a:pt x="16336" y="16730"/>
                    <a:pt x="15274" y="14682"/>
                  </a:cubicBezTo>
                  <a:cubicBezTo>
                    <a:pt x="15217" y="14560"/>
                    <a:pt x="15103" y="14420"/>
                    <a:pt x="14981" y="14420"/>
                  </a:cubicBezTo>
                  <a:cubicBezTo>
                    <a:pt x="14962" y="14420"/>
                    <a:pt x="14943" y="14424"/>
                    <a:pt x="14923" y="14431"/>
                  </a:cubicBezTo>
                  <a:cubicBezTo>
                    <a:pt x="14913" y="13828"/>
                    <a:pt x="15318" y="13193"/>
                    <a:pt x="15033" y="12668"/>
                  </a:cubicBezTo>
                  <a:cubicBezTo>
                    <a:pt x="14945" y="12515"/>
                    <a:pt x="14814" y="12395"/>
                    <a:pt x="14760" y="12230"/>
                  </a:cubicBezTo>
                  <a:cubicBezTo>
                    <a:pt x="14705" y="12077"/>
                    <a:pt x="14726" y="11913"/>
                    <a:pt x="14748" y="11748"/>
                  </a:cubicBezTo>
                  <a:cubicBezTo>
                    <a:pt x="14979" y="10106"/>
                    <a:pt x="15001" y="8442"/>
                    <a:pt x="14825" y="6799"/>
                  </a:cubicBezTo>
                  <a:lnTo>
                    <a:pt x="14825" y="6799"/>
                  </a:lnTo>
                  <a:cubicBezTo>
                    <a:pt x="14989" y="7424"/>
                    <a:pt x="15274" y="8015"/>
                    <a:pt x="15657" y="8541"/>
                  </a:cubicBezTo>
                  <a:cubicBezTo>
                    <a:pt x="17026" y="7665"/>
                    <a:pt x="18176" y="6449"/>
                    <a:pt x="18996" y="5048"/>
                  </a:cubicBezTo>
                  <a:cubicBezTo>
                    <a:pt x="17704" y="3942"/>
                    <a:pt x="16500" y="2727"/>
                    <a:pt x="15395" y="1435"/>
                  </a:cubicBezTo>
                  <a:cubicBezTo>
                    <a:pt x="15066" y="1052"/>
                    <a:pt x="14738" y="658"/>
                    <a:pt x="14322" y="373"/>
                  </a:cubicBezTo>
                  <a:cubicBezTo>
                    <a:pt x="13819" y="18"/>
                    <a:pt x="13290" y="1"/>
                    <a:pt x="127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6598351" y="2273855"/>
              <a:ext cx="82368" cy="32843"/>
            </a:xfrm>
            <a:custGeom>
              <a:rect b="b" l="l" r="r" t="t"/>
              <a:pathLst>
                <a:path extrusionOk="0" h="1140" w="2859">
                  <a:moveTo>
                    <a:pt x="2858" y="1"/>
                  </a:moveTo>
                  <a:lnTo>
                    <a:pt x="2858" y="1"/>
                  </a:lnTo>
                  <a:cubicBezTo>
                    <a:pt x="2004" y="275"/>
                    <a:pt x="1161" y="570"/>
                    <a:pt x="329" y="921"/>
                  </a:cubicBezTo>
                  <a:cubicBezTo>
                    <a:pt x="209" y="976"/>
                    <a:pt x="99" y="1052"/>
                    <a:pt x="0" y="1140"/>
                  </a:cubicBezTo>
                  <a:cubicBezTo>
                    <a:pt x="920" y="702"/>
                    <a:pt x="1895" y="329"/>
                    <a:pt x="2858" y="1"/>
                  </a:cubicBezTo>
                  <a:close/>
                </a:path>
              </a:pathLst>
            </a:custGeom>
            <a:solidFill>
              <a:srgbClr val="9071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6908433" y="2442941"/>
              <a:ext cx="25554" cy="50504"/>
            </a:xfrm>
            <a:custGeom>
              <a:rect b="b" l="l" r="r" t="t"/>
              <a:pathLst>
                <a:path extrusionOk="0" h="1753" w="887">
                  <a:moveTo>
                    <a:pt x="0" y="0"/>
                  </a:moveTo>
                  <a:lnTo>
                    <a:pt x="0" y="22"/>
                  </a:lnTo>
                  <a:cubicBezTo>
                    <a:pt x="19" y="92"/>
                    <a:pt x="41" y="161"/>
                    <a:pt x="63" y="230"/>
                  </a:cubicBezTo>
                  <a:lnTo>
                    <a:pt x="63" y="230"/>
                  </a:lnTo>
                  <a:cubicBezTo>
                    <a:pt x="41" y="153"/>
                    <a:pt x="20" y="75"/>
                    <a:pt x="0" y="0"/>
                  </a:cubicBezTo>
                  <a:close/>
                  <a:moveTo>
                    <a:pt x="63" y="230"/>
                  </a:moveTo>
                  <a:cubicBezTo>
                    <a:pt x="72" y="259"/>
                    <a:pt x="81" y="287"/>
                    <a:pt x="90" y="314"/>
                  </a:cubicBezTo>
                  <a:lnTo>
                    <a:pt x="90" y="314"/>
                  </a:lnTo>
                  <a:cubicBezTo>
                    <a:pt x="81" y="286"/>
                    <a:pt x="72" y="258"/>
                    <a:pt x="63" y="230"/>
                  </a:cubicBezTo>
                  <a:close/>
                  <a:moveTo>
                    <a:pt x="90" y="314"/>
                  </a:moveTo>
                  <a:lnTo>
                    <a:pt x="90" y="314"/>
                  </a:lnTo>
                  <a:cubicBezTo>
                    <a:pt x="97" y="338"/>
                    <a:pt x="103" y="361"/>
                    <a:pt x="110" y="384"/>
                  </a:cubicBezTo>
                  <a:lnTo>
                    <a:pt x="110" y="373"/>
                  </a:lnTo>
                  <a:cubicBezTo>
                    <a:pt x="103" y="354"/>
                    <a:pt x="96" y="334"/>
                    <a:pt x="90" y="314"/>
                  </a:cubicBezTo>
                  <a:close/>
                  <a:moveTo>
                    <a:pt x="120" y="406"/>
                  </a:moveTo>
                  <a:lnTo>
                    <a:pt x="120" y="416"/>
                  </a:lnTo>
                  <a:cubicBezTo>
                    <a:pt x="296" y="898"/>
                    <a:pt x="536" y="1348"/>
                    <a:pt x="832" y="1752"/>
                  </a:cubicBezTo>
                  <a:cubicBezTo>
                    <a:pt x="854" y="1742"/>
                    <a:pt x="876" y="1730"/>
                    <a:pt x="887" y="1720"/>
                  </a:cubicBezTo>
                  <a:lnTo>
                    <a:pt x="887" y="1708"/>
                  </a:lnTo>
                  <a:cubicBezTo>
                    <a:pt x="876" y="1720"/>
                    <a:pt x="854" y="1730"/>
                    <a:pt x="832" y="1742"/>
                  </a:cubicBezTo>
                  <a:cubicBezTo>
                    <a:pt x="536" y="1336"/>
                    <a:pt x="296" y="876"/>
                    <a:pt x="120" y="4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6608147" y="2498775"/>
              <a:ext cx="3169" cy="18640"/>
            </a:xfrm>
            <a:custGeom>
              <a:rect b="b" l="l" r="r" t="t"/>
              <a:pathLst>
                <a:path extrusionOk="0" h="647" w="110">
                  <a:moveTo>
                    <a:pt x="0" y="1"/>
                  </a:moveTo>
                  <a:lnTo>
                    <a:pt x="0" y="1"/>
                  </a:lnTo>
                  <a:cubicBezTo>
                    <a:pt x="33" y="165"/>
                    <a:pt x="55" y="340"/>
                    <a:pt x="77" y="515"/>
                  </a:cubicBezTo>
                  <a:lnTo>
                    <a:pt x="110" y="646"/>
                  </a:lnTo>
                  <a:cubicBezTo>
                    <a:pt x="98" y="483"/>
                    <a:pt x="77" y="318"/>
                    <a:pt x="55" y="154"/>
                  </a:cubicBezTo>
                  <a:cubicBezTo>
                    <a:pt x="33" y="99"/>
                    <a:pt x="22" y="45"/>
                    <a:pt x="0" y="1"/>
                  </a:cubicBez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6908116" y="2506179"/>
              <a:ext cx="3486" cy="64851"/>
            </a:xfrm>
            <a:custGeom>
              <a:rect b="b" l="l" r="r" t="t"/>
              <a:pathLst>
                <a:path extrusionOk="0" h="2251" w="121">
                  <a:moveTo>
                    <a:pt x="121" y="0"/>
                  </a:moveTo>
                  <a:cubicBezTo>
                    <a:pt x="121" y="743"/>
                    <a:pt x="87" y="1497"/>
                    <a:pt x="0" y="2240"/>
                  </a:cubicBezTo>
                  <a:lnTo>
                    <a:pt x="0" y="2251"/>
                  </a:lnTo>
                  <a:cubicBezTo>
                    <a:pt x="87" y="1497"/>
                    <a:pt x="121" y="754"/>
                    <a:pt x="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6608435" y="2515485"/>
              <a:ext cx="6338" cy="65341"/>
            </a:xfrm>
            <a:custGeom>
              <a:rect b="b" l="l" r="r" t="t"/>
              <a:pathLst>
                <a:path extrusionOk="0" h="2268" w="220">
                  <a:moveTo>
                    <a:pt x="1" y="2246"/>
                  </a:moveTo>
                  <a:cubicBezTo>
                    <a:pt x="44" y="2263"/>
                    <a:pt x="80" y="2266"/>
                    <a:pt x="105" y="2267"/>
                  </a:cubicBezTo>
                  <a:lnTo>
                    <a:pt x="105" y="2267"/>
                  </a:lnTo>
                  <a:cubicBezTo>
                    <a:pt x="81" y="2266"/>
                    <a:pt x="41" y="2255"/>
                    <a:pt x="1" y="2246"/>
                  </a:cubicBezTo>
                  <a:close/>
                  <a:moveTo>
                    <a:pt x="105" y="2267"/>
                  </a:moveTo>
                  <a:cubicBezTo>
                    <a:pt x="107" y="2267"/>
                    <a:pt x="109" y="2267"/>
                    <a:pt x="110" y="2267"/>
                  </a:cubicBezTo>
                  <a:cubicBezTo>
                    <a:pt x="111" y="2267"/>
                    <a:pt x="112" y="2267"/>
                    <a:pt x="113" y="2267"/>
                  </a:cubicBezTo>
                  <a:lnTo>
                    <a:pt x="113" y="2267"/>
                  </a:lnTo>
                  <a:cubicBezTo>
                    <a:pt x="110" y="2267"/>
                    <a:pt x="107" y="2267"/>
                    <a:pt x="105" y="2267"/>
                  </a:cubicBezTo>
                  <a:close/>
                  <a:moveTo>
                    <a:pt x="78" y="1"/>
                  </a:moveTo>
                  <a:cubicBezTo>
                    <a:pt x="165" y="745"/>
                    <a:pt x="220" y="1512"/>
                    <a:pt x="144" y="2256"/>
                  </a:cubicBezTo>
                  <a:cubicBezTo>
                    <a:pt x="144" y="2256"/>
                    <a:pt x="133" y="2267"/>
                    <a:pt x="113" y="2267"/>
                  </a:cubicBezTo>
                  <a:lnTo>
                    <a:pt x="113" y="2267"/>
                  </a:lnTo>
                  <a:cubicBezTo>
                    <a:pt x="116" y="2267"/>
                    <a:pt x="119" y="2267"/>
                    <a:pt x="122" y="2267"/>
                  </a:cubicBezTo>
                  <a:lnTo>
                    <a:pt x="144" y="2267"/>
                  </a:lnTo>
                  <a:cubicBezTo>
                    <a:pt x="220" y="1555"/>
                    <a:pt x="187" y="844"/>
                    <a:pt x="110" y="132"/>
                  </a:cubicBezTo>
                  <a:lnTo>
                    <a:pt x="78" y="1"/>
                  </a:ln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6905581" y="2571347"/>
              <a:ext cx="11697" cy="90867"/>
            </a:xfrm>
            <a:custGeom>
              <a:rect b="b" l="l" r="r" t="t"/>
              <a:pathLst>
                <a:path extrusionOk="0" h="3154" w="406">
                  <a:moveTo>
                    <a:pt x="88" y="0"/>
                  </a:moveTo>
                  <a:cubicBezTo>
                    <a:pt x="87" y="4"/>
                    <a:pt x="87" y="9"/>
                    <a:pt x="86" y="13"/>
                  </a:cubicBezTo>
                  <a:lnTo>
                    <a:pt x="86" y="13"/>
                  </a:lnTo>
                  <a:lnTo>
                    <a:pt x="88" y="0"/>
                  </a:lnTo>
                  <a:close/>
                  <a:moveTo>
                    <a:pt x="86" y="13"/>
                  </a:moveTo>
                  <a:lnTo>
                    <a:pt x="22" y="492"/>
                  </a:lnTo>
                  <a:cubicBezTo>
                    <a:pt x="12" y="579"/>
                    <a:pt x="1" y="677"/>
                    <a:pt x="0" y="764"/>
                  </a:cubicBezTo>
                  <a:lnTo>
                    <a:pt x="0" y="764"/>
                  </a:lnTo>
                  <a:cubicBezTo>
                    <a:pt x="1" y="677"/>
                    <a:pt x="12" y="590"/>
                    <a:pt x="22" y="504"/>
                  </a:cubicBezTo>
                  <a:cubicBezTo>
                    <a:pt x="44" y="343"/>
                    <a:pt x="65" y="173"/>
                    <a:pt x="86" y="13"/>
                  </a:cubicBezTo>
                  <a:close/>
                  <a:moveTo>
                    <a:pt x="406" y="1850"/>
                  </a:moveTo>
                  <a:lnTo>
                    <a:pt x="406" y="1850"/>
                  </a:lnTo>
                  <a:cubicBezTo>
                    <a:pt x="406" y="2135"/>
                    <a:pt x="307" y="2441"/>
                    <a:pt x="241" y="2737"/>
                  </a:cubicBezTo>
                  <a:lnTo>
                    <a:pt x="253" y="2726"/>
                  </a:lnTo>
                  <a:cubicBezTo>
                    <a:pt x="318" y="2431"/>
                    <a:pt x="406" y="2135"/>
                    <a:pt x="406" y="1850"/>
                  </a:cubicBezTo>
                  <a:close/>
                  <a:moveTo>
                    <a:pt x="241" y="2781"/>
                  </a:moveTo>
                  <a:lnTo>
                    <a:pt x="231" y="2791"/>
                  </a:lnTo>
                  <a:cubicBezTo>
                    <a:pt x="209" y="2912"/>
                    <a:pt x="197" y="3032"/>
                    <a:pt x="197" y="3153"/>
                  </a:cubicBezTo>
                  <a:cubicBezTo>
                    <a:pt x="197" y="3032"/>
                    <a:pt x="219" y="2901"/>
                    <a:pt x="241" y="27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7015664" y="2848586"/>
              <a:ext cx="29" cy="29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7015664" y="2848586"/>
              <a:ext cx="1930" cy="663"/>
            </a:xfrm>
            <a:custGeom>
              <a:rect b="b" l="l" r="r" t="t"/>
              <a:pathLst>
                <a:path extrusionOk="0" h="23" w="67">
                  <a:moveTo>
                    <a:pt x="1" y="0"/>
                  </a:moveTo>
                  <a:cubicBezTo>
                    <a:pt x="1" y="0"/>
                    <a:pt x="1" y="12"/>
                    <a:pt x="11" y="12"/>
                  </a:cubicBezTo>
                  <a:cubicBezTo>
                    <a:pt x="23" y="12"/>
                    <a:pt x="45" y="22"/>
                    <a:pt x="67" y="22"/>
                  </a:cubicBezTo>
                  <a:cubicBezTo>
                    <a:pt x="55" y="22"/>
                    <a:pt x="55" y="12"/>
                    <a:pt x="55" y="12"/>
                  </a:cubicBezTo>
                  <a:cubicBezTo>
                    <a:pt x="33" y="0"/>
                    <a:pt x="11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7015347" y="2848586"/>
              <a:ext cx="663" cy="346"/>
            </a:xfrm>
            <a:custGeom>
              <a:rect b="b" l="l" r="r" t="t"/>
              <a:pathLst>
                <a:path extrusionOk="0" h="12" w="23">
                  <a:moveTo>
                    <a:pt x="1" y="0"/>
                  </a:moveTo>
                  <a:lnTo>
                    <a:pt x="1" y="12"/>
                  </a:lnTo>
                  <a:lnTo>
                    <a:pt x="22" y="12"/>
                  </a:lnTo>
                  <a:cubicBezTo>
                    <a:pt x="12" y="12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8E7E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6628342" y="2847030"/>
              <a:ext cx="387034" cy="77297"/>
            </a:xfrm>
            <a:custGeom>
              <a:rect b="b" l="l" r="r" t="t"/>
              <a:pathLst>
                <a:path extrusionOk="0" h="2683" w="13434">
                  <a:moveTo>
                    <a:pt x="12876" y="0"/>
                  </a:moveTo>
                  <a:cubicBezTo>
                    <a:pt x="12580" y="0"/>
                    <a:pt x="12284" y="44"/>
                    <a:pt x="11988" y="110"/>
                  </a:cubicBezTo>
                  <a:cubicBezTo>
                    <a:pt x="11988" y="110"/>
                    <a:pt x="11988" y="116"/>
                    <a:pt x="11983" y="119"/>
                  </a:cubicBezTo>
                  <a:lnTo>
                    <a:pt x="11983" y="119"/>
                  </a:lnTo>
                  <a:cubicBezTo>
                    <a:pt x="12277" y="54"/>
                    <a:pt x="12581" y="22"/>
                    <a:pt x="12876" y="22"/>
                  </a:cubicBezTo>
                  <a:cubicBezTo>
                    <a:pt x="13061" y="22"/>
                    <a:pt x="13248" y="33"/>
                    <a:pt x="13434" y="66"/>
                  </a:cubicBezTo>
                  <a:lnTo>
                    <a:pt x="13434" y="54"/>
                  </a:lnTo>
                  <a:cubicBezTo>
                    <a:pt x="13248" y="22"/>
                    <a:pt x="13061" y="0"/>
                    <a:pt x="12876" y="0"/>
                  </a:cubicBezTo>
                  <a:close/>
                  <a:moveTo>
                    <a:pt x="11983" y="119"/>
                  </a:moveTo>
                  <a:cubicBezTo>
                    <a:pt x="11981" y="119"/>
                    <a:pt x="11980" y="120"/>
                    <a:pt x="11978" y="120"/>
                  </a:cubicBezTo>
                  <a:cubicBezTo>
                    <a:pt x="11980" y="120"/>
                    <a:pt x="11982" y="120"/>
                    <a:pt x="11983" y="119"/>
                  </a:cubicBezTo>
                  <a:close/>
                  <a:moveTo>
                    <a:pt x="0" y="295"/>
                  </a:moveTo>
                  <a:cubicBezTo>
                    <a:pt x="76" y="317"/>
                    <a:pt x="153" y="339"/>
                    <a:pt x="230" y="350"/>
                  </a:cubicBezTo>
                  <a:cubicBezTo>
                    <a:pt x="635" y="438"/>
                    <a:pt x="1007" y="580"/>
                    <a:pt x="1368" y="755"/>
                  </a:cubicBezTo>
                  <a:cubicBezTo>
                    <a:pt x="2693" y="1402"/>
                    <a:pt x="3854" y="2496"/>
                    <a:pt x="5321" y="2660"/>
                  </a:cubicBezTo>
                  <a:cubicBezTo>
                    <a:pt x="5452" y="2672"/>
                    <a:pt x="5572" y="2682"/>
                    <a:pt x="5704" y="2682"/>
                  </a:cubicBezTo>
                  <a:cubicBezTo>
                    <a:pt x="7018" y="2682"/>
                    <a:pt x="8255" y="1960"/>
                    <a:pt x="9394" y="1281"/>
                  </a:cubicBezTo>
                  <a:cubicBezTo>
                    <a:pt x="9580" y="1171"/>
                    <a:pt x="9766" y="1062"/>
                    <a:pt x="9952" y="964"/>
                  </a:cubicBezTo>
                  <a:lnTo>
                    <a:pt x="9952" y="952"/>
                  </a:lnTo>
                  <a:cubicBezTo>
                    <a:pt x="9766" y="1051"/>
                    <a:pt x="9580" y="1161"/>
                    <a:pt x="9394" y="1270"/>
                  </a:cubicBezTo>
                  <a:cubicBezTo>
                    <a:pt x="8255" y="1949"/>
                    <a:pt x="7018" y="2660"/>
                    <a:pt x="5704" y="2660"/>
                  </a:cubicBezTo>
                  <a:cubicBezTo>
                    <a:pt x="5572" y="2660"/>
                    <a:pt x="5452" y="2660"/>
                    <a:pt x="5321" y="2638"/>
                  </a:cubicBezTo>
                  <a:cubicBezTo>
                    <a:pt x="3854" y="2485"/>
                    <a:pt x="2693" y="1390"/>
                    <a:pt x="1368" y="745"/>
                  </a:cubicBezTo>
                  <a:cubicBezTo>
                    <a:pt x="1007" y="569"/>
                    <a:pt x="635" y="427"/>
                    <a:pt x="230" y="339"/>
                  </a:cubicBezTo>
                  <a:cubicBezTo>
                    <a:pt x="153" y="329"/>
                    <a:pt x="76" y="317"/>
                    <a:pt x="0" y="295"/>
                  </a:cubicBezTo>
                  <a:close/>
                </a:path>
              </a:pathLst>
            </a:custGeom>
            <a:solidFill>
              <a:srgbClr val="756C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6523272" y="2247379"/>
              <a:ext cx="494005" cy="676315"/>
            </a:xfrm>
            <a:custGeom>
              <a:rect b="b" l="l" r="r" t="t"/>
              <a:pathLst>
                <a:path extrusionOk="0" h="23475" w="17147">
                  <a:moveTo>
                    <a:pt x="12373" y="121"/>
                  </a:moveTo>
                  <a:cubicBezTo>
                    <a:pt x="12318" y="340"/>
                    <a:pt x="12253" y="559"/>
                    <a:pt x="12187" y="767"/>
                  </a:cubicBezTo>
                  <a:cubicBezTo>
                    <a:pt x="12253" y="964"/>
                    <a:pt x="12307" y="1161"/>
                    <a:pt x="12362" y="1358"/>
                  </a:cubicBezTo>
                  <a:cubicBezTo>
                    <a:pt x="12416" y="1566"/>
                    <a:pt x="12460" y="1774"/>
                    <a:pt x="12515" y="1982"/>
                  </a:cubicBezTo>
                  <a:cubicBezTo>
                    <a:pt x="12712" y="1501"/>
                    <a:pt x="12876" y="986"/>
                    <a:pt x="13008" y="471"/>
                  </a:cubicBezTo>
                  <a:cubicBezTo>
                    <a:pt x="12964" y="438"/>
                    <a:pt x="12910" y="406"/>
                    <a:pt x="12866" y="372"/>
                  </a:cubicBezTo>
                  <a:cubicBezTo>
                    <a:pt x="12701" y="252"/>
                    <a:pt x="12537" y="175"/>
                    <a:pt x="12373" y="121"/>
                  </a:cubicBezTo>
                  <a:close/>
                  <a:moveTo>
                    <a:pt x="13380" y="1993"/>
                  </a:moveTo>
                  <a:cubicBezTo>
                    <a:pt x="13435" y="2102"/>
                    <a:pt x="13479" y="2212"/>
                    <a:pt x="13523" y="2311"/>
                  </a:cubicBezTo>
                  <a:lnTo>
                    <a:pt x="13654" y="2639"/>
                  </a:lnTo>
                  <a:lnTo>
                    <a:pt x="13752" y="2968"/>
                  </a:lnTo>
                  <a:lnTo>
                    <a:pt x="13774" y="3055"/>
                  </a:lnTo>
                  <a:lnTo>
                    <a:pt x="13796" y="3143"/>
                  </a:lnTo>
                  <a:lnTo>
                    <a:pt x="13796" y="3143"/>
                  </a:lnTo>
                  <a:lnTo>
                    <a:pt x="13764" y="3055"/>
                  </a:lnTo>
                  <a:lnTo>
                    <a:pt x="13742" y="2978"/>
                  </a:lnTo>
                  <a:cubicBezTo>
                    <a:pt x="13708" y="2869"/>
                    <a:pt x="13676" y="2749"/>
                    <a:pt x="13632" y="2639"/>
                  </a:cubicBezTo>
                  <a:cubicBezTo>
                    <a:pt x="13599" y="2530"/>
                    <a:pt x="13555" y="2431"/>
                    <a:pt x="13511" y="2321"/>
                  </a:cubicBezTo>
                  <a:cubicBezTo>
                    <a:pt x="13479" y="2212"/>
                    <a:pt x="13424" y="2102"/>
                    <a:pt x="13380" y="1993"/>
                  </a:cubicBezTo>
                  <a:close/>
                  <a:moveTo>
                    <a:pt x="13807" y="3185"/>
                  </a:moveTo>
                  <a:cubicBezTo>
                    <a:pt x="13818" y="3226"/>
                    <a:pt x="13832" y="3267"/>
                    <a:pt x="13840" y="3307"/>
                  </a:cubicBezTo>
                  <a:lnTo>
                    <a:pt x="13818" y="3231"/>
                  </a:lnTo>
                  <a:lnTo>
                    <a:pt x="13807" y="3185"/>
                  </a:lnTo>
                  <a:close/>
                  <a:moveTo>
                    <a:pt x="11343" y="3516"/>
                  </a:moveTo>
                  <a:lnTo>
                    <a:pt x="11343" y="3516"/>
                  </a:lnTo>
                  <a:cubicBezTo>
                    <a:pt x="11343" y="3778"/>
                    <a:pt x="11311" y="4030"/>
                    <a:pt x="11223" y="4270"/>
                  </a:cubicBezTo>
                  <a:cubicBezTo>
                    <a:pt x="11300" y="4030"/>
                    <a:pt x="11343" y="3778"/>
                    <a:pt x="11343" y="3516"/>
                  </a:cubicBezTo>
                  <a:close/>
                  <a:moveTo>
                    <a:pt x="11136" y="6964"/>
                  </a:moveTo>
                  <a:cubicBezTo>
                    <a:pt x="11114" y="6986"/>
                    <a:pt x="11092" y="6997"/>
                    <a:pt x="11070" y="7019"/>
                  </a:cubicBezTo>
                  <a:lnTo>
                    <a:pt x="11004" y="7063"/>
                  </a:lnTo>
                  <a:lnTo>
                    <a:pt x="10873" y="7161"/>
                  </a:lnTo>
                  <a:cubicBezTo>
                    <a:pt x="10829" y="7194"/>
                    <a:pt x="10786" y="7226"/>
                    <a:pt x="10742" y="7248"/>
                  </a:cubicBezTo>
                  <a:cubicBezTo>
                    <a:pt x="10698" y="7282"/>
                    <a:pt x="10654" y="7314"/>
                    <a:pt x="10610" y="7336"/>
                  </a:cubicBezTo>
                  <a:cubicBezTo>
                    <a:pt x="10643" y="7303"/>
                    <a:pt x="10687" y="7270"/>
                    <a:pt x="10730" y="7238"/>
                  </a:cubicBezTo>
                  <a:cubicBezTo>
                    <a:pt x="10774" y="7216"/>
                    <a:pt x="10818" y="7183"/>
                    <a:pt x="10862" y="7150"/>
                  </a:cubicBezTo>
                  <a:lnTo>
                    <a:pt x="10993" y="7051"/>
                  </a:lnTo>
                  <a:lnTo>
                    <a:pt x="11059" y="7007"/>
                  </a:lnTo>
                  <a:cubicBezTo>
                    <a:pt x="11081" y="6997"/>
                    <a:pt x="11103" y="6975"/>
                    <a:pt x="11136" y="6964"/>
                  </a:cubicBezTo>
                  <a:close/>
                  <a:moveTo>
                    <a:pt x="2160" y="9472"/>
                  </a:moveTo>
                  <a:lnTo>
                    <a:pt x="2160" y="9472"/>
                  </a:lnTo>
                  <a:cubicBezTo>
                    <a:pt x="2159" y="9476"/>
                    <a:pt x="2158" y="9479"/>
                    <a:pt x="2158" y="9482"/>
                  </a:cubicBezTo>
                  <a:lnTo>
                    <a:pt x="2125" y="9515"/>
                  </a:lnTo>
                  <a:lnTo>
                    <a:pt x="2092" y="9537"/>
                  </a:lnTo>
                  <a:lnTo>
                    <a:pt x="2059" y="9559"/>
                  </a:lnTo>
                  <a:cubicBezTo>
                    <a:pt x="2015" y="9591"/>
                    <a:pt x="1961" y="9603"/>
                    <a:pt x="1906" y="9613"/>
                  </a:cubicBezTo>
                  <a:lnTo>
                    <a:pt x="1862" y="9613"/>
                  </a:lnTo>
                  <a:cubicBezTo>
                    <a:pt x="1818" y="9613"/>
                    <a:pt x="1774" y="9603"/>
                    <a:pt x="1742" y="9591"/>
                  </a:cubicBezTo>
                  <a:lnTo>
                    <a:pt x="1698" y="9581"/>
                  </a:lnTo>
                  <a:lnTo>
                    <a:pt x="1665" y="9559"/>
                  </a:lnTo>
                  <a:lnTo>
                    <a:pt x="1632" y="9537"/>
                  </a:lnTo>
                  <a:lnTo>
                    <a:pt x="1599" y="9504"/>
                  </a:lnTo>
                  <a:lnTo>
                    <a:pt x="1599" y="9504"/>
                  </a:lnTo>
                  <a:cubicBezTo>
                    <a:pt x="1643" y="9537"/>
                    <a:pt x="1687" y="9569"/>
                    <a:pt x="1742" y="9581"/>
                  </a:cubicBezTo>
                  <a:cubicBezTo>
                    <a:pt x="1774" y="9591"/>
                    <a:pt x="1818" y="9591"/>
                    <a:pt x="1851" y="9591"/>
                  </a:cubicBezTo>
                  <a:lnTo>
                    <a:pt x="1895" y="9591"/>
                  </a:lnTo>
                  <a:cubicBezTo>
                    <a:pt x="1950" y="9591"/>
                    <a:pt x="2005" y="9569"/>
                    <a:pt x="2049" y="9547"/>
                  </a:cubicBezTo>
                  <a:cubicBezTo>
                    <a:pt x="2093" y="9530"/>
                    <a:pt x="2130" y="9505"/>
                    <a:pt x="2160" y="9472"/>
                  </a:cubicBezTo>
                  <a:close/>
                  <a:moveTo>
                    <a:pt x="4895" y="9187"/>
                  </a:moveTo>
                  <a:lnTo>
                    <a:pt x="4895" y="9187"/>
                  </a:lnTo>
                  <a:cubicBezTo>
                    <a:pt x="5486" y="9603"/>
                    <a:pt x="6143" y="9909"/>
                    <a:pt x="6822" y="10117"/>
                  </a:cubicBezTo>
                  <a:cubicBezTo>
                    <a:pt x="7172" y="10216"/>
                    <a:pt x="7523" y="10303"/>
                    <a:pt x="7873" y="10369"/>
                  </a:cubicBezTo>
                  <a:cubicBezTo>
                    <a:pt x="8224" y="10423"/>
                    <a:pt x="8584" y="10479"/>
                    <a:pt x="8935" y="10511"/>
                  </a:cubicBezTo>
                  <a:cubicBezTo>
                    <a:pt x="8584" y="10489"/>
                    <a:pt x="8224" y="10435"/>
                    <a:pt x="7873" y="10380"/>
                  </a:cubicBezTo>
                  <a:cubicBezTo>
                    <a:pt x="7523" y="10314"/>
                    <a:pt x="7172" y="10238"/>
                    <a:pt x="6822" y="10128"/>
                  </a:cubicBezTo>
                  <a:cubicBezTo>
                    <a:pt x="6132" y="9920"/>
                    <a:pt x="5475" y="9613"/>
                    <a:pt x="4895" y="9187"/>
                  </a:cubicBezTo>
                  <a:close/>
                  <a:moveTo>
                    <a:pt x="10527" y="10569"/>
                  </a:moveTo>
                  <a:lnTo>
                    <a:pt x="10527" y="10569"/>
                  </a:lnTo>
                  <a:cubicBezTo>
                    <a:pt x="10429" y="10579"/>
                    <a:pt x="10338" y="10588"/>
                    <a:pt x="10238" y="10588"/>
                  </a:cubicBezTo>
                  <a:cubicBezTo>
                    <a:pt x="10161" y="10588"/>
                    <a:pt x="10085" y="10588"/>
                    <a:pt x="10019" y="10577"/>
                  </a:cubicBezTo>
                  <a:lnTo>
                    <a:pt x="10260" y="10577"/>
                  </a:lnTo>
                  <a:cubicBezTo>
                    <a:pt x="10349" y="10577"/>
                    <a:pt x="10438" y="10577"/>
                    <a:pt x="10527" y="10569"/>
                  </a:cubicBezTo>
                  <a:close/>
                  <a:moveTo>
                    <a:pt x="10939" y="0"/>
                  </a:moveTo>
                  <a:cubicBezTo>
                    <a:pt x="10610" y="1117"/>
                    <a:pt x="10139" y="2234"/>
                    <a:pt x="9417" y="3121"/>
                  </a:cubicBezTo>
                  <a:cubicBezTo>
                    <a:pt x="9318" y="3252"/>
                    <a:pt x="9198" y="3384"/>
                    <a:pt x="9044" y="3450"/>
                  </a:cubicBezTo>
                  <a:cubicBezTo>
                    <a:pt x="8990" y="3482"/>
                    <a:pt x="8924" y="3493"/>
                    <a:pt x="8859" y="3493"/>
                  </a:cubicBezTo>
                  <a:cubicBezTo>
                    <a:pt x="8771" y="3493"/>
                    <a:pt x="8683" y="3460"/>
                    <a:pt x="8618" y="3406"/>
                  </a:cubicBezTo>
                  <a:lnTo>
                    <a:pt x="8355" y="3635"/>
                  </a:lnTo>
                  <a:lnTo>
                    <a:pt x="8136" y="3800"/>
                  </a:lnTo>
                  <a:lnTo>
                    <a:pt x="7917" y="3964"/>
                  </a:lnTo>
                  <a:lnTo>
                    <a:pt x="7676" y="4106"/>
                  </a:lnTo>
                  <a:lnTo>
                    <a:pt x="7906" y="3953"/>
                  </a:lnTo>
                  <a:lnTo>
                    <a:pt x="8136" y="3788"/>
                  </a:lnTo>
                  <a:lnTo>
                    <a:pt x="8344" y="3625"/>
                  </a:lnTo>
                  <a:lnTo>
                    <a:pt x="8606" y="3394"/>
                  </a:lnTo>
                  <a:cubicBezTo>
                    <a:pt x="8596" y="3394"/>
                    <a:pt x="8584" y="3384"/>
                    <a:pt x="8584" y="3372"/>
                  </a:cubicBezTo>
                  <a:cubicBezTo>
                    <a:pt x="8563" y="3340"/>
                    <a:pt x="9285" y="2278"/>
                    <a:pt x="9351" y="2168"/>
                  </a:cubicBezTo>
                  <a:cubicBezTo>
                    <a:pt x="9603" y="1742"/>
                    <a:pt x="9822" y="1292"/>
                    <a:pt x="10019" y="844"/>
                  </a:cubicBezTo>
                  <a:cubicBezTo>
                    <a:pt x="10139" y="570"/>
                    <a:pt x="10260" y="285"/>
                    <a:pt x="10358" y="12"/>
                  </a:cubicBezTo>
                  <a:lnTo>
                    <a:pt x="10358" y="12"/>
                  </a:lnTo>
                  <a:cubicBezTo>
                    <a:pt x="9504" y="34"/>
                    <a:pt x="8618" y="99"/>
                    <a:pt x="7774" y="252"/>
                  </a:cubicBezTo>
                  <a:cubicBezTo>
                    <a:pt x="7818" y="372"/>
                    <a:pt x="7884" y="493"/>
                    <a:pt x="7971" y="591"/>
                  </a:cubicBezTo>
                  <a:cubicBezTo>
                    <a:pt x="8300" y="964"/>
                    <a:pt x="8891" y="942"/>
                    <a:pt x="9351" y="1029"/>
                  </a:cubicBezTo>
                  <a:cubicBezTo>
                    <a:pt x="9395" y="1041"/>
                    <a:pt x="8727" y="2267"/>
                    <a:pt x="8661" y="2343"/>
                  </a:cubicBezTo>
                  <a:cubicBezTo>
                    <a:pt x="8224" y="2891"/>
                    <a:pt x="7742" y="3153"/>
                    <a:pt x="7085" y="3153"/>
                  </a:cubicBezTo>
                  <a:cubicBezTo>
                    <a:pt x="7019" y="3153"/>
                    <a:pt x="6942" y="3143"/>
                    <a:pt x="6866" y="3143"/>
                  </a:cubicBezTo>
                  <a:cubicBezTo>
                    <a:pt x="6516" y="3110"/>
                    <a:pt x="6176" y="3022"/>
                    <a:pt x="5859" y="2869"/>
                  </a:cubicBezTo>
                  <a:cubicBezTo>
                    <a:pt x="5782" y="2836"/>
                    <a:pt x="5048" y="2355"/>
                    <a:pt x="5070" y="2333"/>
                  </a:cubicBezTo>
                  <a:cubicBezTo>
                    <a:pt x="5136" y="2278"/>
                    <a:pt x="5202" y="2234"/>
                    <a:pt x="5267" y="2190"/>
                  </a:cubicBezTo>
                  <a:cubicBezTo>
                    <a:pt x="5256" y="2179"/>
                    <a:pt x="5246" y="2179"/>
                    <a:pt x="5246" y="2179"/>
                  </a:cubicBezTo>
                  <a:lnTo>
                    <a:pt x="5508" y="2015"/>
                  </a:lnTo>
                  <a:cubicBezTo>
                    <a:pt x="5683" y="1883"/>
                    <a:pt x="5847" y="1752"/>
                    <a:pt x="6022" y="1621"/>
                  </a:cubicBezTo>
                  <a:cubicBezTo>
                    <a:pt x="6078" y="1588"/>
                    <a:pt x="6121" y="1555"/>
                    <a:pt x="6143" y="1501"/>
                  </a:cubicBezTo>
                  <a:cubicBezTo>
                    <a:pt x="6241" y="1314"/>
                    <a:pt x="6154" y="986"/>
                    <a:pt x="6078" y="712"/>
                  </a:cubicBezTo>
                  <a:cubicBezTo>
                    <a:pt x="5869" y="789"/>
                    <a:pt x="5672" y="854"/>
                    <a:pt x="5464" y="920"/>
                  </a:cubicBezTo>
                  <a:cubicBezTo>
                    <a:pt x="4501" y="1248"/>
                    <a:pt x="3526" y="1621"/>
                    <a:pt x="2606" y="2059"/>
                  </a:cubicBezTo>
                  <a:cubicBezTo>
                    <a:pt x="2541" y="2114"/>
                    <a:pt x="2486" y="2179"/>
                    <a:pt x="2431" y="2245"/>
                  </a:cubicBezTo>
                  <a:cubicBezTo>
                    <a:pt x="2421" y="2267"/>
                    <a:pt x="2421" y="2289"/>
                    <a:pt x="2409" y="2311"/>
                  </a:cubicBezTo>
                  <a:cubicBezTo>
                    <a:pt x="2409" y="2289"/>
                    <a:pt x="2421" y="2267"/>
                    <a:pt x="2421" y="2256"/>
                  </a:cubicBezTo>
                  <a:lnTo>
                    <a:pt x="2421" y="2256"/>
                  </a:lnTo>
                  <a:cubicBezTo>
                    <a:pt x="2147" y="2617"/>
                    <a:pt x="2005" y="3110"/>
                    <a:pt x="1917" y="3581"/>
                  </a:cubicBezTo>
                  <a:cubicBezTo>
                    <a:pt x="1764" y="4336"/>
                    <a:pt x="1676" y="5092"/>
                    <a:pt x="1621" y="5858"/>
                  </a:cubicBezTo>
                  <a:cubicBezTo>
                    <a:pt x="1599" y="6263"/>
                    <a:pt x="1589" y="6690"/>
                    <a:pt x="1402" y="7063"/>
                  </a:cubicBezTo>
                  <a:cubicBezTo>
                    <a:pt x="1271" y="7347"/>
                    <a:pt x="1008" y="7588"/>
                    <a:pt x="713" y="7654"/>
                  </a:cubicBezTo>
                  <a:cubicBezTo>
                    <a:pt x="800" y="7676"/>
                    <a:pt x="877" y="7698"/>
                    <a:pt x="964" y="7708"/>
                  </a:cubicBezTo>
                  <a:cubicBezTo>
                    <a:pt x="1096" y="7730"/>
                    <a:pt x="1227" y="7752"/>
                    <a:pt x="1348" y="7763"/>
                  </a:cubicBezTo>
                  <a:cubicBezTo>
                    <a:pt x="1457" y="7774"/>
                    <a:pt x="1555" y="7774"/>
                    <a:pt x="1654" y="7774"/>
                  </a:cubicBezTo>
                  <a:lnTo>
                    <a:pt x="1840" y="7774"/>
                  </a:lnTo>
                  <a:lnTo>
                    <a:pt x="1939" y="7763"/>
                  </a:lnTo>
                  <a:lnTo>
                    <a:pt x="2027" y="7752"/>
                  </a:lnTo>
                  <a:lnTo>
                    <a:pt x="2125" y="7741"/>
                  </a:lnTo>
                  <a:lnTo>
                    <a:pt x="2027" y="7763"/>
                  </a:lnTo>
                  <a:lnTo>
                    <a:pt x="1939" y="7774"/>
                  </a:lnTo>
                  <a:lnTo>
                    <a:pt x="1840" y="7774"/>
                  </a:lnTo>
                  <a:lnTo>
                    <a:pt x="1742" y="7785"/>
                  </a:lnTo>
                  <a:lnTo>
                    <a:pt x="1621" y="7785"/>
                  </a:lnTo>
                  <a:cubicBezTo>
                    <a:pt x="1533" y="7785"/>
                    <a:pt x="1435" y="7785"/>
                    <a:pt x="1348" y="7774"/>
                  </a:cubicBezTo>
                  <a:cubicBezTo>
                    <a:pt x="1216" y="7763"/>
                    <a:pt x="1096" y="7752"/>
                    <a:pt x="964" y="7720"/>
                  </a:cubicBezTo>
                  <a:cubicBezTo>
                    <a:pt x="877" y="7708"/>
                    <a:pt x="789" y="7686"/>
                    <a:pt x="701" y="7654"/>
                  </a:cubicBezTo>
                  <a:cubicBezTo>
                    <a:pt x="658" y="7664"/>
                    <a:pt x="603" y="7676"/>
                    <a:pt x="548" y="7676"/>
                  </a:cubicBezTo>
                  <a:cubicBezTo>
                    <a:pt x="516" y="7676"/>
                    <a:pt x="472" y="7676"/>
                    <a:pt x="428" y="7664"/>
                  </a:cubicBezTo>
                  <a:lnTo>
                    <a:pt x="428" y="7664"/>
                  </a:lnTo>
                  <a:cubicBezTo>
                    <a:pt x="494" y="8048"/>
                    <a:pt x="789" y="8343"/>
                    <a:pt x="1008" y="8661"/>
                  </a:cubicBezTo>
                  <a:cubicBezTo>
                    <a:pt x="1227" y="8978"/>
                    <a:pt x="1348" y="9449"/>
                    <a:pt x="1085" y="9734"/>
                  </a:cubicBezTo>
                  <a:cubicBezTo>
                    <a:pt x="789" y="10041"/>
                    <a:pt x="165" y="9964"/>
                    <a:pt x="1" y="10347"/>
                  </a:cubicBezTo>
                  <a:cubicBezTo>
                    <a:pt x="220" y="10555"/>
                    <a:pt x="2377" y="11398"/>
                    <a:pt x="2957" y="11552"/>
                  </a:cubicBezTo>
                  <a:cubicBezTo>
                    <a:pt x="3001" y="11562"/>
                    <a:pt x="3044" y="11573"/>
                    <a:pt x="3066" y="11573"/>
                  </a:cubicBezTo>
                  <a:cubicBezTo>
                    <a:pt x="3088" y="11573"/>
                    <a:pt x="3100" y="11562"/>
                    <a:pt x="3100" y="11562"/>
                  </a:cubicBezTo>
                  <a:cubicBezTo>
                    <a:pt x="3176" y="10818"/>
                    <a:pt x="3121" y="10051"/>
                    <a:pt x="3034" y="9307"/>
                  </a:cubicBezTo>
                  <a:cubicBezTo>
                    <a:pt x="2881" y="8759"/>
                    <a:pt x="2738" y="8201"/>
                    <a:pt x="2618" y="7642"/>
                  </a:cubicBezTo>
                  <a:cubicBezTo>
                    <a:pt x="2475" y="7041"/>
                    <a:pt x="2366" y="6438"/>
                    <a:pt x="2267" y="5836"/>
                  </a:cubicBezTo>
                  <a:lnTo>
                    <a:pt x="2202" y="5376"/>
                  </a:lnTo>
                  <a:lnTo>
                    <a:pt x="2278" y="5836"/>
                  </a:lnTo>
                  <a:cubicBezTo>
                    <a:pt x="2377" y="6438"/>
                    <a:pt x="2497" y="7041"/>
                    <a:pt x="2628" y="7642"/>
                  </a:cubicBezTo>
                  <a:cubicBezTo>
                    <a:pt x="2749" y="8179"/>
                    <a:pt x="2881" y="8705"/>
                    <a:pt x="3023" y="9241"/>
                  </a:cubicBezTo>
                  <a:cubicBezTo>
                    <a:pt x="3001" y="9066"/>
                    <a:pt x="2979" y="8891"/>
                    <a:pt x="2946" y="8727"/>
                  </a:cubicBezTo>
                  <a:lnTo>
                    <a:pt x="2946" y="8727"/>
                  </a:lnTo>
                  <a:cubicBezTo>
                    <a:pt x="2968" y="8771"/>
                    <a:pt x="2979" y="8825"/>
                    <a:pt x="3001" y="8880"/>
                  </a:cubicBezTo>
                  <a:cubicBezTo>
                    <a:pt x="2782" y="7369"/>
                    <a:pt x="2431" y="5869"/>
                    <a:pt x="2530" y="4347"/>
                  </a:cubicBezTo>
                  <a:lnTo>
                    <a:pt x="2530" y="4347"/>
                  </a:lnTo>
                  <a:cubicBezTo>
                    <a:pt x="2541" y="4380"/>
                    <a:pt x="2563" y="4402"/>
                    <a:pt x="2596" y="4424"/>
                  </a:cubicBezTo>
                  <a:cubicBezTo>
                    <a:pt x="2530" y="4172"/>
                    <a:pt x="2475" y="3920"/>
                    <a:pt x="2443" y="3657"/>
                  </a:cubicBezTo>
                  <a:cubicBezTo>
                    <a:pt x="2409" y="3406"/>
                    <a:pt x="2387" y="3143"/>
                    <a:pt x="2377" y="2891"/>
                  </a:cubicBezTo>
                  <a:lnTo>
                    <a:pt x="2377" y="2694"/>
                  </a:lnTo>
                  <a:cubicBezTo>
                    <a:pt x="2377" y="2628"/>
                    <a:pt x="2377" y="2562"/>
                    <a:pt x="2387" y="2497"/>
                  </a:cubicBezTo>
                  <a:cubicBezTo>
                    <a:pt x="2387" y="2431"/>
                    <a:pt x="2399" y="2377"/>
                    <a:pt x="2409" y="2311"/>
                  </a:cubicBezTo>
                  <a:lnTo>
                    <a:pt x="2409" y="2311"/>
                  </a:lnTo>
                  <a:cubicBezTo>
                    <a:pt x="2399" y="2377"/>
                    <a:pt x="2399" y="2442"/>
                    <a:pt x="2387" y="2497"/>
                  </a:cubicBezTo>
                  <a:lnTo>
                    <a:pt x="2387" y="2694"/>
                  </a:lnTo>
                  <a:lnTo>
                    <a:pt x="2387" y="2891"/>
                  </a:lnTo>
                  <a:cubicBezTo>
                    <a:pt x="2399" y="3143"/>
                    <a:pt x="2421" y="3406"/>
                    <a:pt x="2453" y="3657"/>
                  </a:cubicBezTo>
                  <a:cubicBezTo>
                    <a:pt x="2486" y="3909"/>
                    <a:pt x="2541" y="4172"/>
                    <a:pt x="2606" y="4413"/>
                  </a:cubicBezTo>
                  <a:lnTo>
                    <a:pt x="2606" y="4435"/>
                  </a:lnTo>
                  <a:cubicBezTo>
                    <a:pt x="2640" y="4445"/>
                    <a:pt x="2684" y="4457"/>
                    <a:pt x="2727" y="4457"/>
                  </a:cubicBezTo>
                  <a:cubicBezTo>
                    <a:pt x="2815" y="4457"/>
                    <a:pt x="2913" y="4424"/>
                    <a:pt x="2979" y="4358"/>
                  </a:cubicBezTo>
                  <a:cubicBezTo>
                    <a:pt x="3100" y="4238"/>
                    <a:pt x="3165" y="4051"/>
                    <a:pt x="3297" y="3931"/>
                  </a:cubicBezTo>
                  <a:cubicBezTo>
                    <a:pt x="3417" y="3810"/>
                    <a:pt x="3592" y="3756"/>
                    <a:pt x="3767" y="3756"/>
                  </a:cubicBezTo>
                  <a:cubicBezTo>
                    <a:pt x="3855" y="3756"/>
                    <a:pt x="3942" y="3767"/>
                    <a:pt x="4019" y="3788"/>
                  </a:cubicBezTo>
                  <a:cubicBezTo>
                    <a:pt x="4271" y="3854"/>
                    <a:pt x="4490" y="3997"/>
                    <a:pt x="4709" y="4128"/>
                  </a:cubicBezTo>
                  <a:cubicBezTo>
                    <a:pt x="5760" y="4763"/>
                    <a:pt x="7107" y="5617"/>
                    <a:pt x="8377" y="5617"/>
                  </a:cubicBezTo>
                  <a:lnTo>
                    <a:pt x="8486" y="5617"/>
                  </a:lnTo>
                  <a:cubicBezTo>
                    <a:pt x="9395" y="5574"/>
                    <a:pt x="10238" y="5168"/>
                    <a:pt x="11037" y="4720"/>
                  </a:cubicBezTo>
                  <a:cubicBezTo>
                    <a:pt x="11114" y="4577"/>
                    <a:pt x="11168" y="4424"/>
                    <a:pt x="11223" y="4270"/>
                  </a:cubicBezTo>
                  <a:lnTo>
                    <a:pt x="11223" y="4270"/>
                  </a:lnTo>
                  <a:cubicBezTo>
                    <a:pt x="11180" y="4424"/>
                    <a:pt x="11124" y="4577"/>
                    <a:pt x="11048" y="4720"/>
                  </a:cubicBezTo>
                  <a:cubicBezTo>
                    <a:pt x="11136" y="4664"/>
                    <a:pt x="11223" y="4610"/>
                    <a:pt x="11311" y="4566"/>
                  </a:cubicBezTo>
                  <a:lnTo>
                    <a:pt x="11311" y="4566"/>
                  </a:lnTo>
                  <a:cubicBezTo>
                    <a:pt x="11202" y="4796"/>
                    <a:pt x="11070" y="5004"/>
                    <a:pt x="10906" y="5201"/>
                  </a:cubicBezTo>
                  <a:cubicBezTo>
                    <a:pt x="10533" y="5650"/>
                    <a:pt x="10030" y="6012"/>
                    <a:pt x="9504" y="6285"/>
                  </a:cubicBezTo>
                  <a:cubicBezTo>
                    <a:pt x="9198" y="6428"/>
                    <a:pt x="8891" y="6548"/>
                    <a:pt x="8574" y="6657"/>
                  </a:cubicBezTo>
                  <a:cubicBezTo>
                    <a:pt x="8530" y="6668"/>
                    <a:pt x="8486" y="6690"/>
                    <a:pt x="8443" y="6701"/>
                  </a:cubicBezTo>
                  <a:cubicBezTo>
                    <a:pt x="8278" y="6756"/>
                    <a:pt x="8114" y="6800"/>
                    <a:pt x="7949" y="6844"/>
                  </a:cubicBezTo>
                  <a:cubicBezTo>
                    <a:pt x="7665" y="6920"/>
                    <a:pt x="7380" y="6986"/>
                    <a:pt x="7085" y="7051"/>
                  </a:cubicBezTo>
                  <a:cubicBezTo>
                    <a:pt x="7698" y="7588"/>
                    <a:pt x="8497" y="7883"/>
                    <a:pt x="9307" y="7883"/>
                  </a:cubicBezTo>
                  <a:cubicBezTo>
                    <a:pt x="9438" y="7883"/>
                    <a:pt x="9559" y="7873"/>
                    <a:pt x="9691" y="7861"/>
                  </a:cubicBezTo>
                  <a:lnTo>
                    <a:pt x="9691" y="7861"/>
                  </a:lnTo>
                  <a:cubicBezTo>
                    <a:pt x="9066" y="8562"/>
                    <a:pt x="8103" y="8858"/>
                    <a:pt x="7161" y="8858"/>
                  </a:cubicBezTo>
                  <a:lnTo>
                    <a:pt x="7008" y="8858"/>
                  </a:lnTo>
                  <a:cubicBezTo>
                    <a:pt x="6022" y="8825"/>
                    <a:pt x="5070" y="8496"/>
                    <a:pt x="4129" y="8179"/>
                  </a:cubicBezTo>
                  <a:lnTo>
                    <a:pt x="4129" y="8179"/>
                  </a:lnTo>
                  <a:cubicBezTo>
                    <a:pt x="4348" y="8530"/>
                    <a:pt x="4577" y="8847"/>
                    <a:pt x="4829" y="9131"/>
                  </a:cubicBezTo>
                  <a:lnTo>
                    <a:pt x="4851" y="9143"/>
                  </a:lnTo>
                  <a:cubicBezTo>
                    <a:pt x="4862" y="9153"/>
                    <a:pt x="4884" y="9165"/>
                    <a:pt x="4895" y="9187"/>
                  </a:cubicBezTo>
                  <a:cubicBezTo>
                    <a:pt x="4884" y="9187"/>
                    <a:pt x="4873" y="9175"/>
                    <a:pt x="4862" y="9165"/>
                  </a:cubicBezTo>
                  <a:lnTo>
                    <a:pt x="4862" y="9165"/>
                  </a:lnTo>
                  <a:cubicBezTo>
                    <a:pt x="5683" y="10095"/>
                    <a:pt x="6679" y="10774"/>
                    <a:pt x="7687" y="11540"/>
                  </a:cubicBezTo>
                  <a:cubicBezTo>
                    <a:pt x="8026" y="11792"/>
                    <a:pt x="9625" y="12756"/>
                    <a:pt x="10391" y="12756"/>
                  </a:cubicBezTo>
                  <a:cubicBezTo>
                    <a:pt x="10533" y="12756"/>
                    <a:pt x="10643" y="12723"/>
                    <a:pt x="10720" y="12646"/>
                  </a:cubicBezTo>
                  <a:lnTo>
                    <a:pt x="10720" y="12646"/>
                  </a:lnTo>
                  <a:cubicBezTo>
                    <a:pt x="10238" y="13161"/>
                    <a:pt x="9614" y="13555"/>
                    <a:pt x="8946" y="13774"/>
                  </a:cubicBezTo>
                  <a:cubicBezTo>
                    <a:pt x="9187" y="13774"/>
                    <a:pt x="9428" y="13752"/>
                    <a:pt x="9669" y="13730"/>
                  </a:cubicBezTo>
                  <a:cubicBezTo>
                    <a:pt x="10249" y="13664"/>
                    <a:pt x="10818" y="13522"/>
                    <a:pt x="11343" y="13281"/>
                  </a:cubicBezTo>
                  <a:cubicBezTo>
                    <a:pt x="11869" y="13041"/>
                    <a:pt x="12351" y="12690"/>
                    <a:pt x="12723" y="12252"/>
                  </a:cubicBezTo>
                  <a:cubicBezTo>
                    <a:pt x="12920" y="12033"/>
                    <a:pt x="13085" y="11803"/>
                    <a:pt x="13216" y="11540"/>
                  </a:cubicBezTo>
                  <a:cubicBezTo>
                    <a:pt x="13270" y="11442"/>
                    <a:pt x="13314" y="11333"/>
                    <a:pt x="13358" y="11234"/>
                  </a:cubicBezTo>
                  <a:cubicBezTo>
                    <a:pt x="13446" y="10479"/>
                    <a:pt x="13479" y="9734"/>
                    <a:pt x="13479" y="8978"/>
                  </a:cubicBezTo>
                  <a:lnTo>
                    <a:pt x="13479" y="8934"/>
                  </a:lnTo>
                  <a:lnTo>
                    <a:pt x="13446" y="9394"/>
                  </a:lnTo>
                  <a:lnTo>
                    <a:pt x="13467" y="8934"/>
                  </a:lnTo>
                  <a:lnTo>
                    <a:pt x="13479" y="8639"/>
                  </a:lnTo>
                  <a:cubicBezTo>
                    <a:pt x="13467" y="8026"/>
                    <a:pt x="13435" y="7413"/>
                    <a:pt x="13369" y="6800"/>
                  </a:cubicBezTo>
                  <a:lnTo>
                    <a:pt x="13369" y="6788"/>
                  </a:lnTo>
                  <a:cubicBezTo>
                    <a:pt x="13402" y="6909"/>
                    <a:pt x="13435" y="7041"/>
                    <a:pt x="13479" y="7161"/>
                  </a:cubicBezTo>
                  <a:cubicBezTo>
                    <a:pt x="13467" y="6679"/>
                    <a:pt x="13446" y="6209"/>
                    <a:pt x="13402" y="5727"/>
                  </a:cubicBezTo>
                  <a:cubicBezTo>
                    <a:pt x="13358" y="5114"/>
                    <a:pt x="13282" y="4511"/>
                    <a:pt x="13194" y="3898"/>
                  </a:cubicBezTo>
                  <a:lnTo>
                    <a:pt x="13129" y="3450"/>
                  </a:lnTo>
                  <a:lnTo>
                    <a:pt x="13041" y="3000"/>
                  </a:lnTo>
                  <a:lnTo>
                    <a:pt x="12953" y="2540"/>
                  </a:lnTo>
                  <a:lnTo>
                    <a:pt x="12876" y="2179"/>
                  </a:lnTo>
                  <a:lnTo>
                    <a:pt x="12964" y="2540"/>
                  </a:lnTo>
                  <a:lnTo>
                    <a:pt x="13051" y="3000"/>
                  </a:lnTo>
                  <a:lnTo>
                    <a:pt x="13129" y="3450"/>
                  </a:lnTo>
                  <a:lnTo>
                    <a:pt x="13205" y="3898"/>
                  </a:lnTo>
                  <a:cubicBezTo>
                    <a:pt x="13292" y="4511"/>
                    <a:pt x="13369" y="5114"/>
                    <a:pt x="13424" y="5727"/>
                  </a:cubicBezTo>
                  <a:cubicBezTo>
                    <a:pt x="13457" y="6209"/>
                    <a:pt x="13479" y="6701"/>
                    <a:pt x="13489" y="7194"/>
                  </a:cubicBezTo>
                  <a:cubicBezTo>
                    <a:pt x="13665" y="7664"/>
                    <a:pt x="13905" y="8124"/>
                    <a:pt x="14201" y="8530"/>
                  </a:cubicBezTo>
                  <a:cubicBezTo>
                    <a:pt x="14223" y="8518"/>
                    <a:pt x="14245" y="8508"/>
                    <a:pt x="14256" y="8496"/>
                  </a:cubicBezTo>
                  <a:cubicBezTo>
                    <a:pt x="14267" y="8365"/>
                    <a:pt x="14278" y="8245"/>
                    <a:pt x="14300" y="8124"/>
                  </a:cubicBezTo>
                  <a:cubicBezTo>
                    <a:pt x="14377" y="7676"/>
                    <a:pt x="14562" y="7347"/>
                    <a:pt x="14497" y="6887"/>
                  </a:cubicBezTo>
                  <a:cubicBezTo>
                    <a:pt x="14355" y="5913"/>
                    <a:pt x="13993" y="5037"/>
                    <a:pt x="13971" y="4041"/>
                  </a:cubicBezTo>
                  <a:cubicBezTo>
                    <a:pt x="13961" y="3362"/>
                    <a:pt x="14158" y="2672"/>
                    <a:pt x="14508" y="2080"/>
                  </a:cubicBezTo>
                  <a:cubicBezTo>
                    <a:pt x="14311" y="1873"/>
                    <a:pt x="14124" y="1654"/>
                    <a:pt x="13939" y="1435"/>
                  </a:cubicBezTo>
                  <a:cubicBezTo>
                    <a:pt x="13742" y="1216"/>
                    <a:pt x="13545" y="975"/>
                    <a:pt x="13336" y="767"/>
                  </a:cubicBezTo>
                  <a:cubicBezTo>
                    <a:pt x="13326" y="822"/>
                    <a:pt x="13304" y="888"/>
                    <a:pt x="13292" y="942"/>
                  </a:cubicBezTo>
                  <a:cubicBezTo>
                    <a:pt x="13172" y="1347"/>
                    <a:pt x="13063" y="1796"/>
                    <a:pt x="12888" y="2179"/>
                  </a:cubicBezTo>
                  <a:lnTo>
                    <a:pt x="12876" y="2179"/>
                  </a:lnTo>
                  <a:cubicBezTo>
                    <a:pt x="12789" y="2365"/>
                    <a:pt x="12789" y="2377"/>
                    <a:pt x="12614" y="2464"/>
                  </a:cubicBezTo>
                  <a:lnTo>
                    <a:pt x="12635" y="2606"/>
                  </a:lnTo>
                  <a:lnTo>
                    <a:pt x="12657" y="2781"/>
                  </a:lnTo>
                  <a:lnTo>
                    <a:pt x="12625" y="2606"/>
                  </a:lnTo>
                  <a:lnTo>
                    <a:pt x="12603" y="2464"/>
                  </a:lnTo>
                  <a:cubicBezTo>
                    <a:pt x="12515" y="2497"/>
                    <a:pt x="12275" y="2508"/>
                    <a:pt x="12241" y="2574"/>
                  </a:cubicBezTo>
                  <a:cubicBezTo>
                    <a:pt x="12329" y="2387"/>
                    <a:pt x="12416" y="2190"/>
                    <a:pt x="12504" y="2004"/>
                  </a:cubicBezTo>
                  <a:cubicBezTo>
                    <a:pt x="12460" y="1785"/>
                    <a:pt x="12406" y="1577"/>
                    <a:pt x="12351" y="1369"/>
                  </a:cubicBezTo>
                  <a:cubicBezTo>
                    <a:pt x="12296" y="1172"/>
                    <a:pt x="12241" y="975"/>
                    <a:pt x="12176" y="789"/>
                  </a:cubicBezTo>
                  <a:cubicBezTo>
                    <a:pt x="12044" y="1205"/>
                    <a:pt x="11858" y="1621"/>
                    <a:pt x="11640" y="2015"/>
                  </a:cubicBezTo>
                  <a:cubicBezTo>
                    <a:pt x="11245" y="2716"/>
                    <a:pt x="10621" y="3394"/>
                    <a:pt x="9822" y="3482"/>
                  </a:cubicBezTo>
                  <a:cubicBezTo>
                    <a:pt x="10369" y="2409"/>
                    <a:pt x="10774" y="1205"/>
                    <a:pt x="11026" y="0"/>
                  </a:cubicBezTo>
                  <a:close/>
                  <a:moveTo>
                    <a:pt x="7774" y="15460"/>
                  </a:moveTo>
                  <a:lnTo>
                    <a:pt x="7873" y="15471"/>
                  </a:lnTo>
                  <a:lnTo>
                    <a:pt x="7927" y="15482"/>
                  </a:lnTo>
                  <a:lnTo>
                    <a:pt x="7971" y="15482"/>
                  </a:lnTo>
                  <a:lnTo>
                    <a:pt x="8168" y="15504"/>
                  </a:lnTo>
                  <a:lnTo>
                    <a:pt x="8224" y="15515"/>
                  </a:lnTo>
                  <a:lnTo>
                    <a:pt x="8278" y="15515"/>
                  </a:lnTo>
                  <a:lnTo>
                    <a:pt x="8377" y="15525"/>
                  </a:lnTo>
                  <a:cubicBezTo>
                    <a:pt x="8443" y="15537"/>
                    <a:pt x="8508" y="15537"/>
                    <a:pt x="8574" y="15537"/>
                  </a:cubicBezTo>
                  <a:lnTo>
                    <a:pt x="8781" y="15547"/>
                  </a:lnTo>
                  <a:cubicBezTo>
                    <a:pt x="8847" y="15547"/>
                    <a:pt x="8913" y="15547"/>
                    <a:pt x="8979" y="15559"/>
                  </a:cubicBezTo>
                  <a:lnTo>
                    <a:pt x="8781" y="15559"/>
                  </a:lnTo>
                  <a:lnTo>
                    <a:pt x="8574" y="15547"/>
                  </a:lnTo>
                  <a:cubicBezTo>
                    <a:pt x="8508" y="15547"/>
                    <a:pt x="8443" y="15537"/>
                    <a:pt x="8377" y="15537"/>
                  </a:cubicBezTo>
                  <a:lnTo>
                    <a:pt x="8278" y="15525"/>
                  </a:lnTo>
                  <a:lnTo>
                    <a:pt x="8224" y="15525"/>
                  </a:lnTo>
                  <a:lnTo>
                    <a:pt x="8168" y="15515"/>
                  </a:lnTo>
                  <a:lnTo>
                    <a:pt x="7971" y="15493"/>
                  </a:lnTo>
                  <a:lnTo>
                    <a:pt x="7917" y="15493"/>
                  </a:lnTo>
                  <a:lnTo>
                    <a:pt x="7873" y="15482"/>
                  </a:lnTo>
                  <a:lnTo>
                    <a:pt x="7774" y="15460"/>
                  </a:lnTo>
                  <a:close/>
                  <a:moveTo>
                    <a:pt x="9384" y="15547"/>
                  </a:moveTo>
                  <a:lnTo>
                    <a:pt x="9187" y="15559"/>
                  </a:lnTo>
                  <a:lnTo>
                    <a:pt x="9078" y="15559"/>
                  </a:lnTo>
                  <a:cubicBezTo>
                    <a:pt x="9110" y="15559"/>
                    <a:pt x="9143" y="15559"/>
                    <a:pt x="9187" y="15547"/>
                  </a:cubicBezTo>
                  <a:close/>
                  <a:moveTo>
                    <a:pt x="13358" y="11245"/>
                  </a:moveTo>
                  <a:lnTo>
                    <a:pt x="13358" y="11245"/>
                  </a:lnTo>
                  <a:cubicBezTo>
                    <a:pt x="13314" y="11354"/>
                    <a:pt x="13270" y="11453"/>
                    <a:pt x="13227" y="11540"/>
                  </a:cubicBezTo>
                  <a:cubicBezTo>
                    <a:pt x="13095" y="11803"/>
                    <a:pt x="12931" y="12044"/>
                    <a:pt x="12734" y="12263"/>
                  </a:cubicBezTo>
                  <a:cubicBezTo>
                    <a:pt x="12351" y="12701"/>
                    <a:pt x="11880" y="13051"/>
                    <a:pt x="11343" y="13292"/>
                  </a:cubicBezTo>
                  <a:cubicBezTo>
                    <a:pt x="10818" y="13533"/>
                    <a:pt x="10249" y="13676"/>
                    <a:pt x="9679" y="13741"/>
                  </a:cubicBezTo>
                  <a:cubicBezTo>
                    <a:pt x="9428" y="13763"/>
                    <a:pt x="9176" y="13774"/>
                    <a:pt x="8924" y="13785"/>
                  </a:cubicBezTo>
                  <a:cubicBezTo>
                    <a:pt x="8628" y="13873"/>
                    <a:pt x="8322" y="13938"/>
                    <a:pt x="8005" y="13971"/>
                  </a:cubicBezTo>
                  <a:cubicBezTo>
                    <a:pt x="8519" y="14255"/>
                    <a:pt x="9110" y="14409"/>
                    <a:pt x="9701" y="14409"/>
                  </a:cubicBezTo>
                  <a:cubicBezTo>
                    <a:pt x="9910" y="14409"/>
                    <a:pt x="10117" y="14398"/>
                    <a:pt x="10326" y="14354"/>
                  </a:cubicBezTo>
                  <a:lnTo>
                    <a:pt x="10326" y="14354"/>
                  </a:lnTo>
                  <a:cubicBezTo>
                    <a:pt x="9679" y="14562"/>
                    <a:pt x="9012" y="14650"/>
                    <a:pt x="8333" y="14650"/>
                  </a:cubicBezTo>
                  <a:cubicBezTo>
                    <a:pt x="6975" y="14650"/>
                    <a:pt x="5584" y="14299"/>
                    <a:pt x="4271" y="13873"/>
                  </a:cubicBezTo>
                  <a:lnTo>
                    <a:pt x="4271" y="13873"/>
                  </a:lnTo>
                  <a:cubicBezTo>
                    <a:pt x="4413" y="14048"/>
                    <a:pt x="4567" y="14201"/>
                    <a:pt x="4730" y="14354"/>
                  </a:cubicBezTo>
                  <a:cubicBezTo>
                    <a:pt x="4742" y="14354"/>
                    <a:pt x="4752" y="14354"/>
                    <a:pt x="4752" y="14365"/>
                  </a:cubicBezTo>
                  <a:cubicBezTo>
                    <a:pt x="4808" y="14398"/>
                    <a:pt x="4873" y="14431"/>
                    <a:pt x="4928" y="14464"/>
                  </a:cubicBezTo>
                  <a:lnTo>
                    <a:pt x="5103" y="14562"/>
                  </a:lnTo>
                  <a:cubicBezTo>
                    <a:pt x="5168" y="14595"/>
                    <a:pt x="5224" y="14628"/>
                    <a:pt x="5289" y="14661"/>
                  </a:cubicBezTo>
                  <a:lnTo>
                    <a:pt x="5377" y="14705"/>
                  </a:lnTo>
                  <a:cubicBezTo>
                    <a:pt x="5409" y="14715"/>
                    <a:pt x="5431" y="14727"/>
                    <a:pt x="5464" y="14749"/>
                  </a:cubicBezTo>
                  <a:lnTo>
                    <a:pt x="5650" y="14825"/>
                  </a:lnTo>
                  <a:lnTo>
                    <a:pt x="5694" y="14847"/>
                  </a:lnTo>
                  <a:lnTo>
                    <a:pt x="5738" y="14869"/>
                  </a:lnTo>
                  <a:lnTo>
                    <a:pt x="5837" y="14912"/>
                  </a:lnTo>
                  <a:cubicBezTo>
                    <a:pt x="5957" y="14968"/>
                    <a:pt x="6088" y="15011"/>
                    <a:pt x="6209" y="15055"/>
                  </a:cubicBezTo>
                  <a:lnTo>
                    <a:pt x="6307" y="15088"/>
                  </a:lnTo>
                  <a:lnTo>
                    <a:pt x="6406" y="15121"/>
                  </a:lnTo>
                  <a:lnTo>
                    <a:pt x="6494" y="15153"/>
                  </a:lnTo>
                  <a:lnTo>
                    <a:pt x="6592" y="15187"/>
                  </a:lnTo>
                  <a:lnTo>
                    <a:pt x="6789" y="15241"/>
                  </a:lnTo>
                  <a:lnTo>
                    <a:pt x="6986" y="15296"/>
                  </a:lnTo>
                  <a:cubicBezTo>
                    <a:pt x="7019" y="15307"/>
                    <a:pt x="7052" y="15307"/>
                    <a:pt x="7085" y="15318"/>
                  </a:cubicBezTo>
                  <a:lnTo>
                    <a:pt x="7183" y="15340"/>
                  </a:lnTo>
                  <a:cubicBezTo>
                    <a:pt x="7249" y="15350"/>
                    <a:pt x="7314" y="15372"/>
                    <a:pt x="7380" y="15384"/>
                  </a:cubicBezTo>
                  <a:cubicBezTo>
                    <a:pt x="7511" y="15405"/>
                    <a:pt x="7643" y="15438"/>
                    <a:pt x="7774" y="15460"/>
                  </a:cubicBezTo>
                  <a:cubicBezTo>
                    <a:pt x="7643" y="15449"/>
                    <a:pt x="7501" y="15416"/>
                    <a:pt x="7370" y="15394"/>
                  </a:cubicBezTo>
                  <a:cubicBezTo>
                    <a:pt x="7304" y="15384"/>
                    <a:pt x="7238" y="15362"/>
                    <a:pt x="7172" y="15350"/>
                  </a:cubicBezTo>
                  <a:lnTo>
                    <a:pt x="7074" y="15328"/>
                  </a:lnTo>
                  <a:cubicBezTo>
                    <a:pt x="7041" y="15318"/>
                    <a:pt x="7008" y="15318"/>
                    <a:pt x="6975" y="15307"/>
                  </a:cubicBezTo>
                  <a:lnTo>
                    <a:pt x="6778" y="15252"/>
                  </a:lnTo>
                  <a:lnTo>
                    <a:pt x="6592" y="15197"/>
                  </a:lnTo>
                  <a:lnTo>
                    <a:pt x="6494" y="15165"/>
                  </a:lnTo>
                  <a:lnTo>
                    <a:pt x="6395" y="15131"/>
                  </a:lnTo>
                  <a:lnTo>
                    <a:pt x="6297" y="15099"/>
                  </a:lnTo>
                  <a:cubicBezTo>
                    <a:pt x="6275" y="15088"/>
                    <a:pt x="6241" y="15077"/>
                    <a:pt x="6209" y="15066"/>
                  </a:cubicBezTo>
                  <a:cubicBezTo>
                    <a:pt x="6078" y="15022"/>
                    <a:pt x="5957" y="14978"/>
                    <a:pt x="5825" y="14924"/>
                  </a:cubicBezTo>
                  <a:lnTo>
                    <a:pt x="5738" y="14880"/>
                  </a:lnTo>
                  <a:lnTo>
                    <a:pt x="5694" y="14858"/>
                  </a:lnTo>
                  <a:lnTo>
                    <a:pt x="5640" y="14836"/>
                  </a:lnTo>
                  <a:lnTo>
                    <a:pt x="5464" y="14759"/>
                  </a:lnTo>
                  <a:cubicBezTo>
                    <a:pt x="5431" y="14737"/>
                    <a:pt x="5399" y="14727"/>
                    <a:pt x="5366" y="14715"/>
                  </a:cubicBezTo>
                  <a:lnTo>
                    <a:pt x="5278" y="14661"/>
                  </a:lnTo>
                  <a:cubicBezTo>
                    <a:pt x="5224" y="14639"/>
                    <a:pt x="5158" y="14606"/>
                    <a:pt x="5103" y="14573"/>
                  </a:cubicBezTo>
                  <a:lnTo>
                    <a:pt x="4928" y="14474"/>
                  </a:lnTo>
                  <a:cubicBezTo>
                    <a:pt x="4873" y="14442"/>
                    <a:pt x="4818" y="14420"/>
                    <a:pt x="4774" y="14387"/>
                  </a:cubicBezTo>
                  <a:lnTo>
                    <a:pt x="4774" y="14387"/>
                  </a:lnTo>
                  <a:cubicBezTo>
                    <a:pt x="6187" y="15657"/>
                    <a:pt x="8125" y="16270"/>
                    <a:pt x="9997" y="16730"/>
                  </a:cubicBezTo>
                  <a:cubicBezTo>
                    <a:pt x="10161" y="16664"/>
                    <a:pt x="10326" y="16598"/>
                    <a:pt x="10501" y="16533"/>
                  </a:cubicBezTo>
                  <a:cubicBezTo>
                    <a:pt x="10730" y="16445"/>
                    <a:pt x="10961" y="16336"/>
                    <a:pt x="11180" y="16226"/>
                  </a:cubicBezTo>
                  <a:cubicBezTo>
                    <a:pt x="11628" y="16007"/>
                    <a:pt x="12056" y="15744"/>
                    <a:pt x="12438" y="15427"/>
                  </a:cubicBezTo>
                  <a:cubicBezTo>
                    <a:pt x="12635" y="15274"/>
                    <a:pt x="12811" y="15099"/>
                    <a:pt x="12975" y="14912"/>
                  </a:cubicBezTo>
                  <a:cubicBezTo>
                    <a:pt x="13139" y="14715"/>
                    <a:pt x="13270" y="14508"/>
                    <a:pt x="13380" y="14289"/>
                  </a:cubicBezTo>
                  <a:cubicBezTo>
                    <a:pt x="13435" y="14190"/>
                    <a:pt x="13479" y="14092"/>
                    <a:pt x="13511" y="13982"/>
                  </a:cubicBezTo>
                  <a:cubicBezTo>
                    <a:pt x="13577" y="13686"/>
                    <a:pt x="13676" y="13380"/>
                    <a:pt x="13676" y="13095"/>
                  </a:cubicBezTo>
                  <a:cubicBezTo>
                    <a:pt x="13676" y="12953"/>
                    <a:pt x="13643" y="12800"/>
                    <a:pt x="13577" y="12668"/>
                  </a:cubicBezTo>
                  <a:cubicBezTo>
                    <a:pt x="13489" y="12515"/>
                    <a:pt x="13358" y="12394"/>
                    <a:pt x="13304" y="12230"/>
                  </a:cubicBezTo>
                  <a:cubicBezTo>
                    <a:pt x="13282" y="12165"/>
                    <a:pt x="13270" y="12088"/>
                    <a:pt x="13270" y="12011"/>
                  </a:cubicBezTo>
                  <a:cubicBezTo>
                    <a:pt x="13270" y="11924"/>
                    <a:pt x="13282" y="11825"/>
                    <a:pt x="13292" y="11737"/>
                  </a:cubicBezTo>
                  <a:lnTo>
                    <a:pt x="13358" y="11245"/>
                  </a:lnTo>
                  <a:close/>
                  <a:moveTo>
                    <a:pt x="5990" y="17146"/>
                  </a:moveTo>
                  <a:lnTo>
                    <a:pt x="5990" y="17146"/>
                  </a:lnTo>
                  <a:cubicBezTo>
                    <a:pt x="6034" y="17157"/>
                    <a:pt x="6078" y="17179"/>
                    <a:pt x="6121" y="17201"/>
                  </a:cubicBezTo>
                  <a:cubicBezTo>
                    <a:pt x="6078" y="17190"/>
                    <a:pt x="6034" y="17168"/>
                    <a:pt x="5990" y="17146"/>
                  </a:cubicBezTo>
                  <a:close/>
                  <a:moveTo>
                    <a:pt x="6122" y="17201"/>
                  </a:moveTo>
                  <a:cubicBezTo>
                    <a:pt x="6209" y="17233"/>
                    <a:pt x="6297" y="17255"/>
                    <a:pt x="6395" y="17277"/>
                  </a:cubicBezTo>
                  <a:lnTo>
                    <a:pt x="6428" y="17277"/>
                  </a:lnTo>
                  <a:lnTo>
                    <a:pt x="6460" y="17289"/>
                  </a:lnTo>
                  <a:cubicBezTo>
                    <a:pt x="6482" y="17289"/>
                    <a:pt x="6504" y="17299"/>
                    <a:pt x="6526" y="17299"/>
                  </a:cubicBezTo>
                  <a:lnTo>
                    <a:pt x="6603" y="17299"/>
                  </a:lnTo>
                  <a:lnTo>
                    <a:pt x="6669" y="17311"/>
                  </a:lnTo>
                  <a:lnTo>
                    <a:pt x="6603" y="17311"/>
                  </a:lnTo>
                  <a:cubicBezTo>
                    <a:pt x="6570" y="17311"/>
                    <a:pt x="6548" y="17299"/>
                    <a:pt x="6526" y="17299"/>
                  </a:cubicBezTo>
                  <a:cubicBezTo>
                    <a:pt x="6504" y="17299"/>
                    <a:pt x="6482" y="17299"/>
                    <a:pt x="6460" y="17289"/>
                  </a:cubicBezTo>
                  <a:lnTo>
                    <a:pt x="6428" y="17289"/>
                  </a:lnTo>
                  <a:cubicBezTo>
                    <a:pt x="6417" y="17289"/>
                    <a:pt x="6406" y="17289"/>
                    <a:pt x="6384" y="17277"/>
                  </a:cubicBezTo>
                  <a:cubicBezTo>
                    <a:pt x="6297" y="17267"/>
                    <a:pt x="6209" y="17234"/>
                    <a:pt x="6122" y="17201"/>
                  </a:cubicBezTo>
                  <a:close/>
                  <a:moveTo>
                    <a:pt x="14693" y="16472"/>
                  </a:moveTo>
                  <a:cubicBezTo>
                    <a:pt x="14671" y="16613"/>
                    <a:pt x="14627" y="16743"/>
                    <a:pt x="14574" y="16873"/>
                  </a:cubicBezTo>
                  <a:cubicBezTo>
                    <a:pt x="14497" y="17036"/>
                    <a:pt x="14387" y="17179"/>
                    <a:pt x="14267" y="17311"/>
                  </a:cubicBezTo>
                  <a:cubicBezTo>
                    <a:pt x="14387" y="17179"/>
                    <a:pt x="14486" y="17026"/>
                    <a:pt x="14562" y="16873"/>
                  </a:cubicBezTo>
                  <a:cubicBezTo>
                    <a:pt x="14627" y="16743"/>
                    <a:pt x="14671" y="16613"/>
                    <a:pt x="14693" y="16472"/>
                  </a:cubicBezTo>
                  <a:close/>
                  <a:moveTo>
                    <a:pt x="14267" y="17311"/>
                  </a:moveTo>
                  <a:lnTo>
                    <a:pt x="14267" y="17311"/>
                  </a:lnTo>
                  <a:cubicBezTo>
                    <a:pt x="14158" y="17452"/>
                    <a:pt x="14026" y="17573"/>
                    <a:pt x="13884" y="17683"/>
                  </a:cubicBezTo>
                  <a:cubicBezTo>
                    <a:pt x="13742" y="17803"/>
                    <a:pt x="13599" y="17902"/>
                    <a:pt x="13446" y="18000"/>
                  </a:cubicBezTo>
                  <a:lnTo>
                    <a:pt x="13326" y="18066"/>
                  </a:lnTo>
                  <a:lnTo>
                    <a:pt x="13270" y="18099"/>
                  </a:lnTo>
                  <a:lnTo>
                    <a:pt x="13216" y="18131"/>
                  </a:lnTo>
                  <a:lnTo>
                    <a:pt x="13095" y="18197"/>
                  </a:lnTo>
                  <a:lnTo>
                    <a:pt x="13095" y="18197"/>
                  </a:lnTo>
                  <a:lnTo>
                    <a:pt x="13205" y="18131"/>
                  </a:lnTo>
                  <a:lnTo>
                    <a:pt x="13270" y="18087"/>
                  </a:lnTo>
                  <a:lnTo>
                    <a:pt x="13326" y="18055"/>
                  </a:lnTo>
                  <a:lnTo>
                    <a:pt x="13435" y="17989"/>
                  </a:lnTo>
                  <a:cubicBezTo>
                    <a:pt x="13588" y="17890"/>
                    <a:pt x="13742" y="17792"/>
                    <a:pt x="13873" y="17683"/>
                  </a:cubicBezTo>
                  <a:cubicBezTo>
                    <a:pt x="14015" y="17562"/>
                    <a:pt x="14146" y="17442"/>
                    <a:pt x="14267" y="17311"/>
                  </a:cubicBezTo>
                  <a:close/>
                  <a:moveTo>
                    <a:pt x="7249" y="19204"/>
                  </a:moveTo>
                  <a:lnTo>
                    <a:pt x="7374" y="19225"/>
                  </a:lnTo>
                  <a:lnTo>
                    <a:pt x="7374" y="19225"/>
                  </a:lnTo>
                  <a:cubicBezTo>
                    <a:pt x="7333" y="19219"/>
                    <a:pt x="7291" y="19212"/>
                    <a:pt x="7249" y="19204"/>
                  </a:cubicBezTo>
                  <a:close/>
                  <a:moveTo>
                    <a:pt x="12975" y="18263"/>
                  </a:moveTo>
                  <a:lnTo>
                    <a:pt x="12920" y="18296"/>
                  </a:lnTo>
                  <a:lnTo>
                    <a:pt x="12866" y="18328"/>
                  </a:lnTo>
                  <a:lnTo>
                    <a:pt x="12745" y="18394"/>
                  </a:lnTo>
                  <a:lnTo>
                    <a:pt x="12625" y="18449"/>
                  </a:lnTo>
                  <a:lnTo>
                    <a:pt x="12559" y="18482"/>
                  </a:lnTo>
                  <a:lnTo>
                    <a:pt x="12504" y="18515"/>
                  </a:lnTo>
                  <a:lnTo>
                    <a:pt x="12373" y="18569"/>
                  </a:lnTo>
                  <a:lnTo>
                    <a:pt x="12253" y="18624"/>
                  </a:lnTo>
                  <a:lnTo>
                    <a:pt x="12187" y="18646"/>
                  </a:lnTo>
                  <a:lnTo>
                    <a:pt x="12132" y="18668"/>
                  </a:lnTo>
                  <a:lnTo>
                    <a:pt x="12000" y="18722"/>
                  </a:lnTo>
                  <a:lnTo>
                    <a:pt x="11880" y="18766"/>
                  </a:lnTo>
                  <a:lnTo>
                    <a:pt x="11815" y="18788"/>
                  </a:lnTo>
                  <a:lnTo>
                    <a:pt x="11749" y="18821"/>
                  </a:lnTo>
                  <a:lnTo>
                    <a:pt x="11628" y="18865"/>
                  </a:lnTo>
                  <a:lnTo>
                    <a:pt x="11497" y="18898"/>
                  </a:lnTo>
                  <a:lnTo>
                    <a:pt x="11431" y="18920"/>
                  </a:lnTo>
                  <a:lnTo>
                    <a:pt x="11365" y="18941"/>
                  </a:lnTo>
                  <a:lnTo>
                    <a:pt x="11245" y="18985"/>
                  </a:lnTo>
                  <a:lnTo>
                    <a:pt x="11114" y="19019"/>
                  </a:lnTo>
                  <a:lnTo>
                    <a:pt x="11048" y="19040"/>
                  </a:lnTo>
                  <a:lnTo>
                    <a:pt x="10983" y="19051"/>
                  </a:lnTo>
                  <a:lnTo>
                    <a:pt x="10851" y="19084"/>
                  </a:lnTo>
                  <a:lnTo>
                    <a:pt x="10720" y="19117"/>
                  </a:lnTo>
                  <a:lnTo>
                    <a:pt x="10654" y="19128"/>
                  </a:lnTo>
                  <a:lnTo>
                    <a:pt x="10588" y="19139"/>
                  </a:lnTo>
                  <a:lnTo>
                    <a:pt x="10457" y="19172"/>
                  </a:lnTo>
                  <a:lnTo>
                    <a:pt x="10326" y="19194"/>
                  </a:lnTo>
                  <a:lnTo>
                    <a:pt x="10260" y="19204"/>
                  </a:lnTo>
                  <a:lnTo>
                    <a:pt x="10194" y="19216"/>
                  </a:lnTo>
                  <a:lnTo>
                    <a:pt x="10063" y="19238"/>
                  </a:lnTo>
                  <a:lnTo>
                    <a:pt x="9932" y="19259"/>
                  </a:lnTo>
                  <a:lnTo>
                    <a:pt x="9854" y="19270"/>
                  </a:lnTo>
                  <a:lnTo>
                    <a:pt x="9789" y="19270"/>
                  </a:lnTo>
                  <a:lnTo>
                    <a:pt x="9657" y="19292"/>
                  </a:lnTo>
                  <a:lnTo>
                    <a:pt x="9526" y="19303"/>
                  </a:lnTo>
                  <a:lnTo>
                    <a:pt x="9460" y="19303"/>
                  </a:lnTo>
                  <a:lnTo>
                    <a:pt x="9395" y="19314"/>
                  </a:lnTo>
                  <a:cubicBezTo>
                    <a:pt x="9187" y="19325"/>
                    <a:pt x="8979" y="19336"/>
                    <a:pt x="8771" y="19336"/>
                  </a:cubicBezTo>
                  <a:cubicBezTo>
                    <a:pt x="8326" y="19336"/>
                    <a:pt x="7889" y="19303"/>
                    <a:pt x="7454" y="19238"/>
                  </a:cubicBezTo>
                  <a:lnTo>
                    <a:pt x="7511" y="19238"/>
                  </a:lnTo>
                  <a:lnTo>
                    <a:pt x="7643" y="19259"/>
                  </a:lnTo>
                  <a:lnTo>
                    <a:pt x="7786" y="19270"/>
                  </a:lnTo>
                  <a:lnTo>
                    <a:pt x="7851" y="19281"/>
                  </a:lnTo>
                  <a:lnTo>
                    <a:pt x="7917" y="19292"/>
                  </a:lnTo>
                  <a:lnTo>
                    <a:pt x="8048" y="19303"/>
                  </a:lnTo>
                  <a:lnTo>
                    <a:pt x="8180" y="19303"/>
                  </a:lnTo>
                  <a:lnTo>
                    <a:pt x="8245" y="19314"/>
                  </a:lnTo>
                  <a:lnTo>
                    <a:pt x="8322" y="19314"/>
                  </a:lnTo>
                  <a:lnTo>
                    <a:pt x="8453" y="19325"/>
                  </a:lnTo>
                  <a:lnTo>
                    <a:pt x="9056" y="19325"/>
                  </a:lnTo>
                  <a:lnTo>
                    <a:pt x="9121" y="19314"/>
                  </a:lnTo>
                  <a:lnTo>
                    <a:pt x="9253" y="19314"/>
                  </a:lnTo>
                  <a:lnTo>
                    <a:pt x="9395" y="19303"/>
                  </a:lnTo>
                  <a:lnTo>
                    <a:pt x="9460" y="19292"/>
                  </a:lnTo>
                  <a:lnTo>
                    <a:pt x="9526" y="19292"/>
                  </a:lnTo>
                  <a:lnTo>
                    <a:pt x="9657" y="19281"/>
                  </a:lnTo>
                  <a:lnTo>
                    <a:pt x="9789" y="19259"/>
                  </a:lnTo>
                  <a:lnTo>
                    <a:pt x="9854" y="19259"/>
                  </a:lnTo>
                  <a:lnTo>
                    <a:pt x="9920" y="19248"/>
                  </a:lnTo>
                  <a:lnTo>
                    <a:pt x="10063" y="19226"/>
                  </a:lnTo>
                  <a:lnTo>
                    <a:pt x="10194" y="19204"/>
                  </a:lnTo>
                  <a:lnTo>
                    <a:pt x="10260" y="19194"/>
                  </a:lnTo>
                  <a:lnTo>
                    <a:pt x="10326" y="19182"/>
                  </a:lnTo>
                  <a:lnTo>
                    <a:pt x="10457" y="19160"/>
                  </a:lnTo>
                  <a:lnTo>
                    <a:pt x="10588" y="19128"/>
                  </a:lnTo>
                  <a:lnTo>
                    <a:pt x="10654" y="19117"/>
                  </a:lnTo>
                  <a:lnTo>
                    <a:pt x="10720" y="19106"/>
                  </a:lnTo>
                  <a:lnTo>
                    <a:pt x="10851" y="19073"/>
                  </a:lnTo>
                  <a:lnTo>
                    <a:pt x="10983" y="19040"/>
                  </a:lnTo>
                  <a:lnTo>
                    <a:pt x="11048" y="19019"/>
                  </a:lnTo>
                  <a:lnTo>
                    <a:pt x="11103" y="19007"/>
                  </a:lnTo>
                  <a:lnTo>
                    <a:pt x="11234" y="18963"/>
                  </a:lnTo>
                  <a:lnTo>
                    <a:pt x="11365" y="18931"/>
                  </a:lnTo>
                  <a:lnTo>
                    <a:pt x="11431" y="18909"/>
                  </a:lnTo>
                  <a:lnTo>
                    <a:pt x="11497" y="18887"/>
                  </a:lnTo>
                  <a:lnTo>
                    <a:pt x="11618" y="18843"/>
                  </a:lnTo>
                  <a:lnTo>
                    <a:pt x="11749" y="18800"/>
                  </a:lnTo>
                  <a:lnTo>
                    <a:pt x="11815" y="18778"/>
                  </a:lnTo>
                  <a:lnTo>
                    <a:pt x="11869" y="18756"/>
                  </a:lnTo>
                  <a:lnTo>
                    <a:pt x="12000" y="18712"/>
                  </a:lnTo>
                  <a:lnTo>
                    <a:pt x="12121" y="18657"/>
                  </a:lnTo>
                  <a:lnTo>
                    <a:pt x="12187" y="18635"/>
                  </a:lnTo>
                  <a:lnTo>
                    <a:pt x="12253" y="18602"/>
                  </a:lnTo>
                  <a:lnTo>
                    <a:pt x="12373" y="18559"/>
                  </a:lnTo>
                  <a:lnTo>
                    <a:pt x="12494" y="18504"/>
                  </a:lnTo>
                  <a:lnTo>
                    <a:pt x="12559" y="18471"/>
                  </a:lnTo>
                  <a:lnTo>
                    <a:pt x="12614" y="18438"/>
                  </a:lnTo>
                  <a:lnTo>
                    <a:pt x="12734" y="18384"/>
                  </a:lnTo>
                  <a:lnTo>
                    <a:pt x="12854" y="18318"/>
                  </a:lnTo>
                  <a:lnTo>
                    <a:pt x="12910" y="18285"/>
                  </a:lnTo>
                  <a:lnTo>
                    <a:pt x="12975" y="18263"/>
                  </a:lnTo>
                  <a:close/>
                  <a:moveTo>
                    <a:pt x="10818" y="20212"/>
                  </a:moveTo>
                  <a:lnTo>
                    <a:pt x="10818" y="20212"/>
                  </a:lnTo>
                  <a:cubicBezTo>
                    <a:pt x="10457" y="20321"/>
                    <a:pt x="10095" y="20409"/>
                    <a:pt x="9723" y="20464"/>
                  </a:cubicBezTo>
                  <a:cubicBezTo>
                    <a:pt x="10095" y="20398"/>
                    <a:pt x="10457" y="20321"/>
                    <a:pt x="10818" y="20212"/>
                  </a:cubicBezTo>
                  <a:close/>
                  <a:moveTo>
                    <a:pt x="4085" y="20496"/>
                  </a:moveTo>
                  <a:lnTo>
                    <a:pt x="4085" y="20496"/>
                  </a:lnTo>
                  <a:cubicBezTo>
                    <a:pt x="4249" y="20508"/>
                    <a:pt x="4413" y="20518"/>
                    <a:pt x="4577" y="20551"/>
                  </a:cubicBezTo>
                  <a:cubicBezTo>
                    <a:pt x="4413" y="20529"/>
                    <a:pt x="4249" y="20508"/>
                    <a:pt x="4085" y="20496"/>
                  </a:cubicBezTo>
                  <a:close/>
                  <a:moveTo>
                    <a:pt x="4632" y="19413"/>
                  </a:moveTo>
                  <a:lnTo>
                    <a:pt x="4632" y="19413"/>
                  </a:lnTo>
                  <a:cubicBezTo>
                    <a:pt x="4676" y="19435"/>
                    <a:pt x="4709" y="19467"/>
                    <a:pt x="4752" y="19489"/>
                  </a:cubicBezTo>
                  <a:cubicBezTo>
                    <a:pt x="4786" y="19511"/>
                    <a:pt x="4829" y="19544"/>
                    <a:pt x="4873" y="19566"/>
                  </a:cubicBezTo>
                  <a:lnTo>
                    <a:pt x="4983" y="19642"/>
                  </a:lnTo>
                  <a:lnTo>
                    <a:pt x="5048" y="19675"/>
                  </a:lnTo>
                  <a:lnTo>
                    <a:pt x="5103" y="19708"/>
                  </a:lnTo>
                  <a:lnTo>
                    <a:pt x="5168" y="19752"/>
                  </a:lnTo>
                  <a:lnTo>
                    <a:pt x="5202" y="19763"/>
                  </a:lnTo>
                  <a:cubicBezTo>
                    <a:pt x="5212" y="19774"/>
                    <a:pt x="5224" y="19774"/>
                    <a:pt x="5234" y="19785"/>
                  </a:cubicBezTo>
                  <a:lnTo>
                    <a:pt x="5355" y="19851"/>
                  </a:lnTo>
                  <a:cubicBezTo>
                    <a:pt x="5399" y="19873"/>
                    <a:pt x="5443" y="19894"/>
                    <a:pt x="5475" y="19905"/>
                  </a:cubicBezTo>
                  <a:lnTo>
                    <a:pt x="5606" y="19971"/>
                  </a:lnTo>
                  <a:lnTo>
                    <a:pt x="5738" y="20026"/>
                  </a:lnTo>
                  <a:lnTo>
                    <a:pt x="5803" y="20058"/>
                  </a:lnTo>
                  <a:lnTo>
                    <a:pt x="5859" y="20080"/>
                  </a:lnTo>
                  <a:lnTo>
                    <a:pt x="5990" y="20135"/>
                  </a:lnTo>
                  <a:lnTo>
                    <a:pt x="6121" y="20179"/>
                  </a:lnTo>
                  <a:lnTo>
                    <a:pt x="6187" y="20201"/>
                  </a:lnTo>
                  <a:cubicBezTo>
                    <a:pt x="6209" y="20212"/>
                    <a:pt x="6241" y="20212"/>
                    <a:pt x="6263" y="20223"/>
                  </a:cubicBezTo>
                  <a:lnTo>
                    <a:pt x="6395" y="20267"/>
                  </a:lnTo>
                  <a:cubicBezTo>
                    <a:pt x="6745" y="20376"/>
                    <a:pt x="7117" y="20452"/>
                    <a:pt x="7490" y="20496"/>
                  </a:cubicBezTo>
                  <a:cubicBezTo>
                    <a:pt x="7818" y="20540"/>
                    <a:pt x="8146" y="20562"/>
                    <a:pt x="8486" y="20562"/>
                  </a:cubicBezTo>
                  <a:lnTo>
                    <a:pt x="8606" y="20562"/>
                  </a:lnTo>
                  <a:cubicBezTo>
                    <a:pt x="8979" y="20551"/>
                    <a:pt x="9351" y="20518"/>
                    <a:pt x="9723" y="20464"/>
                  </a:cubicBezTo>
                  <a:lnTo>
                    <a:pt x="9723" y="20464"/>
                  </a:lnTo>
                  <a:cubicBezTo>
                    <a:pt x="9351" y="20529"/>
                    <a:pt x="8979" y="20562"/>
                    <a:pt x="8606" y="20573"/>
                  </a:cubicBezTo>
                  <a:lnTo>
                    <a:pt x="8464" y="20573"/>
                  </a:lnTo>
                  <a:cubicBezTo>
                    <a:pt x="8136" y="20573"/>
                    <a:pt x="7807" y="20551"/>
                    <a:pt x="7490" y="20508"/>
                  </a:cubicBezTo>
                  <a:cubicBezTo>
                    <a:pt x="7117" y="20464"/>
                    <a:pt x="6745" y="20387"/>
                    <a:pt x="6384" y="20277"/>
                  </a:cubicBezTo>
                  <a:lnTo>
                    <a:pt x="6253" y="20233"/>
                  </a:lnTo>
                  <a:cubicBezTo>
                    <a:pt x="6231" y="20233"/>
                    <a:pt x="6209" y="20223"/>
                    <a:pt x="6187" y="20212"/>
                  </a:cubicBezTo>
                  <a:lnTo>
                    <a:pt x="6121" y="20190"/>
                  </a:lnTo>
                  <a:lnTo>
                    <a:pt x="5990" y="20146"/>
                  </a:lnTo>
                  <a:lnTo>
                    <a:pt x="5859" y="20092"/>
                  </a:lnTo>
                  <a:lnTo>
                    <a:pt x="5793" y="20070"/>
                  </a:lnTo>
                  <a:lnTo>
                    <a:pt x="5727" y="20036"/>
                  </a:lnTo>
                  <a:lnTo>
                    <a:pt x="5596" y="19982"/>
                  </a:lnTo>
                  <a:cubicBezTo>
                    <a:pt x="5563" y="19960"/>
                    <a:pt x="5519" y="19938"/>
                    <a:pt x="5475" y="19916"/>
                  </a:cubicBezTo>
                  <a:cubicBezTo>
                    <a:pt x="5431" y="19905"/>
                    <a:pt x="5387" y="19883"/>
                    <a:pt x="5344" y="19861"/>
                  </a:cubicBezTo>
                  <a:lnTo>
                    <a:pt x="5224" y="19795"/>
                  </a:lnTo>
                  <a:cubicBezTo>
                    <a:pt x="5212" y="19785"/>
                    <a:pt x="5202" y="19785"/>
                    <a:pt x="5190" y="19774"/>
                  </a:cubicBezTo>
                  <a:lnTo>
                    <a:pt x="5158" y="19763"/>
                  </a:lnTo>
                  <a:lnTo>
                    <a:pt x="5103" y="19719"/>
                  </a:lnTo>
                  <a:lnTo>
                    <a:pt x="5037" y="19686"/>
                  </a:lnTo>
                  <a:cubicBezTo>
                    <a:pt x="5027" y="19675"/>
                    <a:pt x="5005" y="19664"/>
                    <a:pt x="4983" y="19654"/>
                  </a:cubicBezTo>
                  <a:lnTo>
                    <a:pt x="4862" y="19576"/>
                  </a:lnTo>
                  <a:cubicBezTo>
                    <a:pt x="4818" y="19555"/>
                    <a:pt x="4786" y="19522"/>
                    <a:pt x="4742" y="19500"/>
                  </a:cubicBezTo>
                  <a:cubicBezTo>
                    <a:pt x="4709" y="19467"/>
                    <a:pt x="4665" y="19445"/>
                    <a:pt x="4632" y="19413"/>
                  </a:cubicBezTo>
                  <a:close/>
                  <a:moveTo>
                    <a:pt x="4632" y="20562"/>
                  </a:moveTo>
                  <a:lnTo>
                    <a:pt x="4698" y="20573"/>
                  </a:lnTo>
                  <a:cubicBezTo>
                    <a:pt x="4709" y="20573"/>
                    <a:pt x="4730" y="20584"/>
                    <a:pt x="4752" y="20584"/>
                  </a:cubicBezTo>
                  <a:lnTo>
                    <a:pt x="4808" y="20595"/>
                  </a:lnTo>
                  <a:cubicBezTo>
                    <a:pt x="4851" y="20606"/>
                    <a:pt x="4895" y="20617"/>
                    <a:pt x="4928" y="20628"/>
                  </a:cubicBezTo>
                  <a:lnTo>
                    <a:pt x="4993" y="20649"/>
                  </a:lnTo>
                  <a:lnTo>
                    <a:pt x="5048" y="20671"/>
                  </a:lnTo>
                  <a:lnTo>
                    <a:pt x="5048" y="20671"/>
                  </a:lnTo>
                  <a:lnTo>
                    <a:pt x="4983" y="20649"/>
                  </a:lnTo>
                  <a:lnTo>
                    <a:pt x="4928" y="20639"/>
                  </a:lnTo>
                  <a:cubicBezTo>
                    <a:pt x="4884" y="20628"/>
                    <a:pt x="4851" y="20617"/>
                    <a:pt x="4808" y="20606"/>
                  </a:cubicBezTo>
                  <a:lnTo>
                    <a:pt x="4752" y="20595"/>
                  </a:lnTo>
                  <a:cubicBezTo>
                    <a:pt x="4730" y="20584"/>
                    <a:pt x="4709" y="20584"/>
                    <a:pt x="4687" y="20584"/>
                  </a:cubicBezTo>
                  <a:lnTo>
                    <a:pt x="4632" y="20562"/>
                  </a:lnTo>
                  <a:close/>
                  <a:moveTo>
                    <a:pt x="16304" y="19598"/>
                  </a:moveTo>
                  <a:cubicBezTo>
                    <a:pt x="16085" y="20036"/>
                    <a:pt x="15854" y="20474"/>
                    <a:pt x="15635" y="20924"/>
                  </a:cubicBezTo>
                  <a:cubicBezTo>
                    <a:pt x="15931" y="20858"/>
                    <a:pt x="16227" y="20814"/>
                    <a:pt x="16523" y="20814"/>
                  </a:cubicBezTo>
                  <a:cubicBezTo>
                    <a:pt x="16708" y="20814"/>
                    <a:pt x="16895" y="20836"/>
                    <a:pt x="17081" y="20868"/>
                  </a:cubicBezTo>
                  <a:lnTo>
                    <a:pt x="17092" y="20868"/>
                  </a:lnTo>
                  <a:cubicBezTo>
                    <a:pt x="17102" y="20868"/>
                    <a:pt x="17124" y="20868"/>
                    <a:pt x="17146" y="20880"/>
                  </a:cubicBezTo>
                  <a:cubicBezTo>
                    <a:pt x="16840" y="20464"/>
                    <a:pt x="16566" y="20036"/>
                    <a:pt x="16304" y="19598"/>
                  </a:cubicBezTo>
                  <a:close/>
                  <a:moveTo>
                    <a:pt x="13501" y="14036"/>
                  </a:moveTo>
                  <a:cubicBezTo>
                    <a:pt x="13467" y="14124"/>
                    <a:pt x="13435" y="14212"/>
                    <a:pt x="13391" y="14289"/>
                  </a:cubicBezTo>
                  <a:cubicBezTo>
                    <a:pt x="13282" y="14518"/>
                    <a:pt x="13139" y="14727"/>
                    <a:pt x="12986" y="14912"/>
                  </a:cubicBezTo>
                  <a:cubicBezTo>
                    <a:pt x="12822" y="15109"/>
                    <a:pt x="12647" y="15285"/>
                    <a:pt x="12450" y="15438"/>
                  </a:cubicBezTo>
                  <a:cubicBezTo>
                    <a:pt x="12066" y="15756"/>
                    <a:pt x="11628" y="16019"/>
                    <a:pt x="11180" y="16238"/>
                  </a:cubicBezTo>
                  <a:cubicBezTo>
                    <a:pt x="10961" y="16347"/>
                    <a:pt x="10730" y="16445"/>
                    <a:pt x="10501" y="16544"/>
                  </a:cubicBezTo>
                  <a:cubicBezTo>
                    <a:pt x="10336" y="16610"/>
                    <a:pt x="10161" y="16676"/>
                    <a:pt x="9997" y="16730"/>
                  </a:cubicBezTo>
                  <a:cubicBezTo>
                    <a:pt x="10041" y="16741"/>
                    <a:pt x="10095" y="16752"/>
                    <a:pt x="10139" y="16763"/>
                  </a:cubicBezTo>
                  <a:cubicBezTo>
                    <a:pt x="9482" y="17124"/>
                    <a:pt x="8738" y="17299"/>
                    <a:pt x="7993" y="17299"/>
                  </a:cubicBezTo>
                  <a:cubicBezTo>
                    <a:pt x="6898" y="17299"/>
                    <a:pt x="5793" y="16927"/>
                    <a:pt x="4928" y="16248"/>
                  </a:cubicBezTo>
                  <a:lnTo>
                    <a:pt x="4928" y="16248"/>
                  </a:lnTo>
                  <a:cubicBezTo>
                    <a:pt x="4961" y="16292"/>
                    <a:pt x="4993" y="16325"/>
                    <a:pt x="5015" y="16358"/>
                  </a:cubicBezTo>
                  <a:cubicBezTo>
                    <a:pt x="5081" y="16423"/>
                    <a:pt x="5147" y="16489"/>
                    <a:pt x="5212" y="16566"/>
                  </a:cubicBezTo>
                  <a:cubicBezTo>
                    <a:pt x="5267" y="16632"/>
                    <a:pt x="5344" y="16697"/>
                    <a:pt x="5409" y="16752"/>
                  </a:cubicBezTo>
                  <a:cubicBezTo>
                    <a:pt x="5552" y="16883"/>
                    <a:pt x="5705" y="16993"/>
                    <a:pt x="5869" y="17080"/>
                  </a:cubicBezTo>
                  <a:cubicBezTo>
                    <a:pt x="5891" y="17092"/>
                    <a:pt x="5902" y="17102"/>
                    <a:pt x="5924" y="17113"/>
                  </a:cubicBezTo>
                  <a:lnTo>
                    <a:pt x="5990" y="17146"/>
                  </a:lnTo>
                  <a:lnTo>
                    <a:pt x="5924" y="17124"/>
                  </a:lnTo>
                  <a:lnTo>
                    <a:pt x="5859" y="17092"/>
                  </a:lnTo>
                  <a:cubicBezTo>
                    <a:pt x="5694" y="17004"/>
                    <a:pt x="5541" y="16883"/>
                    <a:pt x="5399" y="16763"/>
                  </a:cubicBezTo>
                  <a:cubicBezTo>
                    <a:pt x="5333" y="16697"/>
                    <a:pt x="5267" y="16642"/>
                    <a:pt x="5202" y="16566"/>
                  </a:cubicBezTo>
                  <a:cubicBezTo>
                    <a:pt x="5136" y="16500"/>
                    <a:pt x="5070" y="16435"/>
                    <a:pt x="5005" y="16358"/>
                  </a:cubicBezTo>
                  <a:cubicBezTo>
                    <a:pt x="4961" y="16314"/>
                    <a:pt x="4917" y="16259"/>
                    <a:pt x="4884" y="16216"/>
                  </a:cubicBezTo>
                  <a:cubicBezTo>
                    <a:pt x="4599" y="15985"/>
                    <a:pt x="4348" y="15734"/>
                    <a:pt x="4139" y="15438"/>
                  </a:cubicBezTo>
                  <a:lnTo>
                    <a:pt x="4139" y="15438"/>
                  </a:lnTo>
                  <a:cubicBezTo>
                    <a:pt x="4161" y="16478"/>
                    <a:pt x="5158" y="17179"/>
                    <a:pt x="6044" y="17715"/>
                  </a:cubicBezTo>
                  <a:cubicBezTo>
                    <a:pt x="5749" y="17617"/>
                    <a:pt x="5453" y="17508"/>
                    <a:pt x="5158" y="17409"/>
                  </a:cubicBezTo>
                  <a:lnTo>
                    <a:pt x="5158" y="17409"/>
                  </a:lnTo>
                  <a:cubicBezTo>
                    <a:pt x="5366" y="17518"/>
                    <a:pt x="5574" y="17617"/>
                    <a:pt x="5793" y="17705"/>
                  </a:cubicBezTo>
                  <a:cubicBezTo>
                    <a:pt x="6110" y="17825"/>
                    <a:pt x="6428" y="17924"/>
                    <a:pt x="6756" y="18000"/>
                  </a:cubicBezTo>
                  <a:cubicBezTo>
                    <a:pt x="7085" y="18077"/>
                    <a:pt x="7413" y="18131"/>
                    <a:pt x="7742" y="18175"/>
                  </a:cubicBezTo>
                  <a:cubicBezTo>
                    <a:pt x="8048" y="18219"/>
                    <a:pt x="8355" y="18230"/>
                    <a:pt x="8661" y="18230"/>
                  </a:cubicBezTo>
                  <a:lnTo>
                    <a:pt x="8749" y="18230"/>
                  </a:lnTo>
                  <a:cubicBezTo>
                    <a:pt x="9088" y="18230"/>
                    <a:pt x="9417" y="18197"/>
                    <a:pt x="9745" y="18131"/>
                  </a:cubicBezTo>
                  <a:cubicBezTo>
                    <a:pt x="9910" y="18099"/>
                    <a:pt x="10073" y="18066"/>
                    <a:pt x="10238" y="18011"/>
                  </a:cubicBezTo>
                  <a:cubicBezTo>
                    <a:pt x="10391" y="17956"/>
                    <a:pt x="10555" y="17902"/>
                    <a:pt x="10698" y="17825"/>
                  </a:cubicBezTo>
                  <a:cubicBezTo>
                    <a:pt x="11004" y="17683"/>
                    <a:pt x="11289" y="17496"/>
                    <a:pt x="11540" y="17267"/>
                  </a:cubicBezTo>
                  <a:lnTo>
                    <a:pt x="11540" y="17267"/>
                  </a:lnTo>
                  <a:cubicBezTo>
                    <a:pt x="11289" y="17497"/>
                    <a:pt x="11004" y="17693"/>
                    <a:pt x="10708" y="17836"/>
                  </a:cubicBezTo>
                  <a:cubicBezTo>
                    <a:pt x="10555" y="17902"/>
                    <a:pt x="10402" y="17967"/>
                    <a:pt x="10238" y="18022"/>
                  </a:cubicBezTo>
                  <a:cubicBezTo>
                    <a:pt x="10073" y="18066"/>
                    <a:pt x="9910" y="18109"/>
                    <a:pt x="9745" y="18143"/>
                  </a:cubicBezTo>
                  <a:cubicBezTo>
                    <a:pt x="9417" y="18208"/>
                    <a:pt x="9088" y="18241"/>
                    <a:pt x="8749" y="18241"/>
                  </a:cubicBezTo>
                  <a:cubicBezTo>
                    <a:pt x="8716" y="18241"/>
                    <a:pt x="8683" y="18252"/>
                    <a:pt x="8640" y="18252"/>
                  </a:cubicBezTo>
                  <a:cubicBezTo>
                    <a:pt x="8344" y="18252"/>
                    <a:pt x="8037" y="18230"/>
                    <a:pt x="7742" y="18186"/>
                  </a:cubicBezTo>
                  <a:cubicBezTo>
                    <a:pt x="7413" y="18153"/>
                    <a:pt x="7074" y="18087"/>
                    <a:pt x="6756" y="18011"/>
                  </a:cubicBezTo>
                  <a:cubicBezTo>
                    <a:pt x="6428" y="17934"/>
                    <a:pt x="6100" y="17836"/>
                    <a:pt x="5793" y="17715"/>
                  </a:cubicBezTo>
                  <a:cubicBezTo>
                    <a:pt x="5563" y="17628"/>
                    <a:pt x="5333" y="17518"/>
                    <a:pt x="5114" y="17398"/>
                  </a:cubicBezTo>
                  <a:cubicBezTo>
                    <a:pt x="4840" y="17299"/>
                    <a:pt x="4567" y="17212"/>
                    <a:pt x="4293" y="17113"/>
                  </a:cubicBezTo>
                  <a:lnTo>
                    <a:pt x="4293" y="17113"/>
                  </a:lnTo>
                  <a:cubicBezTo>
                    <a:pt x="4216" y="17650"/>
                    <a:pt x="4545" y="18175"/>
                    <a:pt x="4917" y="18559"/>
                  </a:cubicBezTo>
                  <a:cubicBezTo>
                    <a:pt x="5300" y="18953"/>
                    <a:pt x="5749" y="19292"/>
                    <a:pt x="6022" y="19763"/>
                  </a:cubicBezTo>
                  <a:cubicBezTo>
                    <a:pt x="5464" y="19686"/>
                    <a:pt x="4928" y="19500"/>
                    <a:pt x="4424" y="19248"/>
                  </a:cubicBezTo>
                  <a:lnTo>
                    <a:pt x="4424" y="19248"/>
                  </a:lnTo>
                  <a:lnTo>
                    <a:pt x="4468" y="19281"/>
                  </a:lnTo>
                  <a:lnTo>
                    <a:pt x="4523" y="19325"/>
                  </a:lnTo>
                  <a:lnTo>
                    <a:pt x="4632" y="19413"/>
                  </a:lnTo>
                  <a:lnTo>
                    <a:pt x="4632" y="19413"/>
                  </a:lnTo>
                  <a:lnTo>
                    <a:pt x="4523" y="19336"/>
                  </a:lnTo>
                  <a:lnTo>
                    <a:pt x="4468" y="19292"/>
                  </a:lnTo>
                  <a:lnTo>
                    <a:pt x="4413" y="19248"/>
                  </a:lnTo>
                  <a:lnTo>
                    <a:pt x="4380" y="19226"/>
                  </a:lnTo>
                  <a:cubicBezTo>
                    <a:pt x="3942" y="18997"/>
                    <a:pt x="3548" y="18701"/>
                    <a:pt x="3198" y="18350"/>
                  </a:cubicBezTo>
                  <a:lnTo>
                    <a:pt x="3198" y="18350"/>
                  </a:lnTo>
                  <a:cubicBezTo>
                    <a:pt x="2869" y="19095"/>
                    <a:pt x="3187" y="20058"/>
                    <a:pt x="3855" y="20496"/>
                  </a:cubicBezTo>
                  <a:lnTo>
                    <a:pt x="3866" y="20496"/>
                  </a:lnTo>
                  <a:cubicBezTo>
                    <a:pt x="3932" y="20540"/>
                    <a:pt x="4008" y="20584"/>
                    <a:pt x="4085" y="20617"/>
                  </a:cubicBezTo>
                  <a:cubicBezTo>
                    <a:pt x="3942" y="20595"/>
                    <a:pt x="3800" y="20584"/>
                    <a:pt x="3658" y="20584"/>
                  </a:cubicBezTo>
                  <a:cubicBezTo>
                    <a:pt x="3319" y="20584"/>
                    <a:pt x="2979" y="20649"/>
                    <a:pt x="2672" y="20792"/>
                  </a:cubicBezTo>
                  <a:cubicBezTo>
                    <a:pt x="3012" y="20912"/>
                    <a:pt x="3307" y="21022"/>
                    <a:pt x="3647" y="21109"/>
                  </a:cubicBezTo>
                  <a:cubicBezTo>
                    <a:pt x="3723" y="21131"/>
                    <a:pt x="3800" y="21143"/>
                    <a:pt x="3877" y="21153"/>
                  </a:cubicBezTo>
                  <a:cubicBezTo>
                    <a:pt x="4282" y="21241"/>
                    <a:pt x="4654" y="21383"/>
                    <a:pt x="5015" y="21559"/>
                  </a:cubicBezTo>
                  <a:cubicBezTo>
                    <a:pt x="6340" y="22204"/>
                    <a:pt x="7501" y="23299"/>
                    <a:pt x="8968" y="23452"/>
                  </a:cubicBezTo>
                  <a:cubicBezTo>
                    <a:pt x="9099" y="23474"/>
                    <a:pt x="9219" y="23474"/>
                    <a:pt x="9351" y="23474"/>
                  </a:cubicBezTo>
                  <a:cubicBezTo>
                    <a:pt x="10665" y="23474"/>
                    <a:pt x="11902" y="22763"/>
                    <a:pt x="13041" y="22084"/>
                  </a:cubicBezTo>
                  <a:cubicBezTo>
                    <a:pt x="13227" y="21975"/>
                    <a:pt x="13413" y="21865"/>
                    <a:pt x="13599" y="21766"/>
                  </a:cubicBezTo>
                  <a:cubicBezTo>
                    <a:pt x="13588" y="21712"/>
                    <a:pt x="13588" y="21668"/>
                    <a:pt x="13599" y="21624"/>
                  </a:cubicBezTo>
                  <a:cubicBezTo>
                    <a:pt x="13588" y="21493"/>
                    <a:pt x="13621" y="21350"/>
                    <a:pt x="13665" y="21219"/>
                  </a:cubicBezTo>
                  <a:cubicBezTo>
                    <a:pt x="13686" y="21143"/>
                    <a:pt x="13708" y="21077"/>
                    <a:pt x="13730" y="21000"/>
                  </a:cubicBezTo>
                  <a:lnTo>
                    <a:pt x="13730" y="21000"/>
                  </a:lnTo>
                  <a:cubicBezTo>
                    <a:pt x="13216" y="21350"/>
                    <a:pt x="12701" y="21701"/>
                    <a:pt x="12165" y="22007"/>
                  </a:cubicBezTo>
                  <a:cubicBezTo>
                    <a:pt x="11880" y="22172"/>
                    <a:pt x="11596" y="22314"/>
                    <a:pt x="11289" y="22445"/>
                  </a:cubicBezTo>
                  <a:cubicBezTo>
                    <a:pt x="10993" y="22566"/>
                    <a:pt x="10676" y="22664"/>
                    <a:pt x="10358" y="22730"/>
                  </a:cubicBezTo>
                  <a:cubicBezTo>
                    <a:pt x="10194" y="22752"/>
                    <a:pt x="10041" y="22774"/>
                    <a:pt x="9876" y="22785"/>
                  </a:cubicBezTo>
                  <a:cubicBezTo>
                    <a:pt x="9800" y="22795"/>
                    <a:pt x="9723" y="22795"/>
                    <a:pt x="9647" y="22795"/>
                  </a:cubicBezTo>
                  <a:cubicBezTo>
                    <a:pt x="9559" y="22795"/>
                    <a:pt x="9472" y="22795"/>
                    <a:pt x="9384" y="22785"/>
                  </a:cubicBezTo>
                  <a:cubicBezTo>
                    <a:pt x="9056" y="22763"/>
                    <a:pt x="8738" y="22697"/>
                    <a:pt x="8431" y="22576"/>
                  </a:cubicBezTo>
                  <a:cubicBezTo>
                    <a:pt x="8278" y="22533"/>
                    <a:pt x="8125" y="22467"/>
                    <a:pt x="7983" y="22391"/>
                  </a:cubicBezTo>
                  <a:cubicBezTo>
                    <a:pt x="7840" y="22325"/>
                    <a:pt x="7698" y="22237"/>
                    <a:pt x="7555" y="22160"/>
                  </a:cubicBezTo>
                  <a:cubicBezTo>
                    <a:pt x="7271" y="21985"/>
                    <a:pt x="7008" y="21800"/>
                    <a:pt x="6745" y="21613"/>
                  </a:cubicBezTo>
                  <a:cubicBezTo>
                    <a:pt x="6482" y="21427"/>
                    <a:pt x="6209" y="21241"/>
                    <a:pt x="5924" y="21077"/>
                  </a:cubicBezTo>
                  <a:cubicBezTo>
                    <a:pt x="5793" y="21000"/>
                    <a:pt x="5650" y="20924"/>
                    <a:pt x="5497" y="20847"/>
                  </a:cubicBezTo>
                  <a:cubicBezTo>
                    <a:pt x="5355" y="20781"/>
                    <a:pt x="5202" y="20727"/>
                    <a:pt x="5048" y="20671"/>
                  </a:cubicBezTo>
                  <a:lnTo>
                    <a:pt x="5048" y="20671"/>
                  </a:lnTo>
                  <a:cubicBezTo>
                    <a:pt x="5355" y="20759"/>
                    <a:pt x="5650" y="20902"/>
                    <a:pt x="5935" y="21066"/>
                  </a:cubicBezTo>
                  <a:cubicBezTo>
                    <a:pt x="6220" y="21230"/>
                    <a:pt x="6482" y="21416"/>
                    <a:pt x="6745" y="21602"/>
                  </a:cubicBezTo>
                  <a:cubicBezTo>
                    <a:pt x="7019" y="21788"/>
                    <a:pt x="7282" y="21975"/>
                    <a:pt x="7555" y="22150"/>
                  </a:cubicBezTo>
                  <a:cubicBezTo>
                    <a:pt x="7698" y="22226"/>
                    <a:pt x="7840" y="22314"/>
                    <a:pt x="7983" y="22379"/>
                  </a:cubicBezTo>
                  <a:cubicBezTo>
                    <a:pt x="8136" y="22456"/>
                    <a:pt x="8278" y="22522"/>
                    <a:pt x="8431" y="22566"/>
                  </a:cubicBezTo>
                  <a:cubicBezTo>
                    <a:pt x="8738" y="22675"/>
                    <a:pt x="9066" y="22752"/>
                    <a:pt x="9384" y="22774"/>
                  </a:cubicBezTo>
                  <a:cubicBezTo>
                    <a:pt x="9472" y="22774"/>
                    <a:pt x="9559" y="22785"/>
                    <a:pt x="9647" y="22785"/>
                  </a:cubicBezTo>
                  <a:cubicBezTo>
                    <a:pt x="9723" y="22785"/>
                    <a:pt x="9800" y="22774"/>
                    <a:pt x="9876" y="22774"/>
                  </a:cubicBezTo>
                  <a:cubicBezTo>
                    <a:pt x="10030" y="22763"/>
                    <a:pt x="10194" y="22741"/>
                    <a:pt x="10358" y="22708"/>
                  </a:cubicBezTo>
                  <a:cubicBezTo>
                    <a:pt x="10676" y="22654"/>
                    <a:pt x="10983" y="22555"/>
                    <a:pt x="11289" y="22423"/>
                  </a:cubicBezTo>
                  <a:cubicBezTo>
                    <a:pt x="11584" y="22303"/>
                    <a:pt x="11880" y="22160"/>
                    <a:pt x="12154" y="21997"/>
                  </a:cubicBezTo>
                  <a:cubicBezTo>
                    <a:pt x="12701" y="21690"/>
                    <a:pt x="13216" y="21328"/>
                    <a:pt x="13730" y="20989"/>
                  </a:cubicBezTo>
                  <a:cubicBezTo>
                    <a:pt x="13905" y="20442"/>
                    <a:pt x="14124" y="19905"/>
                    <a:pt x="14365" y="19369"/>
                  </a:cubicBezTo>
                  <a:lnTo>
                    <a:pt x="14365" y="19369"/>
                  </a:lnTo>
                  <a:cubicBezTo>
                    <a:pt x="14256" y="19423"/>
                    <a:pt x="14146" y="19489"/>
                    <a:pt x="14048" y="19555"/>
                  </a:cubicBezTo>
                  <a:lnTo>
                    <a:pt x="13686" y="19785"/>
                  </a:lnTo>
                  <a:cubicBezTo>
                    <a:pt x="13566" y="19873"/>
                    <a:pt x="13457" y="19949"/>
                    <a:pt x="13336" y="20036"/>
                  </a:cubicBezTo>
                  <a:cubicBezTo>
                    <a:pt x="12888" y="20387"/>
                    <a:pt x="12450" y="20748"/>
                    <a:pt x="11978" y="21066"/>
                  </a:cubicBezTo>
                  <a:cubicBezTo>
                    <a:pt x="11858" y="21153"/>
                    <a:pt x="11738" y="21219"/>
                    <a:pt x="11606" y="21296"/>
                  </a:cubicBezTo>
                  <a:cubicBezTo>
                    <a:pt x="11486" y="21362"/>
                    <a:pt x="11365" y="21427"/>
                    <a:pt x="11234" y="21493"/>
                  </a:cubicBezTo>
                  <a:cubicBezTo>
                    <a:pt x="11103" y="21547"/>
                    <a:pt x="10971" y="21602"/>
                    <a:pt x="10829" y="21646"/>
                  </a:cubicBezTo>
                  <a:cubicBezTo>
                    <a:pt x="10698" y="21690"/>
                    <a:pt x="10555" y="21722"/>
                    <a:pt x="10413" y="21744"/>
                  </a:cubicBezTo>
                  <a:cubicBezTo>
                    <a:pt x="10270" y="21766"/>
                    <a:pt x="10129" y="21788"/>
                    <a:pt x="9986" y="21788"/>
                  </a:cubicBezTo>
                  <a:lnTo>
                    <a:pt x="9942" y="21788"/>
                  </a:lnTo>
                  <a:cubicBezTo>
                    <a:pt x="9811" y="21788"/>
                    <a:pt x="9691" y="21788"/>
                    <a:pt x="9559" y="21766"/>
                  </a:cubicBezTo>
                  <a:cubicBezTo>
                    <a:pt x="9417" y="21744"/>
                    <a:pt x="9285" y="21712"/>
                    <a:pt x="9143" y="21657"/>
                  </a:cubicBezTo>
                  <a:cubicBezTo>
                    <a:pt x="9013" y="21613"/>
                    <a:pt x="8894" y="21549"/>
                    <a:pt x="8764" y="21474"/>
                  </a:cubicBezTo>
                  <a:lnTo>
                    <a:pt x="8764" y="21474"/>
                  </a:lnTo>
                  <a:cubicBezTo>
                    <a:pt x="8894" y="21549"/>
                    <a:pt x="9013" y="21613"/>
                    <a:pt x="9154" y="21657"/>
                  </a:cubicBezTo>
                  <a:cubicBezTo>
                    <a:pt x="9285" y="21701"/>
                    <a:pt x="9428" y="21734"/>
                    <a:pt x="9559" y="21756"/>
                  </a:cubicBezTo>
                  <a:cubicBezTo>
                    <a:pt x="9691" y="21778"/>
                    <a:pt x="9811" y="21778"/>
                    <a:pt x="9932" y="21778"/>
                  </a:cubicBezTo>
                  <a:lnTo>
                    <a:pt x="9986" y="21778"/>
                  </a:lnTo>
                  <a:cubicBezTo>
                    <a:pt x="10129" y="21778"/>
                    <a:pt x="10270" y="21766"/>
                    <a:pt x="10413" y="21734"/>
                  </a:cubicBezTo>
                  <a:cubicBezTo>
                    <a:pt x="10555" y="21712"/>
                    <a:pt x="10698" y="21679"/>
                    <a:pt x="10829" y="21635"/>
                  </a:cubicBezTo>
                  <a:cubicBezTo>
                    <a:pt x="10961" y="21591"/>
                    <a:pt x="11092" y="21537"/>
                    <a:pt x="11223" y="21482"/>
                  </a:cubicBezTo>
                  <a:cubicBezTo>
                    <a:pt x="11355" y="21416"/>
                    <a:pt x="11486" y="21350"/>
                    <a:pt x="11606" y="21284"/>
                  </a:cubicBezTo>
                  <a:lnTo>
                    <a:pt x="11968" y="21055"/>
                  </a:lnTo>
                  <a:cubicBezTo>
                    <a:pt x="12438" y="20737"/>
                    <a:pt x="12876" y="20376"/>
                    <a:pt x="13336" y="20026"/>
                  </a:cubicBezTo>
                  <a:cubicBezTo>
                    <a:pt x="13446" y="19949"/>
                    <a:pt x="13566" y="19861"/>
                    <a:pt x="13686" y="19774"/>
                  </a:cubicBezTo>
                  <a:cubicBezTo>
                    <a:pt x="13796" y="19697"/>
                    <a:pt x="13917" y="19620"/>
                    <a:pt x="14037" y="19544"/>
                  </a:cubicBezTo>
                  <a:cubicBezTo>
                    <a:pt x="14146" y="19478"/>
                    <a:pt x="14256" y="19423"/>
                    <a:pt x="14365" y="19358"/>
                  </a:cubicBezTo>
                  <a:cubicBezTo>
                    <a:pt x="14618" y="18810"/>
                    <a:pt x="14891" y="18274"/>
                    <a:pt x="15165" y="17737"/>
                  </a:cubicBezTo>
                  <a:cubicBezTo>
                    <a:pt x="15154" y="17727"/>
                    <a:pt x="15143" y="17715"/>
                    <a:pt x="15132" y="17715"/>
                  </a:cubicBezTo>
                  <a:cubicBezTo>
                    <a:pt x="15154" y="17715"/>
                    <a:pt x="15187" y="17683"/>
                    <a:pt x="15231" y="17617"/>
                  </a:cubicBezTo>
                  <a:cubicBezTo>
                    <a:pt x="15231" y="17617"/>
                    <a:pt x="15241" y="17606"/>
                    <a:pt x="15241" y="17595"/>
                  </a:cubicBezTo>
                  <a:cubicBezTo>
                    <a:pt x="15055" y="17223"/>
                    <a:pt x="14880" y="16839"/>
                    <a:pt x="14694" y="16467"/>
                  </a:cubicBezTo>
                  <a:cubicBezTo>
                    <a:pt x="14409" y="15865"/>
                    <a:pt x="14124" y="15263"/>
                    <a:pt x="13818" y="14683"/>
                  </a:cubicBezTo>
                  <a:cubicBezTo>
                    <a:pt x="13764" y="14562"/>
                    <a:pt x="13654" y="14420"/>
                    <a:pt x="13533" y="14420"/>
                  </a:cubicBezTo>
                  <a:cubicBezTo>
                    <a:pt x="13511" y="14420"/>
                    <a:pt x="13489" y="14431"/>
                    <a:pt x="13467" y="14431"/>
                  </a:cubicBezTo>
                  <a:lnTo>
                    <a:pt x="13467" y="14398"/>
                  </a:lnTo>
                  <a:cubicBezTo>
                    <a:pt x="13467" y="14277"/>
                    <a:pt x="13479" y="14157"/>
                    <a:pt x="13501" y="14036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6611316" y="2517415"/>
              <a:ext cx="13253" cy="43532"/>
            </a:xfrm>
            <a:custGeom>
              <a:rect b="b" l="l" r="r" t="t"/>
              <a:pathLst>
                <a:path extrusionOk="0" h="1511" w="460">
                  <a:moveTo>
                    <a:pt x="0" y="0"/>
                  </a:moveTo>
                  <a:cubicBezTo>
                    <a:pt x="10" y="22"/>
                    <a:pt x="10" y="43"/>
                    <a:pt x="10" y="65"/>
                  </a:cubicBezTo>
                  <a:lnTo>
                    <a:pt x="142" y="503"/>
                  </a:lnTo>
                  <a:lnTo>
                    <a:pt x="273" y="941"/>
                  </a:lnTo>
                  <a:lnTo>
                    <a:pt x="416" y="1390"/>
                  </a:lnTo>
                  <a:lnTo>
                    <a:pt x="460" y="1510"/>
                  </a:lnTo>
                  <a:lnTo>
                    <a:pt x="460" y="1488"/>
                  </a:lnTo>
                  <a:lnTo>
                    <a:pt x="426" y="1379"/>
                  </a:lnTo>
                  <a:lnTo>
                    <a:pt x="284" y="941"/>
                  </a:lnTo>
                  <a:lnTo>
                    <a:pt x="153" y="503"/>
                  </a:lnTo>
                  <a:lnTo>
                    <a:pt x="22" y="65"/>
                  </a:lnTo>
                  <a:cubicBezTo>
                    <a:pt x="10" y="43"/>
                    <a:pt x="10" y="22"/>
                    <a:pt x="0" y="0"/>
                  </a:cubicBez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6624540" y="2560284"/>
              <a:ext cx="3198" cy="9478"/>
            </a:xfrm>
            <a:custGeom>
              <a:rect b="b" l="l" r="r" t="t"/>
              <a:pathLst>
                <a:path extrusionOk="0" h="329" w="111">
                  <a:moveTo>
                    <a:pt x="1" y="0"/>
                  </a:moveTo>
                  <a:lnTo>
                    <a:pt x="1" y="22"/>
                  </a:lnTo>
                  <a:lnTo>
                    <a:pt x="110" y="329"/>
                  </a:lnTo>
                  <a:lnTo>
                    <a:pt x="110" y="32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6610336" y="2513583"/>
              <a:ext cx="1296" cy="5704"/>
            </a:xfrm>
            <a:custGeom>
              <a:rect b="b" l="l" r="r" t="t"/>
              <a:pathLst>
                <a:path extrusionOk="0" h="198" w="45">
                  <a:moveTo>
                    <a:pt x="1" y="1"/>
                  </a:moveTo>
                  <a:cubicBezTo>
                    <a:pt x="1" y="23"/>
                    <a:pt x="1" y="45"/>
                    <a:pt x="12" y="67"/>
                  </a:cubicBezTo>
                  <a:lnTo>
                    <a:pt x="44" y="198"/>
                  </a:lnTo>
                  <a:cubicBezTo>
                    <a:pt x="44" y="176"/>
                    <a:pt x="44" y="154"/>
                    <a:pt x="34" y="13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8803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6586683" y="2402261"/>
              <a:ext cx="23999" cy="113252"/>
            </a:xfrm>
            <a:custGeom>
              <a:rect b="b" l="l" r="r" t="t"/>
              <a:pathLst>
                <a:path extrusionOk="0" h="3931" w="833">
                  <a:moveTo>
                    <a:pt x="1" y="0"/>
                  </a:moveTo>
                  <a:lnTo>
                    <a:pt x="66" y="460"/>
                  </a:lnTo>
                  <a:cubicBezTo>
                    <a:pt x="165" y="1062"/>
                    <a:pt x="274" y="1665"/>
                    <a:pt x="417" y="2266"/>
                  </a:cubicBezTo>
                  <a:cubicBezTo>
                    <a:pt x="534" y="2812"/>
                    <a:pt x="673" y="3358"/>
                    <a:pt x="822" y="3893"/>
                  </a:cubicBezTo>
                  <a:lnTo>
                    <a:pt x="822" y="3893"/>
                  </a:lnTo>
                  <a:cubicBezTo>
                    <a:pt x="822" y="3884"/>
                    <a:pt x="822" y="3874"/>
                    <a:pt x="822" y="3865"/>
                  </a:cubicBezTo>
                  <a:cubicBezTo>
                    <a:pt x="680" y="3329"/>
                    <a:pt x="548" y="2803"/>
                    <a:pt x="427" y="2266"/>
                  </a:cubicBezTo>
                  <a:cubicBezTo>
                    <a:pt x="296" y="1665"/>
                    <a:pt x="176" y="1062"/>
                    <a:pt x="77" y="460"/>
                  </a:cubicBezTo>
                  <a:lnTo>
                    <a:pt x="1" y="0"/>
                  </a:lnTo>
                  <a:close/>
                  <a:moveTo>
                    <a:pt x="822" y="3893"/>
                  </a:moveTo>
                  <a:cubicBezTo>
                    <a:pt x="824" y="3906"/>
                    <a:pt x="826" y="3918"/>
                    <a:pt x="833" y="3931"/>
                  </a:cubicBezTo>
                  <a:cubicBezTo>
                    <a:pt x="829" y="3918"/>
                    <a:pt x="826" y="3906"/>
                    <a:pt x="822" y="3893"/>
                  </a:cubicBezTo>
                  <a:close/>
                </a:path>
              </a:pathLst>
            </a:custGeom>
            <a:solidFill>
              <a:srgbClr val="9132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6911574" y="2454004"/>
              <a:ext cx="663" cy="45433"/>
            </a:xfrm>
            <a:custGeom>
              <a:rect b="b" l="l" r="r" t="t"/>
              <a:pathLst>
                <a:path extrusionOk="0" h="1577" w="23">
                  <a:moveTo>
                    <a:pt x="1" y="0"/>
                  </a:moveTo>
                  <a:cubicBezTo>
                    <a:pt x="11" y="131"/>
                    <a:pt x="11" y="263"/>
                    <a:pt x="11" y="394"/>
                  </a:cubicBezTo>
                  <a:lnTo>
                    <a:pt x="11" y="854"/>
                  </a:lnTo>
                  <a:lnTo>
                    <a:pt x="11" y="1314"/>
                  </a:lnTo>
                  <a:lnTo>
                    <a:pt x="23" y="854"/>
                  </a:lnTo>
                  <a:lnTo>
                    <a:pt x="23" y="394"/>
                  </a:lnTo>
                  <a:cubicBezTo>
                    <a:pt x="23" y="273"/>
                    <a:pt x="23" y="153"/>
                    <a:pt x="11" y="32"/>
                  </a:cubicBezTo>
                  <a:cubicBezTo>
                    <a:pt x="11" y="22"/>
                    <a:pt x="11" y="11"/>
                    <a:pt x="1" y="0"/>
                  </a:cubicBezTo>
                  <a:close/>
                  <a:moveTo>
                    <a:pt x="11" y="1314"/>
                  </a:moveTo>
                  <a:lnTo>
                    <a:pt x="1" y="1456"/>
                  </a:lnTo>
                  <a:lnTo>
                    <a:pt x="1" y="1577"/>
                  </a:lnTo>
                  <a:lnTo>
                    <a:pt x="11" y="13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6911574" y="2495923"/>
              <a:ext cx="29" cy="3515"/>
            </a:xfrm>
            <a:custGeom>
              <a:rect b="b" l="l" r="r" t="t"/>
              <a:pathLst>
                <a:path extrusionOk="0" h="122" w="1">
                  <a:moveTo>
                    <a:pt x="1" y="1"/>
                  </a:moveTo>
                  <a:lnTo>
                    <a:pt x="1" y="12"/>
                  </a:lnTo>
                  <a:lnTo>
                    <a:pt x="1" y="122"/>
                  </a:lnTo>
                  <a:lnTo>
                    <a:pt x="1" y="122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6911574" y="2453658"/>
              <a:ext cx="346" cy="1296"/>
            </a:xfrm>
            <a:custGeom>
              <a:rect b="b" l="l" r="r" t="t"/>
              <a:pathLst>
                <a:path extrusionOk="0" h="45" w="12">
                  <a:moveTo>
                    <a:pt x="1" y="1"/>
                  </a:moveTo>
                  <a:lnTo>
                    <a:pt x="1" y="12"/>
                  </a:lnTo>
                  <a:cubicBezTo>
                    <a:pt x="11" y="23"/>
                    <a:pt x="11" y="34"/>
                    <a:pt x="11" y="44"/>
                  </a:cubicBezTo>
                  <a:lnTo>
                    <a:pt x="11" y="34"/>
                  </a:lnTo>
                  <a:cubicBezTo>
                    <a:pt x="11" y="23"/>
                    <a:pt x="11" y="12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6592993" y="2308888"/>
              <a:ext cx="9162" cy="79199"/>
            </a:xfrm>
            <a:custGeom>
              <a:rect b="b" l="l" r="r" t="t"/>
              <a:pathLst>
                <a:path extrusionOk="0" h="2749" w="318">
                  <a:moveTo>
                    <a:pt x="66" y="1"/>
                  </a:moveTo>
                  <a:lnTo>
                    <a:pt x="66" y="1"/>
                  </a:lnTo>
                  <a:cubicBezTo>
                    <a:pt x="50" y="25"/>
                    <a:pt x="33" y="50"/>
                    <a:pt x="21" y="80"/>
                  </a:cubicBezTo>
                  <a:lnTo>
                    <a:pt x="21" y="80"/>
                  </a:lnTo>
                  <a:cubicBezTo>
                    <a:pt x="36" y="51"/>
                    <a:pt x="51" y="23"/>
                    <a:pt x="66" y="1"/>
                  </a:cubicBezTo>
                  <a:close/>
                  <a:moveTo>
                    <a:pt x="21" y="80"/>
                  </a:moveTo>
                  <a:lnTo>
                    <a:pt x="21" y="80"/>
                  </a:lnTo>
                  <a:cubicBezTo>
                    <a:pt x="16" y="91"/>
                    <a:pt x="11" y="101"/>
                    <a:pt x="5" y="112"/>
                  </a:cubicBezTo>
                  <a:lnTo>
                    <a:pt x="5" y="112"/>
                  </a:lnTo>
                  <a:cubicBezTo>
                    <a:pt x="8" y="110"/>
                    <a:pt x="11" y="110"/>
                    <a:pt x="11" y="110"/>
                  </a:cubicBezTo>
                  <a:cubicBezTo>
                    <a:pt x="14" y="100"/>
                    <a:pt x="17" y="90"/>
                    <a:pt x="21" y="80"/>
                  </a:cubicBezTo>
                  <a:close/>
                  <a:moveTo>
                    <a:pt x="5" y="112"/>
                  </a:moveTo>
                  <a:cubicBezTo>
                    <a:pt x="3" y="113"/>
                    <a:pt x="1" y="116"/>
                    <a:pt x="1" y="121"/>
                  </a:cubicBezTo>
                  <a:cubicBezTo>
                    <a:pt x="2" y="118"/>
                    <a:pt x="4" y="115"/>
                    <a:pt x="5" y="112"/>
                  </a:cubicBezTo>
                  <a:close/>
                  <a:moveTo>
                    <a:pt x="176" y="2289"/>
                  </a:moveTo>
                  <a:lnTo>
                    <a:pt x="198" y="2376"/>
                  </a:lnTo>
                  <a:lnTo>
                    <a:pt x="230" y="2475"/>
                  </a:lnTo>
                  <a:cubicBezTo>
                    <a:pt x="230" y="2507"/>
                    <a:pt x="242" y="2529"/>
                    <a:pt x="252" y="2563"/>
                  </a:cubicBezTo>
                  <a:lnTo>
                    <a:pt x="285" y="2661"/>
                  </a:lnTo>
                  <a:lnTo>
                    <a:pt x="296" y="2705"/>
                  </a:lnTo>
                  <a:lnTo>
                    <a:pt x="318" y="2748"/>
                  </a:lnTo>
                  <a:lnTo>
                    <a:pt x="307" y="2705"/>
                  </a:lnTo>
                  <a:lnTo>
                    <a:pt x="296" y="2650"/>
                  </a:lnTo>
                  <a:lnTo>
                    <a:pt x="264" y="2563"/>
                  </a:lnTo>
                  <a:lnTo>
                    <a:pt x="230" y="2464"/>
                  </a:lnTo>
                  <a:lnTo>
                    <a:pt x="208" y="2376"/>
                  </a:lnTo>
                  <a:lnTo>
                    <a:pt x="186" y="2300"/>
                  </a:lnTo>
                  <a:cubicBezTo>
                    <a:pt x="186" y="2289"/>
                    <a:pt x="176" y="2289"/>
                    <a:pt x="176" y="2289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6540357" y="2466911"/>
              <a:ext cx="3457" cy="980"/>
            </a:xfrm>
            <a:custGeom>
              <a:rect b="b" l="l" r="r" t="t"/>
              <a:pathLst>
                <a:path extrusionOk="0" h="34" w="120">
                  <a:moveTo>
                    <a:pt x="0" y="1"/>
                  </a:moveTo>
                  <a:cubicBezTo>
                    <a:pt x="33" y="12"/>
                    <a:pt x="76" y="23"/>
                    <a:pt x="108" y="34"/>
                  </a:cubicBezTo>
                  <a:lnTo>
                    <a:pt x="120" y="34"/>
                  </a:lnTo>
                  <a:cubicBezTo>
                    <a:pt x="76" y="23"/>
                    <a:pt x="33" y="12"/>
                    <a:pt x="0" y="1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6637475" y="2625251"/>
              <a:ext cx="3803" cy="18035"/>
            </a:xfrm>
            <a:custGeom>
              <a:rect b="b" l="l" r="r" t="t"/>
              <a:pathLst>
                <a:path extrusionOk="0" h="626" w="132">
                  <a:moveTo>
                    <a:pt x="22" y="1"/>
                  </a:moveTo>
                  <a:cubicBezTo>
                    <a:pt x="0" y="122"/>
                    <a:pt x="11" y="231"/>
                    <a:pt x="33" y="341"/>
                  </a:cubicBezTo>
                  <a:cubicBezTo>
                    <a:pt x="11" y="231"/>
                    <a:pt x="11" y="122"/>
                    <a:pt x="22" y="12"/>
                  </a:cubicBezTo>
                  <a:lnTo>
                    <a:pt x="22" y="1"/>
                  </a:lnTo>
                  <a:close/>
                  <a:moveTo>
                    <a:pt x="33" y="341"/>
                  </a:moveTo>
                  <a:cubicBezTo>
                    <a:pt x="55" y="439"/>
                    <a:pt x="88" y="538"/>
                    <a:pt x="131" y="625"/>
                  </a:cubicBezTo>
                  <a:lnTo>
                    <a:pt x="131" y="603"/>
                  </a:lnTo>
                  <a:cubicBezTo>
                    <a:pt x="88" y="526"/>
                    <a:pt x="55" y="439"/>
                    <a:pt x="33" y="341"/>
                  </a:cubicBez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6638080" y="2623724"/>
              <a:ext cx="22760" cy="38144"/>
            </a:xfrm>
            <a:custGeom>
              <a:rect b="b" l="l" r="r" t="t"/>
              <a:pathLst>
                <a:path extrusionOk="0" h="1324" w="790">
                  <a:moveTo>
                    <a:pt x="22" y="0"/>
                  </a:moveTo>
                  <a:lnTo>
                    <a:pt x="22" y="0"/>
                  </a:lnTo>
                  <a:cubicBezTo>
                    <a:pt x="12" y="22"/>
                    <a:pt x="12" y="43"/>
                    <a:pt x="1" y="54"/>
                  </a:cubicBezTo>
                  <a:lnTo>
                    <a:pt x="1" y="65"/>
                  </a:lnTo>
                  <a:cubicBezTo>
                    <a:pt x="12" y="44"/>
                    <a:pt x="12" y="22"/>
                    <a:pt x="22" y="0"/>
                  </a:cubicBezTo>
                  <a:close/>
                  <a:moveTo>
                    <a:pt x="110" y="656"/>
                  </a:moveTo>
                  <a:lnTo>
                    <a:pt x="110" y="678"/>
                  </a:lnTo>
                  <a:cubicBezTo>
                    <a:pt x="132" y="711"/>
                    <a:pt x="154" y="744"/>
                    <a:pt x="166" y="766"/>
                  </a:cubicBezTo>
                  <a:cubicBezTo>
                    <a:pt x="242" y="886"/>
                    <a:pt x="341" y="985"/>
                    <a:pt x="439" y="1072"/>
                  </a:cubicBezTo>
                  <a:cubicBezTo>
                    <a:pt x="530" y="1153"/>
                    <a:pt x="629" y="1223"/>
                    <a:pt x="738" y="1285"/>
                  </a:cubicBezTo>
                  <a:lnTo>
                    <a:pt x="738" y="1285"/>
                  </a:lnTo>
                  <a:cubicBezTo>
                    <a:pt x="642" y="1211"/>
                    <a:pt x="535" y="1146"/>
                    <a:pt x="439" y="1061"/>
                  </a:cubicBezTo>
                  <a:cubicBezTo>
                    <a:pt x="341" y="973"/>
                    <a:pt x="253" y="875"/>
                    <a:pt x="176" y="766"/>
                  </a:cubicBezTo>
                  <a:cubicBezTo>
                    <a:pt x="154" y="733"/>
                    <a:pt x="132" y="700"/>
                    <a:pt x="110" y="656"/>
                  </a:cubicBezTo>
                  <a:close/>
                  <a:moveTo>
                    <a:pt x="738" y="1285"/>
                  </a:moveTo>
                  <a:lnTo>
                    <a:pt x="738" y="1285"/>
                  </a:lnTo>
                  <a:cubicBezTo>
                    <a:pt x="740" y="1287"/>
                    <a:pt x="743" y="1289"/>
                    <a:pt x="745" y="1291"/>
                  </a:cubicBezTo>
                  <a:cubicBezTo>
                    <a:pt x="754" y="1296"/>
                    <a:pt x="762" y="1300"/>
                    <a:pt x="768" y="1305"/>
                  </a:cubicBezTo>
                  <a:lnTo>
                    <a:pt x="768" y="1305"/>
                  </a:lnTo>
                  <a:cubicBezTo>
                    <a:pt x="767" y="1304"/>
                    <a:pt x="767" y="1303"/>
                    <a:pt x="767" y="1302"/>
                  </a:cubicBezTo>
                  <a:cubicBezTo>
                    <a:pt x="757" y="1296"/>
                    <a:pt x="748" y="1291"/>
                    <a:pt x="738" y="1285"/>
                  </a:cubicBezTo>
                  <a:close/>
                  <a:moveTo>
                    <a:pt x="768" y="1305"/>
                  </a:moveTo>
                  <a:cubicBezTo>
                    <a:pt x="769" y="1313"/>
                    <a:pt x="780" y="1314"/>
                    <a:pt x="789" y="1324"/>
                  </a:cubicBezTo>
                  <a:cubicBezTo>
                    <a:pt x="783" y="1318"/>
                    <a:pt x="776" y="1311"/>
                    <a:pt x="768" y="1305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6908116" y="2556193"/>
              <a:ext cx="4120" cy="15154"/>
            </a:xfrm>
            <a:custGeom>
              <a:rect b="b" l="l" r="r" t="t"/>
              <a:pathLst>
                <a:path extrusionOk="0" h="526" w="143">
                  <a:moveTo>
                    <a:pt x="143" y="0"/>
                  </a:moveTo>
                  <a:lnTo>
                    <a:pt x="143" y="0"/>
                  </a:lnTo>
                  <a:cubicBezTo>
                    <a:pt x="109" y="176"/>
                    <a:pt x="66" y="339"/>
                    <a:pt x="0" y="504"/>
                  </a:cubicBezTo>
                  <a:lnTo>
                    <a:pt x="0" y="526"/>
                  </a:lnTo>
                  <a:cubicBezTo>
                    <a:pt x="66" y="351"/>
                    <a:pt x="109" y="186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6752110" y="2642940"/>
              <a:ext cx="28925" cy="1613"/>
            </a:xfrm>
            <a:custGeom>
              <a:rect b="b" l="l" r="r" t="t"/>
              <a:pathLst>
                <a:path extrusionOk="0" h="56" w="1004">
                  <a:moveTo>
                    <a:pt x="1" y="0"/>
                  </a:moveTo>
                  <a:cubicBezTo>
                    <a:pt x="284" y="33"/>
                    <a:pt x="577" y="44"/>
                    <a:pt x="860" y="55"/>
                  </a:cubicBezTo>
                  <a:lnTo>
                    <a:pt x="981" y="55"/>
                  </a:lnTo>
                  <a:cubicBezTo>
                    <a:pt x="981" y="44"/>
                    <a:pt x="992" y="44"/>
                    <a:pt x="1003" y="44"/>
                  </a:cubicBezTo>
                  <a:lnTo>
                    <a:pt x="860" y="44"/>
                  </a:lnTo>
                  <a:cubicBezTo>
                    <a:pt x="577" y="44"/>
                    <a:pt x="284" y="33"/>
                    <a:pt x="1" y="0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6908116" y="2570713"/>
              <a:ext cx="0" cy="634"/>
            </a:xfrm>
            <a:custGeom>
              <a:rect b="b" l="l" r="r" t="t"/>
              <a:pathLst>
                <a:path extrusionOk="0" h="22" w="0">
                  <a:moveTo>
                    <a:pt x="0" y="0"/>
                  </a:moveTo>
                  <a:lnTo>
                    <a:pt x="0" y="11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6912524" y="2617386"/>
              <a:ext cx="5704" cy="34082"/>
            </a:xfrm>
            <a:custGeom>
              <a:rect b="b" l="l" r="r" t="t"/>
              <a:pathLst>
                <a:path extrusionOk="0" h="1183" w="198">
                  <a:moveTo>
                    <a:pt x="197" y="0"/>
                  </a:moveTo>
                  <a:lnTo>
                    <a:pt x="197" y="0"/>
                  </a:lnTo>
                  <a:cubicBezTo>
                    <a:pt x="187" y="120"/>
                    <a:pt x="187" y="241"/>
                    <a:pt x="175" y="373"/>
                  </a:cubicBezTo>
                  <a:cubicBezTo>
                    <a:pt x="187" y="241"/>
                    <a:pt x="197" y="120"/>
                    <a:pt x="197" y="0"/>
                  </a:cubicBezTo>
                  <a:close/>
                  <a:moveTo>
                    <a:pt x="175" y="373"/>
                  </a:moveTo>
                  <a:cubicBezTo>
                    <a:pt x="165" y="493"/>
                    <a:pt x="143" y="614"/>
                    <a:pt x="121" y="745"/>
                  </a:cubicBezTo>
                  <a:cubicBezTo>
                    <a:pt x="154" y="614"/>
                    <a:pt x="165" y="493"/>
                    <a:pt x="175" y="373"/>
                  </a:cubicBezTo>
                  <a:close/>
                  <a:moveTo>
                    <a:pt x="121" y="745"/>
                  </a:moveTo>
                  <a:lnTo>
                    <a:pt x="121" y="745"/>
                  </a:lnTo>
                  <a:cubicBezTo>
                    <a:pt x="88" y="865"/>
                    <a:pt x="55" y="986"/>
                    <a:pt x="22" y="1095"/>
                  </a:cubicBezTo>
                  <a:cubicBezTo>
                    <a:pt x="12" y="1106"/>
                    <a:pt x="12" y="1117"/>
                    <a:pt x="12" y="1128"/>
                  </a:cubicBezTo>
                  <a:cubicBezTo>
                    <a:pt x="0" y="1139"/>
                    <a:pt x="0" y="1161"/>
                    <a:pt x="0" y="1183"/>
                  </a:cubicBezTo>
                  <a:cubicBezTo>
                    <a:pt x="12" y="1161"/>
                    <a:pt x="22" y="1128"/>
                    <a:pt x="22" y="1106"/>
                  </a:cubicBezTo>
                  <a:cubicBezTo>
                    <a:pt x="66" y="986"/>
                    <a:pt x="99" y="865"/>
                    <a:pt x="121" y="7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6805610" y="2729341"/>
              <a:ext cx="5704" cy="2247"/>
            </a:xfrm>
            <a:custGeom>
              <a:rect b="b" l="l" r="r" t="t"/>
              <a:pathLst>
                <a:path extrusionOk="0" h="78" w="198">
                  <a:moveTo>
                    <a:pt x="197" y="1"/>
                  </a:moveTo>
                  <a:lnTo>
                    <a:pt x="197" y="1"/>
                  </a:lnTo>
                  <a:cubicBezTo>
                    <a:pt x="132" y="23"/>
                    <a:pt x="66" y="56"/>
                    <a:pt x="0" y="78"/>
                  </a:cubicBezTo>
                  <a:cubicBezTo>
                    <a:pt x="66" y="56"/>
                    <a:pt x="132" y="34"/>
                    <a:pt x="197" y="1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6912207" y="2649855"/>
              <a:ext cx="663" cy="1930"/>
            </a:xfrm>
            <a:custGeom>
              <a:rect b="b" l="l" r="r" t="t"/>
              <a:pathLst>
                <a:path extrusionOk="0" h="67" w="23">
                  <a:moveTo>
                    <a:pt x="23" y="1"/>
                  </a:moveTo>
                  <a:lnTo>
                    <a:pt x="11" y="12"/>
                  </a:lnTo>
                  <a:cubicBezTo>
                    <a:pt x="11" y="34"/>
                    <a:pt x="11" y="56"/>
                    <a:pt x="1" y="66"/>
                  </a:cubicBezTo>
                  <a:lnTo>
                    <a:pt x="11" y="56"/>
                  </a:lnTo>
                  <a:cubicBezTo>
                    <a:pt x="11" y="34"/>
                    <a:pt x="11" y="12"/>
                    <a:pt x="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6627363" y="2667861"/>
              <a:ext cx="1296" cy="1296"/>
            </a:xfrm>
            <a:custGeom>
              <a:rect b="b" l="l" r="r" t="t"/>
              <a:pathLst>
                <a:path extrusionOk="0" h="45" w="45">
                  <a:moveTo>
                    <a:pt x="1" y="0"/>
                  </a:moveTo>
                  <a:lnTo>
                    <a:pt x="45" y="44"/>
                  </a:lnTo>
                  <a:lnTo>
                    <a:pt x="45" y="44"/>
                  </a:ln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6628631" y="2669128"/>
              <a:ext cx="36618" cy="46384"/>
            </a:xfrm>
            <a:custGeom>
              <a:rect b="b" l="l" r="r" t="t"/>
              <a:pathLst>
                <a:path extrusionOk="0" h="1610" w="1271">
                  <a:moveTo>
                    <a:pt x="1" y="0"/>
                  </a:moveTo>
                  <a:lnTo>
                    <a:pt x="307" y="405"/>
                  </a:lnTo>
                  <a:lnTo>
                    <a:pt x="647" y="843"/>
                  </a:lnTo>
                  <a:lnTo>
                    <a:pt x="997" y="1292"/>
                  </a:lnTo>
                  <a:cubicBezTo>
                    <a:pt x="1073" y="1380"/>
                    <a:pt x="1151" y="1478"/>
                    <a:pt x="1227" y="1577"/>
                  </a:cubicBezTo>
                  <a:cubicBezTo>
                    <a:pt x="1238" y="1587"/>
                    <a:pt x="1260" y="1599"/>
                    <a:pt x="1271" y="1609"/>
                  </a:cubicBezTo>
                  <a:lnTo>
                    <a:pt x="1008" y="1281"/>
                  </a:lnTo>
                  <a:lnTo>
                    <a:pt x="657" y="832"/>
                  </a:lnTo>
                  <a:lnTo>
                    <a:pt x="307" y="39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6617913" y="2748270"/>
              <a:ext cx="29" cy="2564"/>
            </a:xfrm>
            <a:custGeom>
              <a:rect b="b" l="l" r="r" t="t"/>
              <a:pathLst>
                <a:path extrusionOk="0" h="89" w="1">
                  <a:moveTo>
                    <a:pt x="0" y="1"/>
                  </a:moveTo>
                  <a:lnTo>
                    <a:pt x="0" y="88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6617913" y="2750805"/>
              <a:ext cx="32815" cy="51138"/>
            </a:xfrm>
            <a:custGeom>
              <a:rect b="b" l="l" r="r" t="t"/>
              <a:pathLst>
                <a:path extrusionOk="0" h="1775" w="1139">
                  <a:moveTo>
                    <a:pt x="0" y="0"/>
                  </a:moveTo>
                  <a:lnTo>
                    <a:pt x="0" y="0"/>
                  </a:lnTo>
                  <a:cubicBezTo>
                    <a:pt x="0" y="165"/>
                    <a:pt x="34" y="318"/>
                    <a:pt x="88" y="472"/>
                  </a:cubicBezTo>
                  <a:cubicBezTo>
                    <a:pt x="44" y="318"/>
                    <a:pt x="12" y="165"/>
                    <a:pt x="0" y="0"/>
                  </a:cubicBezTo>
                  <a:close/>
                  <a:moveTo>
                    <a:pt x="88" y="472"/>
                  </a:moveTo>
                  <a:cubicBezTo>
                    <a:pt x="88" y="482"/>
                    <a:pt x="99" y="493"/>
                    <a:pt x="99" y="504"/>
                  </a:cubicBezTo>
                  <a:lnTo>
                    <a:pt x="110" y="537"/>
                  </a:lnTo>
                  <a:lnTo>
                    <a:pt x="143" y="603"/>
                  </a:lnTo>
                  <a:lnTo>
                    <a:pt x="175" y="657"/>
                  </a:lnTo>
                  <a:lnTo>
                    <a:pt x="143" y="592"/>
                  </a:lnTo>
                  <a:cubicBezTo>
                    <a:pt x="132" y="581"/>
                    <a:pt x="132" y="559"/>
                    <a:pt x="121" y="537"/>
                  </a:cubicBezTo>
                  <a:lnTo>
                    <a:pt x="110" y="504"/>
                  </a:lnTo>
                  <a:cubicBezTo>
                    <a:pt x="99" y="493"/>
                    <a:pt x="99" y="482"/>
                    <a:pt x="88" y="472"/>
                  </a:cubicBezTo>
                  <a:close/>
                  <a:moveTo>
                    <a:pt x="187" y="691"/>
                  </a:moveTo>
                  <a:lnTo>
                    <a:pt x="197" y="723"/>
                  </a:lnTo>
                  <a:lnTo>
                    <a:pt x="231" y="789"/>
                  </a:lnTo>
                  <a:cubicBezTo>
                    <a:pt x="241" y="811"/>
                    <a:pt x="263" y="832"/>
                    <a:pt x="274" y="844"/>
                  </a:cubicBezTo>
                  <a:cubicBezTo>
                    <a:pt x="263" y="822"/>
                    <a:pt x="253" y="800"/>
                    <a:pt x="241" y="789"/>
                  </a:cubicBezTo>
                  <a:lnTo>
                    <a:pt x="209" y="723"/>
                  </a:lnTo>
                  <a:lnTo>
                    <a:pt x="187" y="691"/>
                  </a:lnTo>
                  <a:close/>
                  <a:moveTo>
                    <a:pt x="274" y="844"/>
                  </a:moveTo>
                  <a:cubicBezTo>
                    <a:pt x="276" y="848"/>
                    <a:pt x="279" y="852"/>
                    <a:pt x="281" y="857"/>
                  </a:cubicBezTo>
                  <a:lnTo>
                    <a:pt x="281" y="857"/>
                  </a:lnTo>
                  <a:lnTo>
                    <a:pt x="274" y="844"/>
                  </a:lnTo>
                  <a:close/>
                  <a:moveTo>
                    <a:pt x="281" y="857"/>
                  </a:moveTo>
                  <a:lnTo>
                    <a:pt x="307" y="910"/>
                  </a:lnTo>
                  <a:lnTo>
                    <a:pt x="351" y="964"/>
                  </a:lnTo>
                  <a:lnTo>
                    <a:pt x="318" y="910"/>
                  </a:lnTo>
                  <a:cubicBezTo>
                    <a:pt x="301" y="892"/>
                    <a:pt x="290" y="874"/>
                    <a:pt x="281" y="857"/>
                  </a:cubicBezTo>
                  <a:close/>
                  <a:moveTo>
                    <a:pt x="351" y="964"/>
                  </a:moveTo>
                  <a:lnTo>
                    <a:pt x="362" y="997"/>
                  </a:lnTo>
                  <a:lnTo>
                    <a:pt x="384" y="1019"/>
                  </a:lnTo>
                  <a:lnTo>
                    <a:pt x="428" y="1085"/>
                  </a:lnTo>
                  <a:cubicBezTo>
                    <a:pt x="460" y="1117"/>
                    <a:pt x="482" y="1150"/>
                    <a:pt x="515" y="1194"/>
                  </a:cubicBezTo>
                  <a:cubicBezTo>
                    <a:pt x="581" y="1260"/>
                    <a:pt x="635" y="1326"/>
                    <a:pt x="701" y="1402"/>
                  </a:cubicBezTo>
                  <a:lnTo>
                    <a:pt x="756" y="1446"/>
                  </a:lnTo>
                  <a:lnTo>
                    <a:pt x="712" y="1391"/>
                  </a:lnTo>
                  <a:cubicBezTo>
                    <a:pt x="647" y="1326"/>
                    <a:pt x="581" y="1260"/>
                    <a:pt x="526" y="1183"/>
                  </a:cubicBezTo>
                  <a:cubicBezTo>
                    <a:pt x="493" y="1150"/>
                    <a:pt x="460" y="1117"/>
                    <a:pt x="438" y="1073"/>
                  </a:cubicBezTo>
                  <a:lnTo>
                    <a:pt x="394" y="1019"/>
                  </a:lnTo>
                  <a:cubicBezTo>
                    <a:pt x="384" y="1008"/>
                    <a:pt x="384" y="997"/>
                    <a:pt x="373" y="986"/>
                  </a:cubicBezTo>
                  <a:lnTo>
                    <a:pt x="351" y="964"/>
                  </a:lnTo>
                  <a:close/>
                  <a:moveTo>
                    <a:pt x="756" y="1446"/>
                  </a:moveTo>
                  <a:lnTo>
                    <a:pt x="810" y="1501"/>
                  </a:lnTo>
                  <a:cubicBezTo>
                    <a:pt x="844" y="1533"/>
                    <a:pt x="876" y="1555"/>
                    <a:pt x="909" y="1588"/>
                  </a:cubicBezTo>
                  <a:cubicBezTo>
                    <a:pt x="942" y="1621"/>
                    <a:pt x="975" y="1654"/>
                    <a:pt x="1019" y="1686"/>
                  </a:cubicBezTo>
                  <a:lnTo>
                    <a:pt x="1095" y="1752"/>
                  </a:lnTo>
                  <a:cubicBezTo>
                    <a:pt x="1107" y="1752"/>
                    <a:pt x="1117" y="1764"/>
                    <a:pt x="1139" y="1774"/>
                  </a:cubicBezTo>
                  <a:lnTo>
                    <a:pt x="1128" y="1764"/>
                  </a:lnTo>
                  <a:lnTo>
                    <a:pt x="1019" y="1676"/>
                  </a:lnTo>
                  <a:cubicBezTo>
                    <a:pt x="986" y="1643"/>
                    <a:pt x="953" y="1610"/>
                    <a:pt x="920" y="1588"/>
                  </a:cubicBezTo>
                  <a:cubicBezTo>
                    <a:pt x="876" y="1555"/>
                    <a:pt x="844" y="1523"/>
                    <a:pt x="810" y="1489"/>
                  </a:cubicBezTo>
                  <a:lnTo>
                    <a:pt x="756" y="1446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2"/>
            <p:cNvSpPr/>
            <p:nvPr/>
          </p:nvSpPr>
          <p:spPr>
            <a:xfrm>
              <a:off x="6946578" y="2718624"/>
              <a:ext cx="663" cy="2881"/>
            </a:xfrm>
            <a:custGeom>
              <a:rect b="b" l="l" r="r" t="t"/>
              <a:pathLst>
                <a:path extrusionOk="0" h="100" w="23">
                  <a:moveTo>
                    <a:pt x="23" y="1"/>
                  </a:moveTo>
                  <a:cubicBezTo>
                    <a:pt x="12" y="34"/>
                    <a:pt x="12" y="66"/>
                    <a:pt x="1" y="100"/>
                  </a:cubicBezTo>
                  <a:lnTo>
                    <a:pt x="1" y="100"/>
                  </a:lnTo>
                  <a:cubicBezTo>
                    <a:pt x="12" y="66"/>
                    <a:pt x="12" y="34"/>
                    <a:pt x="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6946578" y="2721476"/>
              <a:ext cx="29" cy="346"/>
            </a:xfrm>
            <a:custGeom>
              <a:rect b="b" l="l" r="r" t="t"/>
              <a:pathLst>
                <a:path extrusionOk="0" h="12" w="1">
                  <a:moveTo>
                    <a:pt x="1" y="1"/>
                  </a:moveTo>
                  <a:lnTo>
                    <a:pt x="1" y="11"/>
                  </a:lnTo>
                  <a:lnTo>
                    <a:pt x="1" y="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6613476" y="2837869"/>
              <a:ext cx="21175" cy="3803"/>
            </a:xfrm>
            <a:custGeom>
              <a:rect b="b" l="l" r="r" t="t"/>
              <a:pathLst>
                <a:path extrusionOk="0" h="132" w="735">
                  <a:moveTo>
                    <a:pt x="724" y="0"/>
                  </a:moveTo>
                  <a:cubicBezTo>
                    <a:pt x="483" y="12"/>
                    <a:pt x="231" y="55"/>
                    <a:pt x="1" y="132"/>
                  </a:cubicBezTo>
                  <a:cubicBezTo>
                    <a:pt x="231" y="55"/>
                    <a:pt x="483" y="12"/>
                    <a:pt x="735" y="0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6641883" y="2726201"/>
              <a:ext cx="29991" cy="22731"/>
            </a:xfrm>
            <a:custGeom>
              <a:rect b="b" l="l" r="r" t="t"/>
              <a:pathLst>
                <a:path extrusionOk="0" h="789" w="1041">
                  <a:moveTo>
                    <a:pt x="1" y="1"/>
                  </a:moveTo>
                  <a:cubicBezTo>
                    <a:pt x="231" y="242"/>
                    <a:pt x="494" y="460"/>
                    <a:pt x="778" y="635"/>
                  </a:cubicBezTo>
                  <a:cubicBezTo>
                    <a:pt x="494" y="450"/>
                    <a:pt x="231" y="242"/>
                    <a:pt x="1" y="1"/>
                  </a:cubicBezTo>
                  <a:close/>
                  <a:moveTo>
                    <a:pt x="778" y="635"/>
                  </a:moveTo>
                  <a:cubicBezTo>
                    <a:pt x="844" y="691"/>
                    <a:pt x="920" y="734"/>
                    <a:pt x="997" y="778"/>
                  </a:cubicBezTo>
                  <a:cubicBezTo>
                    <a:pt x="1019" y="778"/>
                    <a:pt x="1030" y="789"/>
                    <a:pt x="1041" y="789"/>
                  </a:cubicBezTo>
                  <a:cubicBezTo>
                    <a:pt x="953" y="745"/>
                    <a:pt x="866" y="691"/>
                    <a:pt x="778" y="635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6623589" y="2465989"/>
              <a:ext cx="39758" cy="45433"/>
            </a:xfrm>
            <a:custGeom>
              <a:rect b="b" l="l" r="r" t="t"/>
              <a:pathLst>
                <a:path extrusionOk="0" h="1577" w="1380">
                  <a:moveTo>
                    <a:pt x="1" y="1"/>
                  </a:moveTo>
                  <a:cubicBezTo>
                    <a:pt x="165" y="318"/>
                    <a:pt x="373" y="613"/>
                    <a:pt x="613" y="876"/>
                  </a:cubicBezTo>
                  <a:cubicBezTo>
                    <a:pt x="384" y="613"/>
                    <a:pt x="165" y="318"/>
                    <a:pt x="1" y="1"/>
                  </a:cubicBezTo>
                  <a:close/>
                  <a:moveTo>
                    <a:pt x="613" y="876"/>
                  </a:moveTo>
                  <a:lnTo>
                    <a:pt x="657" y="930"/>
                  </a:lnTo>
                  <a:lnTo>
                    <a:pt x="679" y="952"/>
                  </a:lnTo>
                  <a:lnTo>
                    <a:pt x="701" y="985"/>
                  </a:lnTo>
                  <a:lnTo>
                    <a:pt x="800" y="1073"/>
                  </a:lnTo>
                  <a:lnTo>
                    <a:pt x="712" y="974"/>
                  </a:lnTo>
                  <a:lnTo>
                    <a:pt x="691" y="952"/>
                  </a:lnTo>
                  <a:lnTo>
                    <a:pt x="669" y="930"/>
                  </a:lnTo>
                  <a:lnTo>
                    <a:pt x="613" y="876"/>
                  </a:lnTo>
                  <a:close/>
                  <a:moveTo>
                    <a:pt x="800" y="1073"/>
                  </a:moveTo>
                  <a:lnTo>
                    <a:pt x="844" y="1127"/>
                  </a:lnTo>
                  <a:lnTo>
                    <a:pt x="898" y="1171"/>
                  </a:lnTo>
                  <a:lnTo>
                    <a:pt x="997" y="1259"/>
                  </a:lnTo>
                  <a:lnTo>
                    <a:pt x="898" y="1161"/>
                  </a:lnTo>
                  <a:lnTo>
                    <a:pt x="854" y="1117"/>
                  </a:lnTo>
                  <a:lnTo>
                    <a:pt x="800" y="1073"/>
                  </a:lnTo>
                  <a:close/>
                  <a:moveTo>
                    <a:pt x="1019" y="1281"/>
                  </a:moveTo>
                  <a:cubicBezTo>
                    <a:pt x="1030" y="1292"/>
                    <a:pt x="1030" y="1303"/>
                    <a:pt x="1041" y="1303"/>
                  </a:cubicBezTo>
                  <a:lnTo>
                    <a:pt x="1095" y="1346"/>
                  </a:lnTo>
                  <a:lnTo>
                    <a:pt x="1051" y="1303"/>
                  </a:lnTo>
                  <a:cubicBezTo>
                    <a:pt x="1041" y="1292"/>
                    <a:pt x="1030" y="1281"/>
                    <a:pt x="1019" y="1281"/>
                  </a:cubicBezTo>
                  <a:close/>
                  <a:moveTo>
                    <a:pt x="1095" y="1346"/>
                  </a:moveTo>
                  <a:lnTo>
                    <a:pt x="1194" y="1434"/>
                  </a:lnTo>
                  <a:lnTo>
                    <a:pt x="1304" y="1522"/>
                  </a:lnTo>
                  <a:lnTo>
                    <a:pt x="1358" y="1565"/>
                  </a:lnTo>
                  <a:cubicBezTo>
                    <a:pt x="1368" y="1565"/>
                    <a:pt x="1377" y="1574"/>
                    <a:pt x="1379" y="1576"/>
                  </a:cubicBezTo>
                  <a:lnTo>
                    <a:pt x="1379" y="1576"/>
                  </a:lnTo>
                  <a:lnTo>
                    <a:pt x="1347" y="1543"/>
                  </a:lnTo>
                  <a:lnTo>
                    <a:pt x="1314" y="1511"/>
                  </a:lnTo>
                  <a:lnTo>
                    <a:pt x="1205" y="1434"/>
                  </a:lnTo>
                  <a:lnTo>
                    <a:pt x="1095" y="1346"/>
                  </a:lnTo>
                  <a:close/>
                  <a:moveTo>
                    <a:pt x="1379" y="1576"/>
                  </a:moveTo>
                  <a:lnTo>
                    <a:pt x="1380" y="1577"/>
                  </a:lnTo>
                  <a:cubicBezTo>
                    <a:pt x="1380" y="1577"/>
                    <a:pt x="1380" y="1577"/>
                    <a:pt x="1379" y="1576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6752283" y="2348646"/>
              <a:ext cx="97810" cy="95908"/>
            </a:xfrm>
            <a:custGeom>
              <a:rect b="b" l="l" r="r" t="t"/>
              <a:pathLst>
                <a:path extrusionOk="0" h="3329" w="3395">
                  <a:moveTo>
                    <a:pt x="3394" y="1"/>
                  </a:moveTo>
                  <a:cubicBezTo>
                    <a:pt x="3394" y="263"/>
                    <a:pt x="3351" y="515"/>
                    <a:pt x="3274" y="755"/>
                  </a:cubicBezTo>
                  <a:cubicBezTo>
                    <a:pt x="3362" y="515"/>
                    <a:pt x="3394" y="263"/>
                    <a:pt x="3394" y="1"/>
                  </a:cubicBezTo>
                  <a:close/>
                  <a:moveTo>
                    <a:pt x="3274" y="755"/>
                  </a:moveTo>
                  <a:lnTo>
                    <a:pt x="3274" y="755"/>
                  </a:lnTo>
                  <a:cubicBezTo>
                    <a:pt x="3219" y="909"/>
                    <a:pt x="3165" y="1062"/>
                    <a:pt x="3088" y="1205"/>
                  </a:cubicBezTo>
                  <a:lnTo>
                    <a:pt x="3099" y="1205"/>
                  </a:lnTo>
                  <a:cubicBezTo>
                    <a:pt x="3175" y="1062"/>
                    <a:pt x="3231" y="909"/>
                    <a:pt x="3274" y="755"/>
                  </a:cubicBezTo>
                  <a:close/>
                  <a:moveTo>
                    <a:pt x="625" y="3142"/>
                  </a:moveTo>
                  <a:lnTo>
                    <a:pt x="625" y="3142"/>
                  </a:lnTo>
                  <a:cubicBezTo>
                    <a:pt x="612" y="3145"/>
                    <a:pt x="600" y="3149"/>
                    <a:pt x="587" y="3154"/>
                  </a:cubicBezTo>
                  <a:lnTo>
                    <a:pt x="587" y="3154"/>
                  </a:lnTo>
                  <a:cubicBezTo>
                    <a:pt x="600" y="3150"/>
                    <a:pt x="612" y="3146"/>
                    <a:pt x="625" y="3142"/>
                  </a:cubicBezTo>
                  <a:close/>
                  <a:moveTo>
                    <a:pt x="587" y="3154"/>
                  </a:moveTo>
                  <a:cubicBezTo>
                    <a:pt x="397" y="3214"/>
                    <a:pt x="207" y="3273"/>
                    <a:pt x="17" y="3324"/>
                  </a:cubicBezTo>
                  <a:lnTo>
                    <a:pt x="17" y="3324"/>
                  </a:lnTo>
                  <a:cubicBezTo>
                    <a:pt x="176" y="3282"/>
                    <a:pt x="334" y="3239"/>
                    <a:pt x="494" y="3186"/>
                  </a:cubicBezTo>
                  <a:cubicBezTo>
                    <a:pt x="525" y="3178"/>
                    <a:pt x="556" y="3165"/>
                    <a:pt x="587" y="3154"/>
                  </a:cubicBezTo>
                  <a:close/>
                  <a:moveTo>
                    <a:pt x="17" y="3324"/>
                  </a:moveTo>
                  <a:cubicBezTo>
                    <a:pt x="11" y="3326"/>
                    <a:pt x="6" y="3327"/>
                    <a:pt x="0" y="3329"/>
                  </a:cubicBezTo>
                  <a:cubicBezTo>
                    <a:pt x="6" y="3327"/>
                    <a:pt x="11" y="3326"/>
                    <a:pt x="17" y="3324"/>
                  </a:cubicBezTo>
                  <a:close/>
                </a:path>
              </a:pathLst>
            </a:custGeom>
            <a:solidFill>
              <a:srgbClr val="9132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6467122" y="1867836"/>
              <a:ext cx="353009" cy="470381"/>
            </a:xfrm>
            <a:custGeom>
              <a:rect b="b" l="l" r="r" t="t"/>
              <a:pathLst>
                <a:path extrusionOk="0" h="16327" w="12253">
                  <a:moveTo>
                    <a:pt x="5915" y="0"/>
                  </a:moveTo>
                  <a:cubicBezTo>
                    <a:pt x="5340" y="0"/>
                    <a:pt x="4764" y="68"/>
                    <a:pt x="4205" y="179"/>
                  </a:cubicBezTo>
                  <a:cubicBezTo>
                    <a:pt x="3088" y="408"/>
                    <a:pt x="1939" y="846"/>
                    <a:pt x="1260" y="1766"/>
                  </a:cubicBezTo>
                  <a:cubicBezTo>
                    <a:pt x="1" y="3463"/>
                    <a:pt x="745" y="5904"/>
                    <a:pt x="1293" y="7711"/>
                  </a:cubicBezTo>
                  <a:cubicBezTo>
                    <a:pt x="1217" y="7547"/>
                    <a:pt x="1129" y="7383"/>
                    <a:pt x="986" y="7262"/>
                  </a:cubicBezTo>
                  <a:cubicBezTo>
                    <a:pt x="889" y="7180"/>
                    <a:pt x="756" y="7128"/>
                    <a:pt x="629" y="7128"/>
                  </a:cubicBezTo>
                  <a:cubicBezTo>
                    <a:pt x="571" y="7128"/>
                    <a:pt x="513" y="7139"/>
                    <a:pt x="461" y="7164"/>
                  </a:cubicBezTo>
                  <a:cubicBezTo>
                    <a:pt x="341" y="7230"/>
                    <a:pt x="264" y="7371"/>
                    <a:pt x="220" y="7503"/>
                  </a:cubicBezTo>
                  <a:cubicBezTo>
                    <a:pt x="45" y="7963"/>
                    <a:pt x="122" y="8488"/>
                    <a:pt x="329" y="8926"/>
                  </a:cubicBezTo>
                  <a:cubicBezTo>
                    <a:pt x="516" y="9320"/>
                    <a:pt x="801" y="9682"/>
                    <a:pt x="1139" y="9955"/>
                  </a:cubicBezTo>
                  <a:cubicBezTo>
                    <a:pt x="1309" y="10097"/>
                    <a:pt x="1835" y="10457"/>
                    <a:pt x="2146" y="10457"/>
                  </a:cubicBezTo>
                  <a:cubicBezTo>
                    <a:pt x="2197" y="10457"/>
                    <a:pt x="2242" y="10448"/>
                    <a:pt x="2278" y="10427"/>
                  </a:cubicBezTo>
                  <a:cubicBezTo>
                    <a:pt x="2385" y="10362"/>
                    <a:pt x="2440" y="10235"/>
                    <a:pt x="2412" y="10117"/>
                  </a:cubicBezTo>
                  <a:lnTo>
                    <a:pt x="2412" y="10117"/>
                  </a:lnTo>
                  <a:cubicBezTo>
                    <a:pt x="2505" y="10466"/>
                    <a:pt x="3003" y="10899"/>
                    <a:pt x="3264" y="11116"/>
                  </a:cubicBezTo>
                  <a:cubicBezTo>
                    <a:pt x="4286" y="12006"/>
                    <a:pt x="5595" y="12511"/>
                    <a:pt x="6942" y="12511"/>
                  </a:cubicBezTo>
                  <a:cubicBezTo>
                    <a:pt x="7153" y="12511"/>
                    <a:pt x="7365" y="12499"/>
                    <a:pt x="7577" y="12474"/>
                  </a:cubicBezTo>
                  <a:cubicBezTo>
                    <a:pt x="7731" y="12846"/>
                    <a:pt x="7851" y="13240"/>
                    <a:pt x="7950" y="13624"/>
                  </a:cubicBezTo>
                  <a:cubicBezTo>
                    <a:pt x="8015" y="13886"/>
                    <a:pt x="8224" y="14412"/>
                    <a:pt x="8092" y="14675"/>
                  </a:cubicBezTo>
                  <a:cubicBezTo>
                    <a:pt x="8070" y="14729"/>
                    <a:pt x="8027" y="14762"/>
                    <a:pt x="7971" y="14795"/>
                  </a:cubicBezTo>
                  <a:cubicBezTo>
                    <a:pt x="7654" y="15036"/>
                    <a:pt x="7336" y="15266"/>
                    <a:pt x="7019" y="15507"/>
                  </a:cubicBezTo>
                  <a:cubicBezTo>
                    <a:pt x="6997" y="15529"/>
                    <a:pt x="7731" y="16010"/>
                    <a:pt x="7808" y="16043"/>
                  </a:cubicBezTo>
                  <a:cubicBezTo>
                    <a:pt x="8125" y="16196"/>
                    <a:pt x="8465" y="16284"/>
                    <a:pt x="8815" y="16317"/>
                  </a:cubicBezTo>
                  <a:cubicBezTo>
                    <a:pt x="8892" y="16324"/>
                    <a:pt x="8968" y="16327"/>
                    <a:pt x="9041" y="16327"/>
                  </a:cubicBezTo>
                  <a:cubicBezTo>
                    <a:pt x="9698" y="16327"/>
                    <a:pt x="10177" y="16060"/>
                    <a:pt x="10610" y="15517"/>
                  </a:cubicBezTo>
                  <a:cubicBezTo>
                    <a:pt x="10676" y="15441"/>
                    <a:pt x="11344" y="14215"/>
                    <a:pt x="11300" y="14203"/>
                  </a:cubicBezTo>
                  <a:cubicBezTo>
                    <a:pt x="10840" y="14116"/>
                    <a:pt x="10249" y="14138"/>
                    <a:pt x="9920" y="13765"/>
                  </a:cubicBezTo>
                  <a:cubicBezTo>
                    <a:pt x="9767" y="13590"/>
                    <a:pt x="9691" y="13371"/>
                    <a:pt x="9614" y="13152"/>
                  </a:cubicBezTo>
                  <a:cubicBezTo>
                    <a:pt x="9472" y="12736"/>
                    <a:pt x="9231" y="12320"/>
                    <a:pt x="9154" y="11882"/>
                  </a:cubicBezTo>
                  <a:cubicBezTo>
                    <a:pt x="10884" y="10755"/>
                    <a:pt x="11803" y="8510"/>
                    <a:pt x="11366" y="6485"/>
                  </a:cubicBezTo>
                  <a:lnTo>
                    <a:pt x="11366" y="6485"/>
                  </a:lnTo>
                  <a:cubicBezTo>
                    <a:pt x="11465" y="6585"/>
                    <a:pt x="11663" y="6745"/>
                    <a:pt x="11818" y="6745"/>
                  </a:cubicBezTo>
                  <a:cubicBezTo>
                    <a:pt x="11902" y="6745"/>
                    <a:pt x="11974" y="6699"/>
                    <a:pt x="12012" y="6573"/>
                  </a:cubicBezTo>
                  <a:cubicBezTo>
                    <a:pt x="12253" y="5828"/>
                    <a:pt x="12241" y="5040"/>
                    <a:pt x="12143" y="4284"/>
                  </a:cubicBezTo>
                  <a:cubicBezTo>
                    <a:pt x="12100" y="3901"/>
                    <a:pt x="11990" y="3474"/>
                    <a:pt x="11662" y="3255"/>
                  </a:cubicBezTo>
                  <a:cubicBezTo>
                    <a:pt x="11568" y="3187"/>
                    <a:pt x="11449" y="3145"/>
                    <a:pt x="11329" y="3145"/>
                  </a:cubicBezTo>
                  <a:cubicBezTo>
                    <a:pt x="11294" y="3145"/>
                    <a:pt x="11258" y="3149"/>
                    <a:pt x="11224" y="3157"/>
                  </a:cubicBezTo>
                  <a:cubicBezTo>
                    <a:pt x="10814" y="3253"/>
                    <a:pt x="10786" y="3934"/>
                    <a:pt x="10858" y="4259"/>
                  </a:cubicBezTo>
                  <a:lnTo>
                    <a:pt x="10858" y="4259"/>
                  </a:lnTo>
                  <a:cubicBezTo>
                    <a:pt x="10695" y="3551"/>
                    <a:pt x="10455" y="2834"/>
                    <a:pt x="10117" y="2193"/>
                  </a:cubicBezTo>
                  <a:cubicBezTo>
                    <a:pt x="9844" y="1678"/>
                    <a:pt x="9494" y="1164"/>
                    <a:pt x="9034" y="802"/>
                  </a:cubicBezTo>
                  <a:lnTo>
                    <a:pt x="8903" y="704"/>
                  </a:lnTo>
                  <a:cubicBezTo>
                    <a:pt x="8563" y="496"/>
                    <a:pt x="8092" y="386"/>
                    <a:pt x="7742" y="266"/>
                  </a:cubicBezTo>
                  <a:cubicBezTo>
                    <a:pt x="7151" y="79"/>
                    <a:pt x="6534" y="0"/>
                    <a:pt x="5915" y="0"/>
                  </a:cubicBezTo>
                  <a:close/>
                </a:path>
              </a:pathLst>
            </a:custGeom>
            <a:solidFill>
              <a:srgbClr val="FFE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6679423" y="2054669"/>
              <a:ext cx="123048" cy="197464"/>
            </a:xfrm>
            <a:custGeom>
              <a:rect b="b" l="l" r="r" t="t"/>
              <a:pathLst>
                <a:path extrusionOk="0" h="6854" w="4271">
                  <a:moveTo>
                    <a:pt x="3997" y="0"/>
                  </a:moveTo>
                  <a:cubicBezTo>
                    <a:pt x="4008" y="22"/>
                    <a:pt x="4008" y="32"/>
                    <a:pt x="4018" y="54"/>
                  </a:cubicBezTo>
                  <a:cubicBezTo>
                    <a:pt x="4008" y="32"/>
                    <a:pt x="4008" y="22"/>
                    <a:pt x="4008" y="0"/>
                  </a:cubicBezTo>
                  <a:close/>
                  <a:moveTo>
                    <a:pt x="208" y="5989"/>
                  </a:moveTo>
                  <a:cubicBezTo>
                    <a:pt x="132" y="6000"/>
                    <a:pt x="66" y="6010"/>
                    <a:pt x="1" y="6010"/>
                  </a:cubicBezTo>
                  <a:lnTo>
                    <a:pt x="77" y="6010"/>
                  </a:lnTo>
                  <a:cubicBezTo>
                    <a:pt x="143" y="6010"/>
                    <a:pt x="186" y="6010"/>
                    <a:pt x="208" y="6000"/>
                  </a:cubicBezTo>
                  <a:lnTo>
                    <a:pt x="208" y="5989"/>
                  </a:lnTo>
                  <a:close/>
                  <a:moveTo>
                    <a:pt x="4084" y="514"/>
                  </a:moveTo>
                  <a:cubicBezTo>
                    <a:pt x="4271" y="2397"/>
                    <a:pt x="3373" y="4358"/>
                    <a:pt x="1785" y="5397"/>
                  </a:cubicBezTo>
                  <a:cubicBezTo>
                    <a:pt x="1862" y="5835"/>
                    <a:pt x="2103" y="6251"/>
                    <a:pt x="2245" y="6667"/>
                  </a:cubicBezTo>
                  <a:cubicBezTo>
                    <a:pt x="2267" y="6733"/>
                    <a:pt x="2289" y="6788"/>
                    <a:pt x="2310" y="6854"/>
                  </a:cubicBezTo>
                  <a:cubicBezTo>
                    <a:pt x="2300" y="6788"/>
                    <a:pt x="2289" y="6723"/>
                    <a:pt x="2267" y="6667"/>
                  </a:cubicBezTo>
                  <a:cubicBezTo>
                    <a:pt x="2113" y="6251"/>
                    <a:pt x="1872" y="5835"/>
                    <a:pt x="1807" y="5397"/>
                  </a:cubicBezTo>
                  <a:cubicBezTo>
                    <a:pt x="2814" y="4740"/>
                    <a:pt x="3548" y="3701"/>
                    <a:pt x="3887" y="2551"/>
                  </a:cubicBezTo>
                  <a:cubicBezTo>
                    <a:pt x="4062" y="1993"/>
                    <a:pt x="4139" y="1401"/>
                    <a:pt x="4117" y="821"/>
                  </a:cubicBezTo>
                  <a:cubicBezTo>
                    <a:pt x="4117" y="777"/>
                    <a:pt x="4106" y="667"/>
                    <a:pt x="4084" y="514"/>
                  </a:cubicBezTo>
                  <a:close/>
                </a:path>
              </a:pathLst>
            </a:custGeom>
            <a:solidFill>
              <a:srgbClr val="A58D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6674381" y="2305402"/>
              <a:ext cx="7606" cy="5071"/>
            </a:xfrm>
            <a:custGeom>
              <a:rect b="b" l="l" r="r" t="t"/>
              <a:pathLst>
                <a:path extrusionOk="0" h="176" w="264">
                  <a:moveTo>
                    <a:pt x="263" y="1"/>
                  </a:moveTo>
                  <a:lnTo>
                    <a:pt x="1" y="165"/>
                  </a:lnTo>
                  <a:cubicBezTo>
                    <a:pt x="1" y="165"/>
                    <a:pt x="11" y="165"/>
                    <a:pt x="22" y="176"/>
                  </a:cubicBezTo>
                  <a:cubicBezTo>
                    <a:pt x="99" y="110"/>
                    <a:pt x="186" y="56"/>
                    <a:pt x="263" y="1"/>
                  </a:cubicBezTo>
                  <a:close/>
                </a:path>
              </a:pathLst>
            </a:custGeom>
            <a:solidFill>
              <a:srgbClr val="A53E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6488268" y="1878006"/>
              <a:ext cx="324285" cy="437221"/>
            </a:xfrm>
            <a:custGeom>
              <a:rect b="b" l="l" r="r" t="t"/>
              <a:pathLst>
                <a:path extrusionOk="0" h="15176" w="11256">
                  <a:moveTo>
                    <a:pt x="10632" y="3559"/>
                  </a:moveTo>
                  <a:lnTo>
                    <a:pt x="10632" y="3559"/>
                  </a:lnTo>
                  <a:cubicBezTo>
                    <a:pt x="10621" y="3602"/>
                    <a:pt x="10610" y="3646"/>
                    <a:pt x="10599" y="3680"/>
                  </a:cubicBezTo>
                  <a:cubicBezTo>
                    <a:pt x="10555" y="3843"/>
                    <a:pt x="10533" y="4018"/>
                    <a:pt x="10522" y="4183"/>
                  </a:cubicBezTo>
                  <a:lnTo>
                    <a:pt x="10522" y="4478"/>
                  </a:lnTo>
                  <a:cubicBezTo>
                    <a:pt x="10533" y="4555"/>
                    <a:pt x="10533" y="4621"/>
                    <a:pt x="10544" y="4687"/>
                  </a:cubicBezTo>
                  <a:cubicBezTo>
                    <a:pt x="10577" y="4862"/>
                    <a:pt x="10610" y="5026"/>
                    <a:pt x="10665" y="5179"/>
                  </a:cubicBezTo>
                  <a:cubicBezTo>
                    <a:pt x="10687" y="5267"/>
                    <a:pt x="10719" y="5344"/>
                    <a:pt x="10752" y="5420"/>
                  </a:cubicBezTo>
                  <a:cubicBezTo>
                    <a:pt x="10774" y="5453"/>
                    <a:pt x="10796" y="5497"/>
                    <a:pt x="10829" y="5519"/>
                  </a:cubicBezTo>
                  <a:cubicBezTo>
                    <a:pt x="10840" y="5529"/>
                    <a:pt x="10840" y="5529"/>
                    <a:pt x="10850" y="5529"/>
                  </a:cubicBezTo>
                  <a:lnTo>
                    <a:pt x="10884" y="5529"/>
                  </a:lnTo>
                  <a:cubicBezTo>
                    <a:pt x="10906" y="5529"/>
                    <a:pt x="10916" y="5519"/>
                    <a:pt x="10928" y="5497"/>
                  </a:cubicBezTo>
                  <a:cubicBezTo>
                    <a:pt x="10971" y="5431"/>
                    <a:pt x="11004" y="5354"/>
                    <a:pt x="11026" y="5267"/>
                  </a:cubicBezTo>
                  <a:cubicBezTo>
                    <a:pt x="11048" y="5190"/>
                    <a:pt x="11059" y="5103"/>
                    <a:pt x="11059" y="5015"/>
                  </a:cubicBezTo>
                  <a:cubicBezTo>
                    <a:pt x="11048" y="4851"/>
                    <a:pt x="11004" y="4687"/>
                    <a:pt x="10894" y="4544"/>
                  </a:cubicBezTo>
                  <a:cubicBezTo>
                    <a:pt x="10872" y="4512"/>
                    <a:pt x="10840" y="4478"/>
                    <a:pt x="10807" y="4456"/>
                  </a:cubicBezTo>
                  <a:cubicBezTo>
                    <a:pt x="10774" y="4435"/>
                    <a:pt x="10730" y="4413"/>
                    <a:pt x="10697" y="4413"/>
                  </a:cubicBezTo>
                  <a:lnTo>
                    <a:pt x="10697" y="4413"/>
                  </a:lnTo>
                  <a:cubicBezTo>
                    <a:pt x="10741" y="4413"/>
                    <a:pt x="10774" y="4435"/>
                    <a:pt x="10818" y="4456"/>
                  </a:cubicBezTo>
                  <a:cubicBezTo>
                    <a:pt x="10850" y="4478"/>
                    <a:pt x="10884" y="4512"/>
                    <a:pt x="10906" y="4544"/>
                  </a:cubicBezTo>
                  <a:cubicBezTo>
                    <a:pt x="11004" y="4675"/>
                    <a:pt x="11059" y="4851"/>
                    <a:pt x="11069" y="5015"/>
                  </a:cubicBezTo>
                  <a:cubicBezTo>
                    <a:pt x="11069" y="5103"/>
                    <a:pt x="11059" y="5190"/>
                    <a:pt x="11037" y="5267"/>
                  </a:cubicBezTo>
                  <a:cubicBezTo>
                    <a:pt x="11015" y="5354"/>
                    <a:pt x="10982" y="5431"/>
                    <a:pt x="10938" y="5508"/>
                  </a:cubicBezTo>
                  <a:lnTo>
                    <a:pt x="10916" y="5529"/>
                  </a:lnTo>
                  <a:cubicBezTo>
                    <a:pt x="10906" y="5541"/>
                    <a:pt x="10894" y="5541"/>
                    <a:pt x="10884" y="5541"/>
                  </a:cubicBezTo>
                  <a:cubicBezTo>
                    <a:pt x="10884" y="5551"/>
                    <a:pt x="10872" y="5551"/>
                    <a:pt x="10872" y="5551"/>
                  </a:cubicBezTo>
                  <a:cubicBezTo>
                    <a:pt x="10862" y="5551"/>
                    <a:pt x="10862" y="5551"/>
                    <a:pt x="10850" y="5541"/>
                  </a:cubicBezTo>
                  <a:cubicBezTo>
                    <a:pt x="10840" y="5541"/>
                    <a:pt x="10829" y="5541"/>
                    <a:pt x="10818" y="5529"/>
                  </a:cubicBezTo>
                  <a:cubicBezTo>
                    <a:pt x="10785" y="5508"/>
                    <a:pt x="10763" y="5464"/>
                    <a:pt x="10741" y="5420"/>
                  </a:cubicBezTo>
                  <a:cubicBezTo>
                    <a:pt x="10709" y="5344"/>
                    <a:pt x="10675" y="5267"/>
                    <a:pt x="10653" y="5190"/>
                  </a:cubicBezTo>
                  <a:cubicBezTo>
                    <a:pt x="10599" y="5026"/>
                    <a:pt x="10555" y="4862"/>
                    <a:pt x="10533" y="4687"/>
                  </a:cubicBezTo>
                  <a:cubicBezTo>
                    <a:pt x="10522" y="4632"/>
                    <a:pt x="10522" y="4566"/>
                    <a:pt x="10522" y="4500"/>
                  </a:cubicBezTo>
                  <a:cubicBezTo>
                    <a:pt x="10512" y="4391"/>
                    <a:pt x="10512" y="4293"/>
                    <a:pt x="10512" y="4183"/>
                  </a:cubicBezTo>
                  <a:cubicBezTo>
                    <a:pt x="10522" y="4018"/>
                    <a:pt x="10555" y="3843"/>
                    <a:pt x="10588" y="3680"/>
                  </a:cubicBezTo>
                  <a:cubicBezTo>
                    <a:pt x="10599" y="3636"/>
                    <a:pt x="10610" y="3602"/>
                    <a:pt x="10632" y="3559"/>
                  </a:cubicBezTo>
                  <a:close/>
                  <a:moveTo>
                    <a:pt x="449" y="7413"/>
                  </a:moveTo>
                  <a:cubicBezTo>
                    <a:pt x="351" y="7413"/>
                    <a:pt x="230" y="7446"/>
                    <a:pt x="165" y="7533"/>
                  </a:cubicBezTo>
                  <a:cubicBezTo>
                    <a:pt x="176" y="7533"/>
                    <a:pt x="176" y="7533"/>
                    <a:pt x="187" y="7544"/>
                  </a:cubicBezTo>
                  <a:cubicBezTo>
                    <a:pt x="230" y="7566"/>
                    <a:pt x="285" y="7610"/>
                    <a:pt x="329" y="7643"/>
                  </a:cubicBezTo>
                  <a:cubicBezTo>
                    <a:pt x="405" y="7731"/>
                    <a:pt x="483" y="7829"/>
                    <a:pt x="548" y="7928"/>
                  </a:cubicBezTo>
                  <a:cubicBezTo>
                    <a:pt x="570" y="7960"/>
                    <a:pt x="592" y="7993"/>
                    <a:pt x="614" y="8037"/>
                  </a:cubicBezTo>
                  <a:cubicBezTo>
                    <a:pt x="723" y="8190"/>
                    <a:pt x="822" y="8354"/>
                    <a:pt x="909" y="8519"/>
                  </a:cubicBezTo>
                  <a:cubicBezTo>
                    <a:pt x="964" y="8628"/>
                    <a:pt x="1008" y="8738"/>
                    <a:pt x="1052" y="8847"/>
                  </a:cubicBezTo>
                  <a:cubicBezTo>
                    <a:pt x="1074" y="8902"/>
                    <a:pt x="1084" y="8957"/>
                    <a:pt x="1096" y="9011"/>
                  </a:cubicBezTo>
                  <a:lnTo>
                    <a:pt x="1096" y="9099"/>
                  </a:lnTo>
                  <a:cubicBezTo>
                    <a:pt x="1096" y="9132"/>
                    <a:pt x="1084" y="9164"/>
                    <a:pt x="1062" y="9186"/>
                  </a:cubicBezTo>
                  <a:cubicBezTo>
                    <a:pt x="1030" y="9198"/>
                    <a:pt x="997" y="9208"/>
                    <a:pt x="964" y="9208"/>
                  </a:cubicBezTo>
                  <a:lnTo>
                    <a:pt x="899" y="9208"/>
                  </a:lnTo>
                  <a:lnTo>
                    <a:pt x="865" y="9198"/>
                  </a:lnTo>
                  <a:cubicBezTo>
                    <a:pt x="833" y="9186"/>
                    <a:pt x="811" y="9176"/>
                    <a:pt x="778" y="9164"/>
                  </a:cubicBezTo>
                  <a:cubicBezTo>
                    <a:pt x="745" y="9142"/>
                    <a:pt x="723" y="9132"/>
                    <a:pt x="702" y="9110"/>
                  </a:cubicBezTo>
                  <a:cubicBezTo>
                    <a:pt x="668" y="9088"/>
                    <a:pt x="646" y="9066"/>
                    <a:pt x="624" y="9033"/>
                  </a:cubicBezTo>
                  <a:cubicBezTo>
                    <a:pt x="614" y="9011"/>
                    <a:pt x="592" y="8979"/>
                    <a:pt x="581" y="8957"/>
                  </a:cubicBezTo>
                  <a:cubicBezTo>
                    <a:pt x="559" y="8924"/>
                    <a:pt x="548" y="8891"/>
                    <a:pt x="537" y="8858"/>
                  </a:cubicBezTo>
                  <a:lnTo>
                    <a:pt x="526" y="8814"/>
                  </a:lnTo>
                  <a:cubicBezTo>
                    <a:pt x="526" y="8804"/>
                    <a:pt x="515" y="8782"/>
                    <a:pt x="515" y="8770"/>
                  </a:cubicBezTo>
                  <a:cubicBezTo>
                    <a:pt x="493" y="8639"/>
                    <a:pt x="493" y="8507"/>
                    <a:pt x="515" y="8376"/>
                  </a:cubicBezTo>
                  <a:lnTo>
                    <a:pt x="515" y="8376"/>
                  </a:lnTo>
                  <a:cubicBezTo>
                    <a:pt x="515" y="8442"/>
                    <a:pt x="504" y="8507"/>
                    <a:pt x="504" y="8573"/>
                  </a:cubicBezTo>
                  <a:cubicBezTo>
                    <a:pt x="504" y="8639"/>
                    <a:pt x="515" y="8705"/>
                    <a:pt x="526" y="8770"/>
                  </a:cubicBezTo>
                  <a:cubicBezTo>
                    <a:pt x="526" y="8782"/>
                    <a:pt x="526" y="8804"/>
                    <a:pt x="537" y="8814"/>
                  </a:cubicBezTo>
                  <a:lnTo>
                    <a:pt x="548" y="8858"/>
                  </a:lnTo>
                  <a:cubicBezTo>
                    <a:pt x="559" y="8891"/>
                    <a:pt x="570" y="8924"/>
                    <a:pt x="581" y="8945"/>
                  </a:cubicBezTo>
                  <a:cubicBezTo>
                    <a:pt x="603" y="8979"/>
                    <a:pt x="614" y="9001"/>
                    <a:pt x="636" y="9033"/>
                  </a:cubicBezTo>
                  <a:lnTo>
                    <a:pt x="702" y="9099"/>
                  </a:lnTo>
                  <a:cubicBezTo>
                    <a:pt x="723" y="9121"/>
                    <a:pt x="756" y="9142"/>
                    <a:pt x="778" y="9154"/>
                  </a:cubicBezTo>
                  <a:lnTo>
                    <a:pt x="877" y="9186"/>
                  </a:lnTo>
                  <a:lnTo>
                    <a:pt x="899" y="9198"/>
                  </a:lnTo>
                  <a:lnTo>
                    <a:pt x="964" y="9198"/>
                  </a:lnTo>
                  <a:cubicBezTo>
                    <a:pt x="997" y="9198"/>
                    <a:pt x="1030" y="9186"/>
                    <a:pt x="1062" y="9176"/>
                  </a:cubicBezTo>
                  <a:cubicBezTo>
                    <a:pt x="1074" y="9154"/>
                    <a:pt x="1084" y="9132"/>
                    <a:pt x="1084" y="9099"/>
                  </a:cubicBezTo>
                  <a:lnTo>
                    <a:pt x="1084" y="9011"/>
                  </a:lnTo>
                  <a:cubicBezTo>
                    <a:pt x="1074" y="8957"/>
                    <a:pt x="1052" y="8902"/>
                    <a:pt x="1041" y="8847"/>
                  </a:cubicBezTo>
                  <a:cubicBezTo>
                    <a:pt x="997" y="8738"/>
                    <a:pt x="953" y="8628"/>
                    <a:pt x="899" y="8529"/>
                  </a:cubicBezTo>
                  <a:cubicBezTo>
                    <a:pt x="811" y="8366"/>
                    <a:pt x="712" y="8201"/>
                    <a:pt x="614" y="8048"/>
                  </a:cubicBezTo>
                  <a:cubicBezTo>
                    <a:pt x="581" y="8004"/>
                    <a:pt x="559" y="7971"/>
                    <a:pt x="537" y="7928"/>
                  </a:cubicBezTo>
                  <a:cubicBezTo>
                    <a:pt x="471" y="7829"/>
                    <a:pt x="405" y="7731"/>
                    <a:pt x="318" y="7653"/>
                  </a:cubicBezTo>
                  <a:cubicBezTo>
                    <a:pt x="274" y="7610"/>
                    <a:pt x="230" y="7577"/>
                    <a:pt x="176" y="7544"/>
                  </a:cubicBezTo>
                  <a:cubicBezTo>
                    <a:pt x="176" y="7544"/>
                    <a:pt x="165" y="7544"/>
                    <a:pt x="165" y="7533"/>
                  </a:cubicBezTo>
                  <a:lnTo>
                    <a:pt x="143" y="7555"/>
                  </a:lnTo>
                  <a:cubicBezTo>
                    <a:pt x="1" y="7763"/>
                    <a:pt x="55" y="8037"/>
                    <a:pt x="132" y="8267"/>
                  </a:cubicBezTo>
                  <a:cubicBezTo>
                    <a:pt x="208" y="8497"/>
                    <a:pt x="307" y="8726"/>
                    <a:pt x="427" y="8935"/>
                  </a:cubicBezTo>
                  <a:cubicBezTo>
                    <a:pt x="526" y="9099"/>
                    <a:pt x="658" y="9263"/>
                    <a:pt x="843" y="9285"/>
                  </a:cubicBezTo>
                  <a:lnTo>
                    <a:pt x="877" y="9285"/>
                  </a:lnTo>
                  <a:cubicBezTo>
                    <a:pt x="1106" y="9285"/>
                    <a:pt x="1281" y="9044"/>
                    <a:pt x="1293" y="8804"/>
                  </a:cubicBezTo>
                  <a:cubicBezTo>
                    <a:pt x="1293" y="8694"/>
                    <a:pt x="1259" y="8573"/>
                    <a:pt x="1216" y="8464"/>
                  </a:cubicBezTo>
                  <a:cubicBezTo>
                    <a:pt x="997" y="8135"/>
                    <a:pt x="811" y="7796"/>
                    <a:pt x="614" y="7446"/>
                  </a:cubicBezTo>
                  <a:cubicBezTo>
                    <a:pt x="570" y="7424"/>
                    <a:pt x="504" y="7413"/>
                    <a:pt x="449" y="7413"/>
                  </a:cubicBezTo>
                  <a:close/>
                  <a:moveTo>
                    <a:pt x="5782" y="1"/>
                  </a:moveTo>
                  <a:cubicBezTo>
                    <a:pt x="4731" y="1960"/>
                    <a:pt x="3165" y="3646"/>
                    <a:pt x="1281" y="4851"/>
                  </a:cubicBezTo>
                  <a:cubicBezTo>
                    <a:pt x="2081" y="4117"/>
                    <a:pt x="2847" y="3329"/>
                    <a:pt x="3559" y="2508"/>
                  </a:cubicBezTo>
                  <a:cubicBezTo>
                    <a:pt x="3877" y="2135"/>
                    <a:pt x="4183" y="1753"/>
                    <a:pt x="4490" y="1358"/>
                  </a:cubicBezTo>
                  <a:cubicBezTo>
                    <a:pt x="4774" y="953"/>
                    <a:pt x="5037" y="537"/>
                    <a:pt x="5267" y="99"/>
                  </a:cubicBezTo>
                  <a:lnTo>
                    <a:pt x="5267" y="99"/>
                  </a:lnTo>
                  <a:cubicBezTo>
                    <a:pt x="3953" y="2092"/>
                    <a:pt x="2147" y="3712"/>
                    <a:pt x="340" y="5267"/>
                  </a:cubicBezTo>
                  <a:cubicBezTo>
                    <a:pt x="198" y="5388"/>
                    <a:pt x="526" y="6427"/>
                    <a:pt x="581" y="6658"/>
                  </a:cubicBezTo>
                  <a:cubicBezTo>
                    <a:pt x="690" y="7150"/>
                    <a:pt x="887" y="7719"/>
                    <a:pt x="1106" y="8212"/>
                  </a:cubicBezTo>
                  <a:cubicBezTo>
                    <a:pt x="1281" y="8420"/>
                    <a:pt x="1457" y="8628"/>
                    <a:pt x="1632" y="8847"/>
                  </a:cubicBezTo>
                  <a:cubicBezTo>
                    <a:pt x="1303" y="7906"/>
                    <a:pt x="1030" y="6953"/>
                    <a:pt x="789" y="5989"/>
                  </a:cubicBezTo>
                  <a:cubicBezTo>
                    <a:pt x="2026" y="5869"/>
                    <a:pt x="3132" y="5135"/>
                    <a:pt x="3920" y="4194"/>
                  </a:cubicBezTo>
                  <a:cubicBezTo>
                    <a:pt x="4719" y="3242"/>
                    <a:pt x="5234" y="2103"/>
                    <a:pt x="5672" y="942"/>
                  </a:cubicBezTo>
                  <a:cubicBezTo>
                    <a:pt x="6164" y="1555"/>
                    <a:pt x="6898" y="1950"/>
                    <a:pt x="7675" y="1950"/>
                  </a:cubicBezTo>
                  <a:cubicBezTo>
                    <a:pt x="7807" y="1950"/>
                    <a:pt x="7928" y="1938"/>
                    <a:pt x="8059" y="1916"/>
                  </a:cubicBezTo>
                  <a:cubicBezTo>
                    <a:pt x="7840" y="1774"/>
                    <a:pt x="7643" y="1599"/>
                    <a:pt x="7490" y="1391"/>
                  </a:cubicBezTo>
                  <a:lnTo>
                    <a:pt x="7490" y="1391"/>
                  </a:lnTo>
                  <a:cubicBezTo>
                    <a:pt x="7709" y="1402"/>
                    <a:pt x="7894" y="1544"/>
                    <a:pt x="8026" y="1719"/>
                  </a:cubicBezTo>
                  <a:cubicBezTo>
                    <a:pt x="8147" y="1894"/>
                    <a:pt x="8223" y="2103"/>
                    <a:pt x="8300" y="2300"/>
                  </a:cubicBezTo>
                  <a:cubicBezTo>
                    <a:pt x="8628" y="3242"/>
                    <a:pt x="8957" y="4183"/>
                    <a:pt x="9285" y="5113"/>
                  </a:cubicBezTo>
                  <a:cubicBezTo>
                    <a:pt x="9340" y="5256"/>
                    <a:pt x="9383" y="5398"/>
                    <a:pt x="9427" y="5551"/>
                  </a:cubicBezTo>
                  <a:cubicBezTo>
                    <a:pt x="9559" y="5573"/>
                    <a:pt x="9690" y="5639"/>
                    <a:pt x="9745" y="5760"/>
                  </a:cubicBezTo>
                  <a:cubicBezTo>
                    <a:pt x="9778" y="5836"/>
                    <a:pt x="9789" y="5924"/>
                    <a:pt x="9778" y="6001"/>
                  </a:cubicBezTo>
                  <a:cubicBezTo>
                    <a:pt x="9756" y="6110"/>
                    <a:pt x="9679" y="6230"/>
                    <a:pt x="9548" y="6351"/>
                  </a:cubicBezTo>
                  <a:cubicBezTo>
                    <a:pt x="9614" y="7544"/>
                    <a:pt x="9241" y="8770"/>
                    <a:pt x="8650" y="9821"/>
                  </a:cubicBezTo>
                  <a:cubicBezTo>
                    <a:pt x="8026" y="10916"/>
                    <a:pt x="6953" y="12033"/>
                    <a:pt x="5595" y="12033"/>
                  </a:cubicBezTo>
                  <a:lnTo>
                    <a:pt x="5551" y="12033"/>
                  </a:lnTo>
                  <a:cubicBezTo>
                    <a:pt x="5639" y="12055"/>
                    <a:pt x="6023" y="12099"/>
                    <a:pt x="6362" y="12132"/>
                  </a:cubicBezTo>
                  <a:cubicBezTo>
                    <a:pt x="6493" y="12121"/>
                    <a:pt x="6636" y="12110"/>
                    <a:pt x="6767" y="12088"/>
                  </a:cubicBezTo>
                  <a:cubicBezTo>
                    <a:pt x="6997" y="12066"/>
                    <a:pt x="7227" y="12011"/>
                    <a:pt x="7456" y="11945"/>
                  </a:cubicBezTo>
                  <a:lnTo>
                    <a:pt x="7621" y="11891"/>
                  </a:lnTo>
                  <a:lnTo>
                    <a:pt x="7796" y="11836"/>
                  </a:lnTo>
                  <a:lnTo>
                    <a:pt x="7960" y="11770"/>
                  </a:lnTo>
                  <a:lnTo>
                    <a:pt x="8113" y="11704"/>
                  </a:lnTo>
                  <a:lnTo>
                    <a:pt x="7960" y="11782"/>
                  </a:lnTo>
                  <a:lnTo>
                    <a:pt x="7796" y="11847"/>
                  </a:lnTo>
                  <a:lnTo>
                    <a:pt x="7632" y="11902"/>
                  </a:lnTo>
                  <a:lnTo>
                    <a:pt x="7456" y="11957"/>
                  </a:lnTo>
                  <a:cubicBezTo>
                    <a:pt x="7237" y="12022"/>
                    <a:pt x="6997" y="12077"/>
                    <a:pt x="6767" y="12110"/>
                  </a:cubicBezTo>
                  <a:cubicBezTo>
                    <a:pt x="6668" y="12121"/>
                    <a:pt x="6570" y="12132"/>
                    <a:pt x="6461" y="12132"/>
                  </a:cubicBezTo>
                  <a:cubicBezTo>
                    <a:pt x="6526" y="12142"/>
                    <a:pt x="6581" y="12142"/>
                    <a:pt x="6636" y="12142"/>
                  </a:cubicBezTo>
                  <a:cubicBezTo>
                    <a:pt x="6701" y="12142"/>
                    <a:pt x="6767" y="12132"/>
                    <a:pt x="6843" y="12121"/>
                  </a:cubicBezTo>
                  <a:lnTo>
                    <a:pt x="6843" y="12132"/>
                  </a:lnTo>
                  <a:cubicBezTo>
                    <a:pt x="6855" y="12132"/>
                    <a:pt x="6855" y="12132"/>
                    <a:pt x="6855" y="12121"/>
                  </a:cubicBezTo>
                  <a:cubicBezTo>
                    <a:pt x="7008" y="12493"/>
                    <a:pt x="7139" y="12887"/>
                    <a:pt x="7237" y="13271"/>
                  </a:cubicBezTo>
                  <a:cubicBezTo>
                    <a:pt x="7303" y="13533"/>
                    <a:pt x="7500" y="14059"/>
                    <a:pt x="7380" y="14322"/>
                  </a:cubicBezTo>
                  <a:cubicBezTo>
                    <a:pt x="7347" y="14376"/>
                    <a:pt x="7303" y="14409"/>
                    <a:pt x="7259" y="14442"/>
                  </a:cubicBezTo>
                  <a:cubicBezTo>
                    <a:pt x="7074" y="14584"/>
                    <a:pt x="6898" y="14704"/>
                    <a:pt x="6723" y="14836"/>
                  </a:cubicBezTo>
                  <a:cubicBezTo>
                    <a:pt x="6646" y="14891"/>
                    <a:pt x="6559" y="14945"/>
                    <a:pt x="6482" y="15011"/>
                  </a:cubicBezTo>
                  <a:cubicBezTo>
                    <a:pt x="6767" y="15099"/>
                    <a:pt x="7062" y="15176"/>
                    <a:pt x="7369" y="15176"/>
                  </a:cubicBezTo>
                  <a:lnTo>
                    <a:pt x="7522" y="15176"/>
                  </a:lnTo>
                  <a:cubicBezTo>
                    <a:pt x="7982" y="15120"/>
                    <a:pt x="8398" y="14836"/>
                    <a:pt x="8650" y="14442"/>
                  </a:cubicBezTo>
                  <a:cubicBezTo>
                    <a:pt x="8913" y="14026"/>
                    <a:pt x="9044" y="13468"/>
                    <a:pt x="8945" y="12986"/>
                  </a:cubicBezTo>
                  <a:cubicBezTo>
                    <a:pt x="8924" y="12920"/>
                    <a:pt x="8902" y="12865"/>
                    <a:pt x="8880" y="12799"/>
                  </a:cubicBezTo>
                  <a:cubicBezTo>
                    <a:pt x="8738" y="12383"/>
                    <a:pt x="8497" y="11967"/>
                    <a:pt x="8420" y="11529"/>
                  </a:cubicBezTo>
                  <a:cubicBezTo>
                    <a:pt x="10008" y="10490"/>
                    <a:pt x="10906" y="8529"/>
                    <a:pt x="10719" y="6646"/>
                  </a:cubicBezTo>
                  <a:cubicBezTo>
                    <a:pt x="10697" y="6515"/>
                    <a:pt x="10675" y="6351"/>
                    <a:pt x="10653" y="6186"/>
                  </a:cubicBezTo>
                  <a:cubicBezTo>
                    <a:pt x="10643" y="6164"/>
                    <a:pt x="10643" y="6154"/>
                    <a:pt x="10632" y="6132"/>
                  </a:cubicBezTo>
                  <a:lnTo>
                    <a:pt x="10643" y="6132"/>
                  </a:lnTo>
                  <a:cubicBezTo>
                    <a:pt x="10566" y="5718"/>
                    <a:pt x="10490" y="5293"/>
                    <a:pt x="10468" y="5278"/>
                  </a:cubicBezTo>
                  <a:lnTo>
                    <a:pt x="10468" y="5278"/>
                  </a:lnTo>
                  <a:cubicBezTo>
                    <a:pt x="10621" y="5366"/>
                    <a:pt x="10763" y="5497"/>
                    <a:pt x="10884" y="5650"/>
                  </a:cubicBezTo>
                  <a:cubicBezTo>
                    <a:pt x="11048" y="5595"/>
                    <a:pt x="11157" y="5453"/>
                    <a:pt x="11212" y="5289"/>
                  </a:cubicBezTo>
                  <a:cubicBezTo>
                    <a:pt x="11256" y="5125"/>
                    <a:pt x="11245" y="4950"/>
                    <a:pt x="11223" y="4774"/>
                  </a:cubicBezTo>
                  <a:cubicBezTo>
                    <a:pt x="11190" y="4500"/>
                    <a:pt x="11135" y="4216"/>
                    <a:pt x="11048" y="3953"/>
                  </a:cubicBezTo>
                  <a:cubicBezTo>
                    <a:pt x="11004" y="3789"/>
                    <a:pt x="10928" y="3614"/>
                    <a:pt x="10774" y="3559"/>
                  </a:cubicBezTo>
                  <a:cubicBezTo>
                    <a:pt x="10741" y="3537"/>
                    <a:pt x="10709" y="3537"/>
                    <a:pt x="10665" y="3537"/>
                  </a:cubicBezTo>
                  <a:lnTo>
                    <a:pt x="10653" y="3537"/>
                  </a:lnTo>
                  <a:cubicBezTo>
                    <a:pt x="10643" y="3548"/>
                    <a:pt x="10643" y="3559"/>
                    <a:pt x="10632" y="3559"/>
                  </a:cubicBezTo>
                  <a:cubicBezTo>
                    <a:pt x="10632" y="3548"/>
                    <a:pt x="10643" y="3548"/>
                    <a:pt x="10643" y="3537"/>
                  </a:cubicBezTo>
                  <a:lnTo>
                    <a:pt x="10643" y="3537"/>
                  </a:lnTo>
                  <a:cubicBezTo>
                    <a:pt x="10522" y="3548"/>
                    <a:pt x="10402" y="3624"/>
                    <a:pt x="10336" y="3723"/>
                  </a:cubicBezTo>
                  <a:cubicBezTo>
                    <a:pt x="10237" y="3865"/>
                    <a:pt x="10194" y="4040"/>
                    <a:pt x="10172" y="4205"/>
                  </a:cubicBezTo>
                  <a:cubicBezTo>
                    <a:pt x="10150" y="4052"/>
                    <a:pt x="10117" y="3909"/>
                    <a:pt x="10084" y="3767"/>
                  </a:cubicBezTo>
                  <a:lnTo>
                    <a:pt x="10084" y="3767"/>
                  </a:lnTo>
                  <a:cubicBezTo>
                    <a:pt x="10117" y="4052"/>
                    <a:pt x="10161" y="4325"/>
                    <a:pt x="10237" y="4588"/>
                  </a:cubicBezTo>
                  <a:cubicBezTo>
                    <a:pt x="9318" y="3920"/>
                    <a:pt x="9220" y="2322"/>
                    <a:pt x="8748" y="1336"/>
                  </a:cubicBezTo>
                  <a:cubicBezTo>
                    <a:pt x="8705" y="1238"/>
                    <a:pt x="8650" y="1139"/>
                    <a:pt x="8551" y="1106"/>
                  </a:cubicBezTo>
                  <a:cubicBezTo>
                    <a:pt x="8519" y="1096"/>
                    <a:pt x="8486" y="1084"/>
                    <a:pt x="8464" y="1084"/>
                  </a:cubicBezTo>
                  <a:cubicBezTo>
                    <a:pt x="8398" y="1084"/>
                    <a:pt x="8344" y="1106"/>
                    <a:pt x="8289" y="1118"/>
                  </a:cubicBezTo>
                  <a:cubicBezTo>
                    <a:pt x="8212" y="1128"/>
                    <a:pt x="8125" y="1139"/>
                    <a:pt x="8026" y="1139"/>
                  </a:cubicBezTo>
                  <a:cubicBezTo>
                    <a:pt x="7500" y="1139"/>
                    <a:pt x="6767" y="899"/>
                    <a:pt x="6427" y="493"/>
                  </a:cubicBezTo>
                  <a:lnTo>
                    <a:pt x="6427" y="493"/>
                  </a:lnTo>
                  <a:cubicBezTo>
                    <a:pt x="6448" y="555"/>
                    <a:pt x="6479" y="617"/>
                    <a:pt x="6501" y="679"/>
                  </a:cubicBezTo>
                  <a:lnTo>
                    <a:pt x="6501" y="679"/>
                  </a:lnTo>
                  <a:cubicBezTo>
                    <a:pt x="6496" y="673"/>
                    <a:pt x="6489" y="668"/>
                    <a:pt x="6482" y="668"/>
                  </a:cubicBezTo>
                  <a:cubicBezTo>
                    <a:pt x="6679" y="1008"/>
                    <a:pt x="6953" y="1303"/>
                    <a:pt x="7259" y="1544"/>
                  </a:cubicBezTo>
                  <a:cubicBezTo>
                    <a:pt x="6865" y="1490"/>
                    <a:pt x="6526" y="1227"/>
                    <a:pt x="6285" y="909"/>
                  </a:cubicBezTo>
                  <a:cubicBezTo>
                    <a:pt x="6077" y="614"/>
                    <a:pt x="5902" y="340"/>
                    <a:pt x="5782" y="1"/>
                  </a:cubicBezTo>
                  <a:close/>
                </a:path>
              </a:pathLst>
            </a:custGeom>
            <a:solidFill>
              <a:srgbClr val="FFC7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6652600" y="2227183"/>
              <a:ext cx="21809" cy="663"/>
            </a:xfrm>
            <a:custGeom>
              <a:rect b="b" l="l" r="r" t="t"/>
              <a:pathLst>
                <a:path extrusionOk="0" h="23" w="757">
                  <a:moveTo>
                    <a:pt x="1" y="1"/>
                  </a:moveTo>
                  <a:lnTo>
                    <a:pt x="176" y="22"/>
                  </a:lnTo>
                  <a:lnTo>
                    <a:pt x="450" y="22"/>
                  </a:lnTo>
                  <a:cubicBezTo>
                    <a:pt x="559" y="22"/>
                    <a:pt x="658" y="22"/>
                    <a:pt x="757" y="12"/>
                  </a:cubicBezTo>
                  <a:lnTo>
                    <a:pt x="176" y="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EA7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6627997" y="2101024"/>
              <a:ext cx="82051" cy="41025"/>
            </a:xfrm>
            <a:custGeom>
              <a:rect b="b" l="l" r="r" t="t"/>
              <a:pathLst>
                <a:path extrusionOk="0" h="1424" w="2848">
                  <a:moveTo>
                    <a:pt x="2847" y="0"/>
                  </a:moveTo>
                  <a:lnTo>
                    <a:pt x="2847" y="0"/>
                  </a:lnTo>
                  <a:cubicBezTo>
                    <a:pt x="2793" y="143"/>
                    <a:pt x="2727" y="274"/>
                    <a:pt x="2650" y="394"/>
                  </a:cubicBezTo>
                  <a:cubicBezTo>
                    <a:pt x="2574" y="515"/>
                    <a:pt x="2486" y="635"/>
                    <a:pt x="2387" y="745"/>
                  </a:cubicBezTo>
                  <a:cubicBezTo>
                    <a:pt x="2289" y="854"/>
                    <a:pt x="2180" y="953"/>
                    <a:pt x="2059" y="1041"/>
                  </a:cubicBezTo>
                  <a:cubicBezTo>
                    <a:pt x="1939" y="1117"/>
                    <a:pt x="1818" y="1194"/>
                    <a:pt x="1676" y="1248"/>
                  </a:cubicBezTo>
                  <a:cubicBezTo>
                    <a:pt x="1457" y="1347"/>
                    <a:pt x="1205" y="1401"/>
                    <a:pt x="964" y="1401"/>
                  </a:cubicBezTo>
                  <a:cubicBezTo>
                    <a:pt x="910" y="1401"/>
                    <a:pt x="866" y="1391"/>
                    <a:pt x="822" y="1391"/>
                  </a:cubicBezTo>
                  <a:cubicBezTo>
                    <a:pt x="679" y="1380"/>
                    <a:pt x="526" y="1347"/>
                    <a:pt x="395" y="1303"/>
                  </a:cubicBezTo>
                  <a:cubicBezTo>
                    <a:pt x="253" y="1260"/>
                    <a:pt x="122" y="1194"/>
                    <a:pt x="1" y="1117"/>
                  </a:cubicBezTo>
                  <a:lnTo>
                    <a:pt x="1" y="1117"/>
                  </a:lnTo>
                  <a:cubicBezTo>
                    <a:pt x="122" y="1204"/>
                    <a:pt x="253" y="1270"/>
                    <a:pt x="384" y="1314"/>
                  </a:cubicBezTo>
                  <a:cubicBezTo>
                    <a:pt x="526" y="1369"/>
                    <a:pt x="669" y="1401"/>
                    <a:pt x="822" y="1413"/>
                  </a:cubicBezTo>
                  <a:cubicBezTo>
                    <a:pt x="877" y="1423"/>
                    <a:pt x="920" y="1423"/>
                    <a:pt x="975" y="1423"/>
                  </a:cubicBezTo>
                  <a:cubicBezTo>
                    <a:pt x="1074" y="1423"/>
                    <a:pt x="1173" y="1413"/>
                    <a:pt x="1260" y="1401"/>
                  </a:cubicBezTo>
                  <a:cubicBezTo>
                    <a:pt x="1413" y="1380"/>
                    <a:pt x="1555" y="1336"/>
                    <a:pt x="1687" y="1281"/>
                  </a:cubicBezTo>
                  <a:cubicBezTo>
                    <a:pt x="1961" y="1161"/>
                    <a:pt x="2202" y="985"/>
                    <a:pt x="2399" y="756"/>
                  </a:cubicBezTo>
                  <a:cubicBezTo>
                    <a:pt x="2497" y="646"/>
                    <a:pt x="2585" y="526"/>
                    <a:pt x="2662" y="406"/>
                  </a:cubicBezTo>
                  <a:cubicBezTo>
                    <a:pt x="2738" y="274"/>
                    <a:pt x="2803" y="143"/>
                    <a:pt x="2847" y="0"/>
                  </a:cubicBezTo>
                  <a:close/>
                </a:path>
              </a:pathLst>
            </a:custGeom>
            <a:solidFill>
              <a:srgbClr val="E78E84"/>
            </a:solidFill>
            <a:ln cap="flat" cmpd="sng" w="9525">
              <a:solidFill>
                <a:srgbClr val="EFA5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6634306" y="2028164"/>
              <a:ext cx="29674" cy="61221"/>
            </a:xfrm>
            <a:custGeom>
              <a:rect b="b" l="l" r="r" t="t"/>
              <a:pathLst>
                <a:path extrusionOk="0" h="2125" w="1030">
                  <a:moveTo>
                    <a:pt x="1030" y="2025"/>
                  </a:moveTo>
                  <a:lnTo>
                    <a:pt x="1030" y="2025"/>
                  </a:lnTo>
                  <a:cubicBezTo>
                    <a:pt x="898" y="2059"/>
                    <a:pt x="767" y="2091"/>
                    <a:pt x="636" y="2102"/>
                  </a:cubicBezTo>
                  <a:cubicBezTo>
                    <a:pt x="767" y="2091"/>
                    <a:pt x="898" y="2069"/>
                    <a:pt x="1030" y="2025"/>
                  </a:cubicBezTo>
                  <a:close/>
                  <a:moveTo>
                    <a:pt x="1" y="0"/>
                  </a:moveTo>
                  <a:cubicBezTo>
                    <a:pt x="88" y="164"/>
                    <a:pt x="154" y="329"/>
                    <a:pt x="209" y="504"/>
                  </a:cubicBezTo>
                  <a:cubicBezTo>
                    <a:pt x="275" y="679"/>
                    <a:pt x="307" y="854"/>
                    <a:pt x="340" y="1030"/>
                  </a:cubicBezTo>
                  <a:cubicBezTo>
                    <a:pt x="362" y="1215"/>
                    <a:pt x="362" y="1402"/>
                    <a:pt x="351" y="1577"/>
                  </a:cubicBezTo>
                  <a:cubicBezTo>
                    <a:pt x="340" y="1763"/>
                    <a:pt x="297" y="1938"/>
                    <a:pt x="231" y="2113"/>
                  </a:cubicBezTo>
                  <a:lnTo>
                    <a:pt x="241" y="2113"/>
                  </a:lnTo>
                  <a:cubicBezTo>
                    <a:pt x="275" y="2124"/>
                    <a:pt x="319" y="2124"/>
                    <a:pt x="362" y="2124"/>
                  </a:cubicBezTo>
                  <a:cubicBezTo>
                    <a:pt x="460" y="2124"/>
                    <a:pt x="548" y="2113"/>
                    <a:pt x="636" y="2102"/>
                  </a:cubicBezTo>
                  <a:cubicBezTo>
                    <a:pt x="559" y="2102"/>
                    <a:pt x="472" y="2113"/>
                    <a:pt x="395" y="2113"/>
                  </a:cubicBezTo>
                  <a:cubicBezTo>
                    <a:pt x="340" y="2113"/>
                    <a:pt x="297" y="2113"/>
                    <a:pt x="241" y="2102"/>
                  </a:cubicBezTo>
                  <a:cubicBezTo>
                    <a:pt x="307" y="1938"/>
                    <a:pt x="351" y="1763"/>
                    <a:pt x="362" y="1577"/>
                  </a:cubicBezTo>
                  <a:cubicBezTo>
                    <a:pt x="384" y="1402"/>
                    <a:pt x="373" y="1215"/>
                    <a:pt x="351" y="1030"/>
                  </a:cubicBezTo>
                  <a:cubicBezTo>
                    <a:pt x="329" y="854"/>
                    <a:pt x="285" y="668"/>
                    <a:pt x="220" y="504"/>
                  </a:cubicBezTo>
                  <a:cubicBezTo>
                    <a:pt x="165" y="329"/>
                    <a:pt x="88" y="154"/>
                    <a:pt x="1" y="0"/>
                  </a:cubicBezTo>
                  <a:close/>
                </a:path>
              </a:pathLst>
            </a:custGeom>
            <a:solidFill>
              <a:srgbClr val="EEA79B"/>
            </a:solidFill>
            <a:ln cap="flat" cmpd="sng" w="9525">
              <a:solidFill>
                <a:srgbClr val="EFA5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6660177" y="1937931"/>
              <a:ext cx="57447" cy="39470"/>
            </a:xfrm>
            <a:custGeom>
              <a:rect b="b" l="l" r="r" t="t"/>
              <a:pathLst>
                <a:path extrusionOk="0" h="1370" w="1994">
                  <a:moveTo>
                    <a:pt x="931" y="1"/>
                  </a:moveTo>
                  <a:cubicBezTo>
                    <a:pt x="860" y="1"/>
                    <a:pt x="789" y="12"/>
                    <a:pt x="723" y="33"/>
                  </a:cubicBezTo>
                  <a:cubicBezTo>
                    <a:pt x="657" y="45"/>
                    <a:pt x="592" y="77"/>
                    <a:pt x="526" y="110"/>
                  </a:cubicBezTo>
                  <a:cubicBezTo>
                    <a:pt x="472" y="143"/>
                    <a:pt x="416" y="187"/>
                    <a:pt x="362" y="230"/>
                  </a:cubicBezTo>
                  <a:cubicBezTo>
                    <a:pt x="307" y="274"/>
                    <a:pt x="263" y="329"/>
                    <a:pt x="219" y="384"/>
                  </a:cubicBezTo>
                  <a:cubicBezTo>
                    <a:pt x="187" y="449"/>
                    <a:pt x="154" y="505"/>
                    <a:pt x="121" y="570"/>
                  </a:cubicBezTo>
                  <a:cubicBezTo>
                    <a:pt x="66" y="690"/>
                    <a:pt x="22" y="833"/>
                    <a:pt x="12" y="964"/>
                  </a:cubicBezTo>
                  <a:cubicBezTo>
                    <a:pt x="0" y="1106"/>
                    <a:pt x="12" y="1238"/>
                    <a:pt x="56" y="1369"/>
                  </a:cubicBezTo>
                  <a:cubicBezTo>
                    <a:pt x="34" y="1303"/>
                    <a:pt x="34" y="1238"/>
                    <a:pt x="22" y="1172"/>
                  </a:cubicBezTo>
                  <a:cubicBezTo>
                    <a:pt x="22" y="1106"/>
                    <a:pt x="22" y="1030"/>
                    <a:pt x="34" y="964"/>
                  </a:cubicBezTo>
                  <a:cubicBezTo>
                    <a:pt x="56" y="833"/>
                    <a:pt x="88" y="702"/>
                    <a:pt x="154" y="581"/>
                  </a:cubicBezTo>
                  <a:cubicBezTo>
                    <a:pt x="209" y="461"/>
                    <a:pt x="285" y="351"/>
                    <a:pt x="384" y="264"/>
                  </a:cubicBezTo>
                  <a:cubicBezTo>
                    <a:pt x="438" y="220"/>
                    <a:pt x="494" y="176"/>
                    <a:pt x="548" y="143"/>
                  </a:cubicBezTo>
                  <a:cubicBezTo>
                    <a:pt x="614" y="121"/>
                    <a:pt x="669" y="89"/>
                    <a:pt x="734" y="77"/>
                  </a:cubicBezTo>
                  <a:cubicBezTo>
                    <a:pt x="805" y="54"/>
                    <a:pt x="875" y="43"/>
                    <a:pt x="945" y="43"/>
                  </a:cubicBezTo>
                  <a:cubicBezTo>
                    <a:pt x="1006" y="43"/>
                    <a:pt x="1067" y="51"/>
                    <a:pt x="1129" y="67"/>
                  </a:cubicBezTo>
                  <a:cubicBezTo>
                    <a:pt x="1260" y="99"/>
                    <a:pt x="1380" y="165"/>
                    <a:pt x="1489" y="252"/>
                  </a:cubicBezTo>
                  <a:cubicBezTo>
                    <a:pt x="1588" y="329"/>
                    <a:pt x="1686" y="428"/>
                    <a:pt x="1774" y="527"/>
                  </a:cubicBezTo>
                  <a:cubicBezTo>
                    <a:pt x="1862" y="636"/>
                    <a:pt x="1927" y="756"/>
                    <a:pt x="1993" y="877"/>
                  </a:cubicBezTo>
                  <a:cubicBezTo>
                    <a:pt x="1884" y="625"/>
                    <a:pt x="1720" y="395"/>
                    <a:pt x="1501" y="220"/>
                  </a:cubicBezTo>
                  <a:cubicBezTo>
                    <a:pt x="1446" y="176"/>
                    <a:pt x="1391" y="143"/>
                    <a:pt x="1336" y="110"/>
                  </a:cubicBezTo>
                  <a:cubicBezTo>
                    <a:pt x="1270" y="77"/>
                    <a:pt x="1205" y="45"/>
                    <a:pt x="1139" y="33"/>
                  </a:cubicBezTo>
                  <a:cubicBezTo>
                    <a:pt x="1073" y="12"/>
                    <a:pt x="1002" y="1"/>
                    <a:pt x="931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6527392" y="1992382"/>
              <a:ext cx="56179" cy="53759"/>
            </a:xfrm>
            <a:custGeom>
              <a:rect b="b" l="l" r="r" t="t"/>
              <a:pathLst>
                <a:path extrusionOk="0" h="1866" w="1950">
                  <a:moveTo>
                    <a:pt x="1072" y="0"/>
                  </a:moveTo>
                  <a:cubicBezTo>
                    <a:pt x="1051" y="0"/>
                    <a:pt x="1030" y="2"/>
                    <a:pt x="1008" y="5"/>
                  </a:cubicBezTo>
                  <a:lnTo>
                    <a:pt x="953" y="5"/>
                  </a:lnTo>
                  <a:lnTo>
                    <a:pt x="898" y="16"/>
                  </a:lnTo>
                  <a:cubicBezTo>
                    <a:pt x="887" y="16"/>
                    <a:pt x="865" y="16"/>
                    <a:pt x="843" y="27"/>
                  </a:cubicBezTo>
                  <a:cubicBezTo>
                    <a:pt x="833" y="27"/>
                    <a:pt x="811" y="27"/>
                    <a:pt x="789" y="38"/>
                  </a:cubicBezTo>
                  <a:lnTo>
                    <a:pt x="745" y="48"/>
                  </a:lnTo>
                  <a:cubicBezTo>
                    <a:pt x="723" y="60"/>
                    <a:pt x="701" y="70"/>
                    <a:pt x="690" y="70"/>
                  </a:cubicBezTo>
                  <a:lnTo>
                    <a:pt x="668" y="82"/>
                  </a:lnTo>
                  <a:lnTo>
                    <a:pt x="635" y="92"/>
                  </a:lnTo>
                  <a:cubicBezTo>
                    <a:pt x="624" y="104"/>
                    <a:pt x="602" y="114"/>
                    <a:pt x="592" y="114"/>
                  </a:cubicBezTo>
                  <a:cubicBezTo>
                    <a:pt x="526" y="158"/>
                    <a:pt x="471" y="202"/>
                    <a:pt x="417" y="246"/>
                  </a:cubicBezTo>
                  <a:cubicBezTo>
                    <a:pt x="361" y="289"/>
                    <a:pt x="307" y="355"/>
                    <a:pt x="263" y="410"/>
                  </a:cubicBezTo>
                  <a:cubicBezTo>
                    <a:pt x="230" y="465"/>
                    <a:pt x="186" y="530"/>
                    <a:pt x="164" y="596"/>
                  </a:cubicBezTo>
                  <a:cubicBezTo>
                    <a:pt x="132" y="662"/>
                    <a:pt x="110" y="739"/>
                    <a:pt x="88" y="804"/>
                  </a:cubicBezTo>
                  <a:cubicBezTo>
                    <a:pt x="66" y="870"/>
                    <a:pt x="44" y="946"/>
                    <a:pt x="44" y="1012"/>
                  </a:cubicBezTo>
                  <a:cubicBezTo>
                    <a:pt x="0" y="1297"/>
                    <a:pt x="22" y="1593"/>
                    <a:pt x="99" y="1866"/>
                  </a:cubicBezTo>
                  <a:cubicBezTo>
                    <a:pt x="99" y="1834"/>
                    <a:pt x="88" y="1800"/>
                    <a:pt x="77" y="1756"/>
                  </a:cubicBezTo>
                  <a:cubicBezTo>
                    <a:pt x="77" y="1724"/>
                    <a:pt x="66" y="1691"/>
                    <a:pt x="66" y="1658"/>
                  </a:cubicBezTo>
                  <a:cubicBezTo>
                    <a:pt x="55" y="1581"/>
                    <a:pt x="44" y="1516"/>
                    <a:pt x="44" y="1439"/>
                  </a:cubicBezTo>
                  <a:lnTo>
                    <a:pt x="44" y="1396"/>
                  </a:lnTo>
                  <a:lnTo>
                    <a:pt x="44" y="1340"/>
                  </a:lnTo>
                  <a:lnTo>
                    <a:pt x="44" y="1231"/>
                  </a:lnTo>
                  <a:cubicBezTo>
                    <a:pt x="55" y="1155"/>
                    <a:pt x="66" y="1089"/>
                    <a:pt x="77" y="1023"/>
                  </a:cubicBezTo>
                  <a:lnTo>
                    <a:pt x="88" y="968"/>
                  </a:lnTo>
                  <a:cubicBezTo>
                    <a:pt x="88" y="946"/>
                    <a:pt x="88" y="936"/>
                    <a:pt x="99" y="914"/>
                  </a:cubicBezTo>
                  <a:lnTo>
                    <a:pt x="99" y="892"/>
                  </a:lnTo>
                  <a:lnTo>
                    <a:pt x="110" y="870"/>
                  </a:lnTo>
                  <a:cubicBezTo>
                    <a:pt x="110" y="848"/>
                    <a:pt x="120" y="826"/>
                    <a:pt x="120" y="815"/>
                  </a:cubicBezTo>
                  <a:cubicBezTo>
                    <a:pt x="142" y="749"/>
                    <a:pt x="164" y="684"/>
                    <a:pt x="198" y="618"/>
                  </a:cubicBezTo>
                  <a:cubicBezTo>
                    <a:pt x="230" y="552"/>
                    <a:pt x="263" y="486"/>
                    <a:pt x="307" y="432"/>
                  </a:cubicBezTo>
                  <a:cubicBezTo>
                    <a:pt x="339" y="377"/>
                    <a:pt x="395" y="323"/>
                    <a:pt x="438" y="279"/>
                  </a:cubicBezTo>
                  <a:cubicBezTo>
                    <a:pt x="493" y="235"/>
                    <a:pt x="548" y="191"/>
                    <a:pt x="614" y="158"/>
                  </a:cubicBezTo>
                  <a:cubicBezTo>
                    <a:pt x="624" y="147"/>
                    <a:pt x="646" y="136"/>
                    <a:pt x="657" y="136"/>
                  </a:cubicBezTo>
                  <a:lnTo>
                    <a:pt x="679" y="126"/>
                  </a:lnTo>
                  <a:lnTo>
                    <a:pt x="701" y="114"/>
                  </a:lnTo>
                  <a:cubicBezTo>
                    <a:pt x="723" y="104"/>
                    <a:pt x="734" y="104"/>
                    <a:pt x="755" y="92"/>
                  </a:cubicBezTo>
                  <a:lnTo>
                    <a:pt x="799" y="82"/>
                  </a:lnTo>
                  <a:cubicBezTo>
                    <a:pt x="821" y="70"/>
                    <a:pt x="833" y="70"/>
                    <a:pt x="854" y="60"/>
                  </a:cubicBezTo>
                  <a:cubicBezTo>
                    <a:pt x="876" y="60"/>
                    <a:pt x="887" y="60"/>
                    <a:pt x="909" y="48"/>
                  </a:cubicBezTo>
                  <a:lnTo>
                    <a:pt x="953" y="48"/>
                  </a:lnTo>
                  <a:cubicBezTo>
                    <a:pt x="964" y="48"/>
                    <a:pt x="974" y="48"/>
                    <a:pt x="986" y="38"/>
                  </a:cubicBezTo>
                  <a:lnTo>
                    <a:pt x="1193" y="38"/>
                  </a:lnTo>
                  <a:lnTo>
                    <a:pt x="1215" y="48"/>
                  </a:lnTo>
                  <a:cubicBezTo>
                    <a:pt x="1358" y="60"/>
                    <a:pt x="1500" y="104"/>
                    <a:pt x="1621" y="180"/>
                  </a:cubicBezTo>
                  <a:cubicBezTo>
                    <a:pt x="1741" y="246"/>
                    <a:pt x="1850" y="333"/>
                    <a:pt x="1949" y="443"/>
                  </a:cubicBezTo>
                  <a:cubicBezTo>
                    <a:pt x="1906" y="388"/>
                    <a:pt x="1862" y="333"/>
                    <a:pt x="1807" y="289"/>
                  </a:cubicBezTo>
                  <a:cubicBezTo>
                    <a:pt x="1752" y="235"/>
                    <a:pt x="1697" y="191"/>
                    <a:pt x="1631" y="158"/>
                  </a:cubicBezTo>
                  <a:cubicBezTo>
                    <a:pt x="1566" y="114"/>
                    <a:pt x="1500" y="92"/>
                    <a:pt x="1434" y="60"/>
                  </a:cubicBezTo>
                  <a:cubicBezTo>
                    <a:pt x="1369" y="38"/>
                    <a:pt x="1292" y="27"/>
                    <a:pt x="1227" y="16"/>
                  </a:cubicBezTo>
                  <a:cubicBezTo>
                    <a:pt x="1172" y="8"/>
                    <a:pt x="1123" y="0"/>
                    <a:pt x="1072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6551679" y="2098489"/>
              <a:ext cx="68136" cy="42610"/>
            </a:xfrm>
            <a:custGeom>
              <a:rect b="b" l="l" r="r" t="t"/>
              <a:pathLst>
                <a:path extrusionOk="0" h="1479" w="2365">
                  <a:moveTo>
                    <a:pt x="1588" y="0"/>
                  </a:moveTo>
                  <a:cubicBezTo>
                    <a:pt x="1007" y="0"/>
                    <a:pt x="318" y="340"/>
                    <a:pt x="88" y="876"/>
                  </a:cubicBezTo>
                  <a:cubicBezTo>
                    <a:pt x="33" y="1008"/>
                    <a:pt x="0" y="1172"/>
                    <a:pt x="88" y="1304"/>
                  </a:cubicBezTo>
                  <a:cubicBezTo>
                    <a:pt x="175" y="1435"/>
                    <a:pt x="340" y="1479"/>
                    <a:pt x="504" y="1479"/>
                  </a:cubicBezTo>
                  <a:cubicBezTo>
                    <a:pt x="547" y="1479"/>
                    <a:pt x="591" y="1468"/>
                    <a:pt x="635" y="1468"/>
                  </a:cubicBezTo>
                  <a:cubicBezTo>
                    <a:pt x="985" y="1424"/>
                    <a:pt x="1654" y="1238"/>
                    <a:pt x="2037" y="932"/>
                  </a:cubicBezTo>
                  <a:cubicBezTo>
                    <a:pt x="2179" y="822"/>
                    <a:pt x="2289" y="691"/>
                    <a:pt x="2321" y="548"/>
                  </a:cubicBezTo>
                  <a:cubicBezTo>
                    <a:pt x="2365" y="417"/>
                    <a:pt x="2299" y="275"/>
                    <a:pt x="2201" y="187"/>
                  </a:cubicBezTo>
                  <a:cubicBezTo>
                    <a:pt x="2102" y="88"/>
                    <a:pt x="1971" y="44"/>
                    <a:pt x="1839" y="22"/>
                  </a:cubicBezTo>
                  <a:cubicBezTo>
                    <a:pt x="1763" y="12"/>
                    <a:pt x="1676" y="0"/>
                    <a:pt x="1588" y="0"/>
                  </a:cubicBezTo>
                  <a:close/>
                </a:path>
              </a:pathLst>
            </a:custGeom>
            <a:solidFill>
              <a:srgbClr val="FFC9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6700540" y="2037613"/>
              <a:ext cx="62835" cy="42927"/>
            </a:xfrm>
            <a:custGeom>
              <a:rect b="b" l="l" r="r" t="t"/>
              <a:pathLst>
                <a:path extrusionOk="0" h="1490" w="2181">
                  <a:moveTo>
                    <a:pt x="1786" y="1"/>
                  </a:moveTo>
                  <a:cubicBezTo>
                    <a:pt x="1676" y="11"/>
                    <a:pt x="1577" y="23"/>
                    <a:pt x="1468" y="45"/>
                  </a:cubicBezTo>
                  <a:cubicBezTo>
                    <a:pt x="986" y="143"/>
                    <a:pt x="526" y="384"/>
                    <a:pt x="209" y="767"/>
                  </a:cubicBezTo>
                  <a:cubicBezTo>
                    <a:pt x="100" y="899"/>
                    <a:pt x="1" y="1084"/>
                    <a:pt x="78" y="1238"/>
                  </a:cubicBezTo>
                  <a:cubicBezTo>
                    <a:pt x="165" y="1424"/>
                    <a:pt x="351" y="1490"/>
                    <a:pt x="582" y="1490"/>
                  </a:cubicBezTo>
                  <a:cubicBezTo>
                    <a:pt x="1096" y="1490"/>
                    <a:pt x="1808" y="1161"/>
                    <a:pt x="2180" y="811"/>
                  </a:cubicBezTo>
                  <a:cubicBezTo>
                    <a:pt x="2158" y="548"/>
                    <a:pt x="2125" y="274"/>
                    <a:pt x="2059" y="11"/>
                  </a:cubicBezTo>
                  <a:cubicBezTo>
                    <a:pt x="2005" y="1"/>
                    <a:pt x="1939" y="1"/>
                    <a:pt x="1884" y="1"/>
                  </a:cubicBezTo>
                  <a:close/>
                </a:path>
              </a:pathLst>
            </a:custGeom>
            <a:solidFill>
              <a:srgbClr val="FFC9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6759860" y="2037930"/>
              <a:ext cx="10429" cy="23048"/>
            </a:xfrm>
            <a:custGeom>
              <a:rect b="b" l="l" r="r" t="t"/>
              <a:pathLst>
                <a:path extrusionOk="0" h="800" w="362">
                  <a:moveTo>
                    <a:pt x="0" y="0"/>
                  </a:moveTo>
                  <a:lnTo>
                    <a:pt x="0" y="0"/>
                  </a:lnTo>
                  <a:cubicBezTo>
                    <a:pt x="66" y="263"/>
                    <a:pt x="99" y="537"/>
                    <a:pt x="121" y="800"/>
                  </a:cubicBezTo>
                  <a:cubicBezTo>
                    <a:pt x="252" y="679"/>
                    <a:pt x="329" y="559"/>
                    <a:pt x="351" y="450"/>
                  </a:cubicBezTo>
                  <a:cubicBezTo>
                    <a:pt x="362" y="373"/>
                    <a:pt x="351" y="285"/>
                    <a:pt x="318" y="209"/>
                  </a:cubicBezTo>
                  <a:cubicBezTo>
                    <a:pt x="263" y="88"/>
                    <a:pt x="132" y="22"/>
                    <a:pt x="0" y="0"/>
                  </a:cubicBezTo>
                  <a:close/>
                </a:path>
              </a:pathLst>
            </a:custGeom>
            <a:solidFill>
              <a:srgbClr val="FFB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6794864" y="1977372"/>
              <a:ext cx="5704" cy="2535"/>
            </a:xfrm>
            <a:custGeom>
              <a:rect b="b" l="l" r="r" t="t"/>
              <a:pathLst>
                <a:path extrusionOk="0" h="88" w="198">
                  <a:moveTo>
                    <a:pt x="132" y="0"/>
                  </a:moveTo>
                  <a:cubicBezTo>
                    <a:pt x="110" y="0"/>
                    <a:pt x="88" y="12"/>
                    <a:pt x="77" y="22"/>
                  </a:cubicBezTo>
                  <a:cubicBezTo>
                    <a:pt x="88" y="12"/>
                    <a:pt x="110" y="12"/>
                    <a:pt x="132" y="12"/>
                  </a:cubicBezTo>
                  <a:cubicBezTo>
                    <a:pt x="154" y="12"/>
                    <a:pt x="176" y="12"/>
                    <a:pt x="198" y="22"/>
                  </a:cubicBezTo>
                  <a:lnTo>
                    <a:pt x="198" y="22"/>
                  </a:lnTo>
                  <a:cubicBezTo>
                    <a:pt x="176" y="12"/>
                    <a:pt x="154" y="11"/>
                    <a:pt x="132" y="0"/>
                  </a:cubicBezTo>
                  <a:close/>
                  <a:moveTo>
                    <a:pt x="76" y="22"/>
                  </a:moveTo>
                  <a:lnTo>
                    <a:pt x="76" y="22"/>
                  </a:lnTo>
                  <a:cubicBezTo>
                    <a:pt x="44" y="34"/>
                    <a:pt x="23" y="56"/>
                    <a:pt x="1" y="88"/>
                  </a:cubicBezTo>
                  <a:lnTo>
                    <a:pt x="11" y="88"/>
                  </a:lnTo>
                  <a:cubicBezTo>
                    <a:pt x="23" y="56"/>
                    <a:pt x="44" y="34"/>
                    <a:pt x="76" y="22"/>
                  </a:cubicBezTo>
                  <a:close/>
                </a:path>
              </a:pathLst>
            </a:custGeom>
            <a:solidFill>
              <a:srgbClr val="E78E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6791090" y="1979878"/>
              <a:ext cx="16105" cy="58081"/>
            </a:xfrm>
            <a:custGeom>
              <a:rect b="b" l="l" r="r" t="t"/>
              <a:pathLst>
                <a:path extrusionOk="0" h="2016" w="559">
                  <a:moveTo>
                    <a:pt x="132" y="1"/>
                  </a:moveTo>
                  <a:cubicBezTo>
                    <a:pt x="132" y="12"/>
                    <a:pt x="121" y="12"/>
                    <a:pt x="121" y="23"/>
                  </a:cubicBezTo>
                  <a:cubicBezTo>
                    <a:pt x="132" y="23"/>
                    <a:pt x="132" y="12"/>
                    <a:pt x="142" y="1"/>
                  </a:cubicBezTo>
                  <a:close/>
                  <a:moveTo>
                    <a:pt x="164" y="877"/>
                  </a:moveTo>
                  <a:cubicBezTo>
                    <a:pt x="132" y="877"/>
                    <a:pt x="99" y="888"/>
                    <a:pt x="66" y="910"/>
                  </a:cubicBezTo>
                  <a:cubicBezTo>
                    <a:pt x="99" y="888"/>
                    <a:pt x="132" y="877"/>
                    <a:pt x="176" y="877"/>
                  </a:cubicBezTo>
                  <a:close/>
                  <a:moveTo>
                    <a:pt x="121" y="23"/>
                  </a:moveTo>
                  <a:cubicBezTo>
                    <a:pt x="99" y="66"/>
                    <a:pt x="88" y="100"/>
                    <a:pt x="77" y="144"/>
                  </a:cubicBezTo>
                  <a:cubicBezTo>
                    <a:pt x="44" y="307"/>
                    <a:pt x="11" y="482"/>
                    <a:pt x="1" y="647"/>
                  </a:cubicBezTo>
                  <a:cubicBezTo>
                    <a:pt x="1" y="757"/>
                    <a:pt x="1" y="855"/>
                    <a:pt x="11" y="964"/>
                  </a:cubicBezTo>
                  <a:cubicBezTo>
                    <a:pt x="11" y="1030"/>
                    <a:pt x="11" y="1096"/>
                    <a:pt x="22" y="1151"/>
                  </a:cubicBezTo>
                  <a:cubicBezTo>
                    <a:pt x="44" y="1326"/>
                    <a:pt x="88" y="1490"/>
                    <a:pt x="142" y="1654"/>
                  </a:cubicBezTo>
                  <a:cubicBezTo>
                    <a:pt x="164" y="1731"/>
                    <a:pt x="198" y="1808"/>
                    <a:pt x="230" y="1884"/>
                  </a:cubicBezTo>
                  <a:cubicBezTo>
                    <a:pt x="252" y="1928"/>
                    <a:pt x="274" y="1972"/>
                    <a:pt x="307" y="1993"/>
                  </a:cubicBezTo>
                  <a:cubicBezTo>
                    <a:pt x="318" y="2005"/>
                    <a:pt x="329" y="2005"/>
                    <a:pt x="339" y="2005"/>
                  </a:cubicBezTo>
                  <a:cubicBezTo>
                    <a:pt x="351" y="2015"/>
                    <a:pt x="351" y="2015"/>
                    <a:pt x="361" y="2015"/>
                  </a:cubicBezTo>
                  <a:cubicBezTo>
                    <a:pt x="361" y="2015"/>
                    <a:pt x="373" y="2015"/>
                    <a:pt x="373" y="2005"/>
                  </a:cubicBezTo>
                  <a:cubicBezTo>
                    <a:pt x="383" y="2005"/>
                    <a:pt x="395" y="2005"/>
                    <a:pt x="405" y="1993"/>
                  </a:cubicBezTo>
                  <a:lnTo>
                    <a:pt x="427" y="1972"/>
                  </a:lnTo>
                  <a:cubicBezTo>
                    <a:pt x="471" y="1895"/>
                    <a:pt x="504" y="1818"/>
                    <a:pt x="526" y="1731"/>
                  </a:cubicBezTo>
                  <a:cubicBezTo>
                    <a:pt x="548" y="1654"/>
                    <a:pt x="558" y="1567"/>
                    <a:pt x="558" y="1479"/>
                  </a:cubicBezTo>
                  <a:cubicBezTo>
                    <a:pt x="548" y="1315"/>
                    <a:pt x="493" y="1139"/>
                    <a:pt x="395" y="1008"/>
                  </a:cubicBezTo>
                  <a:cubicBezTo>
                    <a:pt x="373" y="976"/>
                    <a:pt x="339" y="942"/>
                    <a:pt x="307" y="920"/>
                  </a:cubicBezTo>
                  <a:cubicBezTo>
                    <a:pt x="263" y="899"/>
                    <a:pt x="230" y="877"/>
                    <a:pt x="186" y="877"/>
                  </a:cubicBezTo>
                  <a:lnTo>
                    <a:pt x="186" y="877"/>
                  </a:lnTo>
                  <a:cubicBezTo>
                    <a:pt x="219" y="877"/>
                    <a:pt x="263" y="899"/>
                    <a:pt x="296" y="920"/>
                  </a:cubicBezTo>
                  <a:cubicBezTo>
                    <a:pt x="329" y="942"/>
                    <a:pt x="361" y="976"/>
                    <a:pt x="383" y="1008"/>
                  </a:cubicBezTo>
                  <a:cubicBezTo>
                    <a:pt x="493" y="1151"/>
                    <a:pt x="537" y="1315"/>
                    <a:pt x="548" y="1479"/>
                  </a:cubicBezTo>
                  <a:cubicBezTo>
                    <a:pt x="548" y="1567"/>
                    <a:pt x="537" y="1654"/>
                    <a:pt x="515" y="1731"/>
                  </a:cubicBezTo>
                  <a:cubicBezTo>
                    <a:pt x="493" y="1818"/>
                    <a:pt x="460" y="1895"/>
                    <a:pt x="417" y="1961"/>
                  </a:cubicBezTo>
                  <a:cubicBezTo>
                    <a:pt x="405" y="1983"/>
                    <a:pt x="395" y="1993"/>
                    <a:pt x="373" y="1993"/>
                  </a:cubicBezTo>
                  <a:lnTo>
                    <a:pt x="339" y="1993"/>
                  </a:lnTo>
                  <a:cubicBezTo>
                    <a:pt x="329" y="1993"/>
                    <a:pt x="329" y="1993"/>
                    <a:pt x="318" y="1983"/>
                  </a:cubicBezTo>
                  <a:cubicBezTo>
                    <a:pt x="285" y="1961"/>
                    <a:pt x="263" y="1917"/>
                    <a:pt x="241" y="1884"/>
                  </a:cubicBezTo>
                  <a:cubicBezTo>
                    <a:pt x="208" y="1808"/>
                    <a:pt x="176" y="1731"/>
                    <a:pt x="154" y="1643"/>
                  </a:cubicBezTo>
                  <a:cubicBezTo>
                    <a:pt x="99" y="1490"/>
                    <a:pt x="66" y="1326"/>
                    <a:pt x="33" y="1151"/>
                  </a:cubicBezTo>
                  <a:cubicBezTo>
                    <a:pt x="22" y="1085"/>
                    <a:pt x="22" y="1019"/>
                    <a:pt x="11" y="942"/>
                  </a:cubicBezTo>
                  <a:lnTo>
                    <a:pt x="11" y="647"/>
                  </a:lnTo>
                  <a:cubicBezTo>
                    <a:pt x="22" y="482"/>
                    <a:pt x="44" y="307"/>
                    <a:pt x="88" y="144"/>
                  </a:cubicBezTo>
                  <a:cubicBezTo>
                    <a:pt x="99" y="110"/>
                    <a:pt x="110" y="66"/>
                    <a:pt x="121" y="23"/>
                  </a:cubicBezTo>
                  <a:close/>
                </a:path>
              </a:pathLst>
            </a:custGeom>
            <a:solidFill>
              <a:srgbClr val="E77E6C"/>
            </a:solidFill>
            <a:ln cap="flat" cmpd="sng" w="9525">
              <a:solidFill>
                <a:srgbClr val="EFA5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6485416" y="2094081"/>
              <a:ext cx="7606" cy="9190"/>
            </a:xfrm>
            <a:custGeom>
              <a:rect b="b" l="l" r="r" t="t"/>
              <a:pathLst>
                <a:path extrusionOk="0" h="319" w="264">
                  <a:moveTo>
                    <a:pt x="166" y="0"/>
                  </a:moveTo>
                  <a:cubicBezTo>
                    <a:pt x="176" y="0"/>
                    <a:pt x="187" y="12"/>
                    <a:pt x="198" y="12"/>
                  </a:cubicBezTo>
                  <a:cubicBezTo>
                    <a:pt x="220" y="12"/>
                    <a:pt x="242" y="22"/>
                    <a:pt x="264" y="33"/>
                  </a:cubicBezTo>
                  <a:lnTo>
                    <a:pt x="264" y="33"/>
                  </a:lnTo>
                  <a:cubicBezTo>
                    <a:pt x="242" y="22"/>
                    <a:pt x="220" y="12"/>
                    <a:pt x="209" y="0"/>
                  </a:cubicBezTo>
                  <a:close/>
                  <a:moveTo>
                    <a:pt x="166" y="0"/>
                  </a:moveTo>
                  <a:cubicBezTo>
                    <a:pt x="144" y="0"/>
                    <a:pt x="132" y="0"/>
                    <a:pt x="110" y="12"/>
                  </a:cubicBezTo>
                  <a:cubicBezTo>
                    <a:pt x="100" y="12"/>
                    <a:pt x="88" y="22"/>
                    <a:pt x="78" y="33"/>
                  </a:cubicBezTo>
                  <a:lnTo>
                    <a:pt x="45" y="66"/>
                  </a:lnTo>
                  <a:cubicBezTo>
                    <a:pt x="34" y="88"/>
                    <a:pt x="23" y="121"/>
                    <a:pt x="12" y="143"/>
                  </a:cubicBezTo>
                  <a:cubicBezTo>
                    <a:pt x="1" y="209"/>
                    <a:pt x="1" y="263"/>
                    <a:pt x="1" y="318"/>
                  </a:cubicBezTo>
                  <a:cubicBezTo>
                    <a:pt x="1" y="263"/>
                    <a:pt x="12" y="209"/>
                    <a:pt x="23" y="153"/>
                  </a:cubicBezTo>
                  <a:cubicBezTo>
                    <a:pt x="34" y="121"/>
                    <a:pt x="45" y="99"/>
                    <a:pt x="56" y="66"/>
                  </a:cubicBezTo>
                  <a:lnTo>
                    <a:pt x="88" y="33"/>
                  </a:lnTo>
                  <a:cubicBezTo>
                    <a:pt x="88" y="22"/>
                    <a:pt x="110" y="22"/>
                    <a:pt x="122" y="12"/>
                  </a:cubicBezTo>
                  <a:cubicBezTo>
                    <a:pt x="132" y="12"/>
                    <a:pt x="144" y="0"/>
                    <a:pt x="166" y="0"/>
                  </a:cubicBezTo>
                  <a:close/>
                </a:path>
              </a:pathLst>
            </a:custGeom>
            <a:solidFill>
              <a:srgbClr val="E78E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6492993" y="2095032"/>
              <a:ext cx="26851" cy="48286"/>
            </a:xfrm>
            <a:custGeom>
              <a:rect b="b" l="l" r="r" t="t"/>
              <a:pathLst>
                <a:path extrusionOk="0" h="1676" w="932">
                  <a:moveTo>
                    <a:pt x="1" y="0"/>
                  </a:moveTo>
                  <a:cubicBezTo>
                    <a:pt x="1" y="11"/>
                    <a:pt x="12" y="11"/>
                    <a:pt x="12" y="11"/>
                  </a:cubicBezTo>
                  <a:cubicBezTo>
                    <a:pt x="66" y="44"/>
                    <a:pt x="110" y="77"/>
                    <a:pt x="154" y="120"/>
                  </a:cubicBezTo>
                  <a:cubicBezTo>
                    <a:pt x="241" y="198"/>
                    <a:pt x="307" y="296"/>
                    <a:pt x="373" y="395"/>
                  </a:cubicBezTo>
                  <a:cubicBezTo>
                    <a:pt x="395" y="438"/>
                    <a:pt x="417" y="471"/>
                    <a:pt x="450" y="515"/>
                  </a:cubicBezTo>
                  <a:cubicBezTo>
                    <a:pt x="548" y="668"/>
                    <a:pt x="647" y="833"/>
                    <a:pt x="735" y="996"/>
                  </a:cubicBezTo>
                  <a:cubicBezTo>
                    <a:pt x="789" y="1095"/>
                    <a:pt x="833" y="1205"/>
                    <a:pt x="877" y="1314"/>
                  </a:cubicBezTo>
                  <a:cubicBezTo>
                    <a:pt x="888" y="1369"/>
                    <a:pt x="910" y="1424"/>
                    <a:pt x="920" y="1478"/>
                  </a:cubicBezTo>
                  <a:lnTo>
                    <a:pt x="920" y="1566"/>
                  </a:lnTo>
                  <a:cubicBezTo>
                    <a:pt x="920" y="1599"/>
                    <a:pt x="910" y="1621"/>
                    <a:pt x="898" y="1643"/>
                  </a:cubicBezTo>
                  <a:cubicBezTo>
                    <a:pt x="866" y="1653"/>
                    <a:pt x="833" y="1665"/>
                    <a:pt x="800" y="1665"/>
                  </a:cubicBezTo>
                  <a:lnTo>
                    <a:pt x="735" y="1665"/>
                  </a:lnTo>
                  <a:lnTo>
                    <a:pt x="713" y="1653"/>
                  </a:lnTo>
                  <a:lnTo>
                    <a:pt x="614" y="1621"/>
                  </a:lnTo>
                  <a:cubicBezTo>
                    <a:pt x="592" y="1609"/>
                    <a:pt x="559" y="1588"/>
                    <a:pt x="538" y="1566"/>
                  </a:cubicBezTo>
                  <a:lnTo>
                    <a:pt x="472" y="1500"/>
                  </a:lnTo>
                  <a:cubicBezTo>
                    <a:pt x="450" y="1468"/>
                    <a:pt x="439" y="1446"/>
                    <a:pt x="417" y="1412"/>
                  </a:cubicBezTo>
                  <a:cubicBezTo>
                    <a:pt x="406" y="1391"/>
                    <a:pt x="395" y="1358"/>
                    <a:pt x="384" y="1325"/>
                  </a:cubicBezTo>
                  <a:lnTo>
                    <a:pt x="373" y="1281"/>
                  </a:lnTo>
                  <a:cubicBezTo>
                    <a:pt x="362" y="1271"/>
                    <a:pt x="362" y="1249"/>
                    <a:pt x="362" y="1237"/>
                  </a:cubicBezTo>
                  <a:cubicBezTo>
                    <a:pt x="351" y="1172"/>
                    <a:pt x="340" y="1106"/>
                    <a:pt x="340" y="1040"/>
                  </a:cubicBezTo>
                  <a:cubicBezTo>
                    <a:pt x="340" y="974"/>
                    <a:pt x="351" y="909"/>
                    <a:pt x="351" y="843"/>
                  </a:cubicBezTo>
                  <a:lnTo>
                    <a:pt x="351" y="843"/>
                  </a:lnTo>
                  <a:cubicBezTo>
                    <a:pt x="329" y="974"/>
                    <a:pt x="329" y="1106"/>
                    <a:pt x="351" y="1237"/>
                  </a:cubicBezTo>
                  <a:cubicBezTo>
                    <a:pt x="351" y="1249"/>
                    <a:pt x="362" y="1271"/>
                    <a:pt x="362" y="1281"/>
                  </a:cubicBezTo>
                  <a:lnTo>
                    <a:pt x="373" y="1325"/>
                  </a:lnTo>
                  <a:cubicBezTo>
                    <a:pt x="384" y="1358"/>
                    <a:pt x="395" y="1391"/>
                    <a:pt x="417" y="1424"/>
                  </a:cubicBezTo>
                  <a:cubicBezTo>
                    <a:pt x="428" y="1446"/>
                    <a:pt x="450" y="1478"/>
                    <a:pt x="460" y="1500"/>
                  </a:cubicBezTo>
                  <a:cubicBezTo>
                    <a:pt x="482" y="1533"/>
                    <a:pt x="504" y="1555"/>
                    <a:pt x="538" y="1577"/>
                  </a:cubicBezTo>
                  <a:cubicBezTo>
                    <a:pt x="559" y="1599"/>
                    <a:pt x="581" y="1609"/>
                    <a:pt x="614" y="1631"/>
                  </a:cubicBezTo>
                  <a:cubicBezTo>
                    <a:pt x="647" y="1643"/>
                    <a:pt x="669" y="1653"/>
                    <a:pt x="701" y="1665"/>
                  </a:cubicBezTo>
                  <a:lnTo>
                    <a:pt x="735" y="1675"/>
                  </a:lnTo>
                  <a:lnTo>
                    <a:pt x="800" y="1675"/>
                  </a:lnTo>
                  <a:cubicBezTo>
                    <a:pt x="833" y="1675"/>
                    <a:pt x="866" y="1665"/>
                    <a:pt x="898" y="1653"/>
                  </a:cubicBezTo>
                  <a:cubicBezTo>
                    <a:pt x="920" y="1631"/>
                    <a:pt x="932" y="1599"/>
                    <a:pt x="932" y="1566"/>
                  </a:cubicBezTo>
                  <a:lnTo>
                    <a:pt x="932" y="1478"/>
                  </a:lnTo>
                  <a:cubicBezTo>
                    <a:pt x="920" y="1424"/>
                    <a:pt x="910" y="1369"/>
                    <a:pt x="888" y="1314"/>
                  </a:cubicBezTo>
                  <a:cubicBezTo>
                    <a:pt x="844" y="1205"/>
                    <a:pt x="800" y="1095"/>
                    <a:pt x="745" y="986"/>
                  </a:cubicBezTo>
                  <a:cubicBezTo>
                    <a:pt x="658" y="821"/>
                    <a:pt x="559" y="657"/>
                    <a:pt x="450" y="504"/>
                  </a:cubicBezTo>
                  <a:cubicBezTo>
                    <a:pt x="428" y="460"/>
                    <a:pt x="406" y="427"/>
                    <a:pt x="384" y="395"/>
                  </a:cubicBezTo>
                  <a:cubicBezTo>
                    <a:pt x="319" y="296"/>
                    <a:pt x="241" y="198"/>
                    <a:pt x="165" y="110"/>
                  </a:cubicBezTo>
                  <a:cubicBezTo>
                    <a:pt x="121" y="77"/>
                    <a:pt x="66" y="33"/>
                    <a:pt x="23" y="11"/>
                  </a:cubicBezTo>
                  <a:cubicBezTo>
                    <a:pt x="12" y="0"/>
                    <a:pt x="12" y="0"/>
                    <a:pt x="1" y="0"/>
                  </a:cubicBezTo>
                  <a:close/>
                </a:path>
              </a:pathLst>
            </a:custGeom>
            <a:solidFill>
              <a:srgbClr val="E77E6C"/>
            </a:solidFill>
            <a:ln cap="flat" cmpd="sng" w="9525">
              <a:solidFill>
                <a:srgbClr val="EFA5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6416042" y="1836663"/>
              <a:ext cx="517312" cy="511233"/>
            </a:xfrm>
            <a:custGeom>
              <a:rect b="b" l="l" r="r" t="t"/>
              <a:pathLst>
                <a:path extrusionOk="0" h="17745" w="17956">
                  <a:moveTo>
                    <a:pt x="15966" y="16825"/>
                  </a:moveTo>
                  <a:cubicBezTo>
                    <a:pt x="15965" y="16826"/>
                    <a:pt x="15964" y="16828"/>
                    <a:pt x="15963" y="16830"/>
                  </a:cubicBezTo>
                  <a:cubicBezTo>
                    <a:pt x="15964" y="16828"/>
                    <a:pt x="15965" y="16826"/>
                    <a:pt x="15966" y="16825"/>
                  </a:cubicBezTo>
                  <a:close/>
                  <a:moveTo>
                    <a:pt x="8097" y="0"/>
                  </a:moveTo>
                  <a:cubicBezTo>
                    <a:pt x="7128" y="0"/>
                    <a:pt x="6158" y="150"/>
                    <a:pt x="5299" y="385"/>
                  </a:cubicBezTo>
                  <a:cubicBezTo>
                    <a:pt x="4204" y="680"/>
                    <a:pt x="3329" y="1151"/>
                    <a:pt x="2475" y="1928"/>
                  </a:cubicBezTo>
                  <a:cubicBezTo>
                    <a:pt x="2365" y="2037"/>
                    <a:pt x="2256" y="2136"/>
                    <a:pt x="2146" y="2246"/>
                  </a:cubicBezTo>
                  <a:cubicBezTo>
                    <a:pt x="1489" y="2925"/>
                    <a:pt x="931" y="3713"/>
                    <a:pt x="537" y="4567"/>
                  </a:cubicBezTo>
                  <a:cubicBezTo>
                    <a:pt x="219" y="5256"/>
                    <a:pt x="0" y="6023"/>
                    <a:pt x="143" y="6757"/>
                  </a:cubicBezTo>
                  <a:cubicBezTo>
                    <a:pt x="175" y="6954"/>
                    <a:pt x="241" y="7151"/>
                    <a:pt x="384" y="7282"/>
                  </a:cubicBezTo>
                  <a:cubicBezTo>
                    <a:pt x="559" y="7458"/>
                    <a:pt x="822" y="7512"/>
                    <a:pt x="1073" y="7512"/>
                  </a:cubicBezTo>
                  <a:cubicBezTo>
                    <a:pt x="1138" y="7512"/>
                    <a:pt x="2082" y="7383"/>
                    <a:pt x="2049" y="7338"/>
                  </a:cubicBezTo>
                  <a:lnTo>
                    <a:pt x="2049" y="7338"/>
                  </a:lnTo>
                  <a:cubicBezTo>
                    <a:pt x="2782" y="8094"/>
                    <a:pt x="3176" y="9100"/>
                    <a:pt x="3766" y="9954"/>
                  </a:cubicBezTo>
                  <a:cubicBezTo>
                    <a:pt x="3493" y="9406"/>
                    <a:pt x="3219" y="8684"/>
                    <a:pt x="3088" y="8093"/>
                  </a:cubicBezTo>
                  <a:cubicBezTo>
                    <a:pt x="3033" y="7862"/>
                    <a:pt x="2705" y="6823"/>
                    <a:pt x="2847" y="6702"/>
                  </a:cubicBezTo>
                  <a:cubicBezTo>
                    <a:pt x="4673" y="5127"/>
                    <a:pt x="6498" y="3488"/>
                    <a:pt x="7823" y="1467"/>
                  </a:cubicBezTo>
                  <a:lnTo>
                    <a:pt x="7823" y="1467"/>
                  </a:lnTo>
                  <a:cubicBezTo>
                    <a:pt x="7718" y="1630"/>
                    <a:pt x="7684" y="1855"/>
                    <a:pt x="7577" y="2016"/>
                  </a:cubicBezTo>
                  <a:cubicBezTo>
                    <a:pt x="7435" y="2235"/>
                    <a:pt x="7270" y="2432"/>
                    <a:pt x="7117" y="2640"/>
                  </a:cubicBezTo>
                  <a:cubicBezTo>
                    <a:pt x="6778" y="3078"/>
                    <a:pt x="6427" y="3516"/>
                    <a:pt x="6066" y="3943"/>
                  </a:cubicBezTo>
                  <a:cubicBezTo>
                    <a:pt x="5354" y="4764"/>
                    <a:pt x="4588" y="5552"/>
                    <a:pt x="3788" y="6286"/>
                  </a:cubicBezTo>
                  <a:cubicBezTo>
                    <a:pt x="5672" y="5081"/>
                    <a:pt x="7238" y="3395"/>
                    <a:pt x="8289" y="1436"/>
                  </a:cubicBezTo>
                  <a:cubicBezTo>
                    <a:pt x="8409" y="1775"/>
                    <a:pt x="8584" y="2049"/>
                    <a:pt x="8792" y="2344"/>
                  </a:cubicBezTo>
                  <a:cubicBezTo>
                    <a:pt x="9033" y="2662"/>
                    <a:pt x="9372" y="2925"/>
                    <a:pt x="9766" y="2979"/>
                  </a:cubicBezTo>
                  <a:cubicBezTo>
                    <a:pt x="9347" y="2656"/>
                    <a:pt x="9011" y="2217"/>
                    <a:pt x="8803" y="1724"/>
                  </a:cubicBezTo>
                  <a:lnTo>
                    <a:pt x="8803" y="1724"/>
                  </a:lnTo>
                  <a:cubicBezTo>
                    <a:pt x="9039" y="2262"/>
                    <a:pt x="9925" y="2573"/>
                    <a:pt x="10542" y="2573"/>
                  </a:cubicBezTo>
                  <a:cubicBezTo>
                    <a:pt x="10633" y="2573"/>
                    <a:pt x="10719" y="2566"/>
                    <a:pt x="10796" y="2553"/>
                  </a:cubicBezTo>
                  <a:cubicBezTo>
                    <a:pt x="10851" y="2539"/>
                    <a:pt x="10907" y="2525"/>
                    <a:pt x="10962" y="2525"/>
                  </a:cubicBezTo>
                  <a:cubicBezTo>
                    <a:pt x="10994" y="2525"/>
                    <a:pt x="11026" y="2529"/>
                    <a:pt x="11058" y="2541"/>
                  </a:cubicBezTo>
                  <a:cubicBezTo>
                    <a:pt x="11157" y="2574"/>
                    <a:pt x="11212" y="2673"/>
                    <a:pt x="11255" y="2771"/>
                  </a:cubicBezTo>
                  <a:cubicBezTo>
                    <a:pt x="11727" y="3757"/>
                    <a:pt x="11825" y="5355"/>
                    <a:pt x="12744" y="6023"/>
                  </a:cubicBezTo>
                  <a:cubicBezTo>
                    <a:pt x="12657" y="5728"/>
                    <a:pt x="12613" y="5432"/>
                    <a:pt x="12591" y="5125"/>
                  </a:cubicBezTo>
                  <a:cubicBezTo>
                    <a:pt x="12569" y="4808"/>
                    <a:pt x="12624" y="4414"/>
                    <a:pt x="12909" y="4271"/>
                  </a:cubicBezTo>
                  <a:cubicBezTo>
                    <a:pt x="13008" y="4224"/>
                    <a:pt x="13102" y="4203"/>
                    <a:pt x="13191" y="4203"/>
                  </a:cubicBezTo>
                  <a:cubicBezTo>
                    <a:pt x="13913" y="4203"/>
                    <a:pt x="14325" y="5597"/>
                    <a:pt x="14442" y="6132"/>
                  </a:cubicBezTo>
                  <a:cubicBezTo>
                    <a:pt x="14737" y="7468"/>
                    <a:pt x="14868" y="8848"/>
                    <a:pt x="14836" y="10217"/>
                  </a:cubicBezTo>
                  <a:cubicBezTo>
                    <a:pt x="14825" y="10884"/>
                    <a:pt x="14825" y="11640"/>
                    <a:pt x="14661" y="12297"/>
                  </a:cubicBezTo>
                  <a:cubicBezTo>
                    <a:pt x="14430" y="13249"/>
                    <a:pt x="14146" y="14202"/>
                    <a:pt x="13741" y="15100"/>
                  </a:cubicBezTo>
                  <a:cubicBezTo>
                    <a:pt x="13544" y="15548"/>
                    <a:pt x="13325" y="15998"/>
                    <a:pt x="13073" y="16424"/>
                  </a:cubicBezTo>
                  <a:cubicBezTo>
                    <a:pt x="13007" y="16534"/>
                    <a:pt x="12285" y="17596"/>
                    <a:pt x="12306" y="17628"/>
                  </a:cubicBezTo>
                  <a:cubicBezTo>
                    <a:pt x="12367" y="17709"/>
                    <a:pt x="12469" y="17745"/>
                    <a:pt x="12574" y="17745"/>
                  </a:cubicBezTo>
                  <a:cubicBezTo>
                    <a:pt x="12640" y="17745"/>
                    <a:pt x="12707" y="17731"/>
                    <a:pt x="12766" y="17706"/>
                  </a:cubicBezTo>
                  <a:cubicBezTo>
                    <a:pt x="12920" y="17640"/>
                    <a:pt x="13040" y="17508"/>
                    <a:pt x="13139" y="17377"/>
                  </a:cubicBezTo>
                  <a:cubicBezTo>
                    <a:pt x="14080" y="16205"/>
                    <a:pt x="14606" y="14650"/>
                    <a:pt x="14934" y="13195"/>
                  </a:cubicBezTo>
                  <a:lnTo>
                    <a:pt x="14934" y="13195"/>
                  </a:lnTo>
                  <a:cubicBezTo>
                    <a:pt x="14715" y="14749"/>
                    <a:pt x="14245" y="16348"/>
                    <a:pt x="13544" y="17738"/>
                  </a:cubicBezTo>
                  <a:cubicBezTo>
                    <a:pt x="14343" y="17650"/>
                    <a:pt x="14967" y="16972"/>
                    <a:pt x="15362" y="16271"/>
                  </a:cubicBezTo>
                  <a:cubicBezTo>
                    <a:pt x="15919" y="15285"/>
                    <a:pt x="16204" y="14158"/>
                    <a:pt x="16314" y="13041"/>
                  </a:cubicBezTo>
                  <a:cubicBezTo>
                    <a:pt x="16445" y="11629"/>
                    <a:pt x="16336" y="10227"/>
                    <a:pt x="16051" y="8859"/>
                  </a:cubicBezTo>
                  <a:cubicBezTo>
                    <a:pt x="15887" y="8037"/>
                    <a:pt x="15679" y="7239"/>
                    <a:pt x="15471" y="6428"/>
                  </a:cubicBezTo>
                  <a:lnTo>
                    <a:pt x="15471" y="6428"/>
                  </a:lnTo>
                  <a:cubicBezTo>
                    <a:pt x="15832" y="6811"/>
                    <a:pt x="16073" y="7293"/>
                    <a:pt x="16270" y="7775"/>
                  </a:cubicBezTo>
                  <a:cubicBezTo>
                    <a:pt x="16522" y="8377"/>
                    <a:pt x="16763" y="9023"/>
                    <a:pt x="16861" y="9669"/>
                  </a:cubicBezTo>
                  <a:cubicBezTo>
                    <a:pt x="17244" y="11999"/>
                    <a:pt x="17058" y="14690"/>
                    <a:pt x="15966" y="16825"/>
                  </a:cubicBezTo>
                  <a:lnTo>
                    <a:pt x="15966" y="16825"/>
                  </a:lnTo>
                  <a:cubicBezTo>
                    <a:pt x="16009" y="16753"/>
                    <a:pt x="16271" y="16752"/>
                    <a:pt x="16336" y="16720"/>
                  </a:cubicBezTo>
                  <a:cubicBezTo>
                    <a:pt x="16511" y="16633"/>
                    <a:pt x="16511" y="16621"/>
                    <a:pt x="16610" y="16435"/>
                  </a:cubicBezTo>
                  <a:cubicBezTo>
                    <a:pt x="16785" y="16052"/>
                    <a:pt x="16894" y="15603"/>
                    <a:pt x="17014" y="15198"/>
                  </a:cubicBezTo>
                  <a:cubicBezTo>
                    <a:pt x="17956" y="11771"/>
                    <a:pt x="17584" y="7884"/>
                    <a:pt x="15471" y="4950"/>
                  </a:cubicBezTo>
                  <a:cubicBezTo>
                    <a:pt x="15065" y="4392"/>
                    <a:pt x="14705" y="3833"/>
                    <a:pt x="14267" y="3308"/>
                  </a:cubicBezTo>
                  <a:cubicBezTo>
                    <a:pt x="13391" y="2256"/>
                    <a:pt x="12471" y="1326"/>
                    <a:pt x="11245" y="680"/>
                  </a:cubicBezTo>
                  <a:cubicBezTo>
                    <a:pt x="10310" y="195"/>
                    <a:pt x="9205" y="0"/>
                    <a:pt x="8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6887287" y="2022488"/>
              <a:ext cx="663" cy="29"/>
            </a:xfrm>
            <a:custGeom>
              <a:rect b="b" l="l" r="r" t="t"/>
              <a:pathLst>
                <a:path extrusionOk="0" h="1" w="23">
                  <a:moveTo>
                    <a:pt x="22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6887604" y="2022488"/>
              <a:ext cx="22126" cy="61509"/>
            </a:xfrm>
            <a:custGeom>
              <a:rect b="b" l="l" r="r" t="t"/>
              <a:pathLst>
                <a:path extrusionOk="0" h="2135" w="768">
                  <a:moveTo>
                    <a:pt x="1" y="0"/>
                  </a:moveTo>
                  <a:cubicBezTo>
                    <a:pt x="329" y="690"/>
                    <a:pt x="581" y="1402"/>
                    <a:pt x="767" y="2135"/>
                  </a:cubicBezTo>
                  <a:cubicBezTo>
                    <a:pt x="592" y="1402"/>
                    <a:pt x="340" y="690"/>
                    <a:pt x="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6617596" y="1878640"/>
              <a:ext cx="58081" cy="38519"/>
            </a:xfrm>
            <a:custGeom>
              <a:rect b="b" l="l" r="r" t="t"/>
              <a:pathLst>
                <a:path extrusionOk="0" h="1337" w="2016">
                  <a:moveTo>
                    <a:pt x="1796" y="242"/>
                  </a:moveTo>
                  <a:cubicBezTo>
                    <a:pt x="1851" y="383"/>
                    <a:pt x="1916" y="515"/>
                    <a:pt x="1993" y="646"/>
                  </a:cubicBezTo>
                  <a:cubicBezTo>
                    <a:pt x="2000" y="646"/>
                    <a:pt x="2007" y="651"/>
                    <a:pt x="2012" y="657"/>
                  </a:cubicBezTo>
                  <a:lnTo>
                    <a:pt x="2012" y="657"/>
                  </a:lnTo>
                  <a:cubicBezTo>
                    <a:pt x="1990" y="595"/>
                    <a:pt x="1959" y="533"/>
                    <a:pt x="1938" y="471"/>
                  </a:cubicBezTo>
                  <a:cubicBezTo>
                    <a:pt x="1884" y="395"/>
                    <a:pt x="1829" y="318"/>
                    <a:pt x="1796" y="242"/>
                  </a:cubicBezTo>
                  <a:close/>
                  <a:moveTo>
                    <a:pt x="2012" y="657"/>
                  </a:moveTo>
                  <a:lnTo>
                    <a:pt x="2012" y="657"/>
                  </a:lnTo>
                  <a:cubicBezTo>
                    <a:pt x="2013" y="661"/>
                    <a:pt x="2014" y="664"/>
                    <a:pt x="2015" y="668"/>
                  </a:cubicBezTo>
                  <a:cubicBezTo>
                    <a:pt x="2015" y="664"/>
                    <a:pt x="2014" y="661"/>
                    <a:pt x="2012" y="657"/>
                  </a:cubicBezTo>
                  <a:close/>
                  <a:moveTo>
                    <a:pt x="833" y="1"/>
                  </a:moveTo>
                  <a:cubicBezTo>
                    <a:pt x="811" y="33"/>
                    <a:pt x="800" y="55"/>
                    <a:pt x="778" y="77"/>
                  </a:cubicBezTo>
                  <a:cubicBezTo>
                    <a:pt x="559" y="493"/>
                    <a:pt x="311" y="890"/>
                    <a:pt x="43" y="1276"/>
                  </a:cubicBezTo>
                  <a:lnTo>
                    <a:pt x="43" y="1276"/>
                  </a:lnTo>
                  <a:cubicBezTo>
                    <a:pt x="67" y="1246"/>
                    <a:pt x="94" y="1217"/>
                    <a:pt x="121" y="1183"/>
                  </a:cubicBezTo>
                  <a:cubicBezTo>
                    <a:pt x="274" y="975"/>
                    <a:pt x="439" y="778"/>
                    <a:pt x="581" y="559"/>
                  </a:cubicBezTo>
                  <a:cubicBezTo>
                    <a:pt x="690" y="395"/>
                    <a:pt x="723" y="164"/>
                    <a:pt x="833" y="1"/>
                  </a:cubicBezTo>
                  <a:close/>
                  <a:moveTo>
                    <a:pt x="43" y="1276"/>
                  </a:moveTo>
                  <a:lnTo>
                    <a:pt x="43" y="1276"/>
                  </a:lnTo>
                  <a:cubicBezTo>
                    <a:pt x="27" y="1296"/>
                    <a:pt x="13" y="1315"/>
                    <a:pt x="1" y="1336"/>
                  </a:cubicBezTo>
                  <a:cubicBezTo>
                    <a:pt x="15" y="1316"/>
                    <a:pt x="29" y="1296"/>
                    <a:pt x="43" y="1276"/>
                  </a:cubicBezTo>
                  <a:close/>
                </a:path>
              </a:pathLst>
            </a:custGeom>
            <a:solidFill>
              <a:srgbClr val="E8B1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6861732" y="2021854"/>
              <a:ext cx="663" cy="2535"/>
            </a:xfrm>
            <a:custGeom>
              <a:rect b="b" l="l" r="r" t="t"/>
              <a:pathLst>
                <a:path extrusionOk="0" h="88" w="23">
                  <a:moveTo>
                    <a:pt x="1" y="0"/>
                  </a:moveTo>
                  <a:cubicBezTo>
                    <a:pt x="11" y="33"/>
                    <a:pt x="23" y="54"/>
                    <a:pt x="23" y="87"/>
                  </a:cubicBezTo>
                  <a:lnTo>
                    <a:pt x="23" y="87"/>
                  </a:lnTo>
                  <a:cubicBezTo>
                    <a:pt x="23" y="54"/>
                    <a:pt x="12" y="33"/>
                    <a:pt x="12" y="11"/>
                  </a:cubicBezTo>
                  <a:cubicBezTo>
                    <a:pt x="12" y="0"/>
                    <a:pt x="12" y="0"/>
                    <a:pt x="1" y="0"/>
                  </a:cubicBezTo>
                  <a:close/>
                </a:path>
              </a:pathLst>
            </a:custGeom>
            <a:solidFill>
              <a:srgbClr val="978E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6419182" y="1836692"/>
              <a:ext cx="501265" cy="486745"/>
            </a:xfrm>
            <a:custGeom>
              <a:rect b="b" l="l" r="r" t="t"/>
              <a:pathLst>
                <a:path extrusionOk="0" h="16895" w="17399">
                  <a:moveTo>
                    <a:pt x="15371" y="6428"/>
                  </a:moveTo>
                  <a:lnTo>
                    <a:pt x="15371" y="6428"/>
                  </a:lnTo>
                  <a:cubicBezTo>
                    <a:pt x="15371" y="6431"/>
                    <a:pt x="15372" y="6435"/>
                    <a:pt x="15373" y="6438"/>
                  </a:cubicBezTo>
                  <a:cubicBezTo>
                    <a:pt x="15373" y="6432"/>
                    <a:pt x="15373" y="6429"/>
                    <a:pt x="15371" y="6428"/>
                  </a:cubicBezTo>
                  <a:close/>
                  <a:moveTo>
                    <a:pt x="16982" y="14190"/>
                  </a:moveTo>
                  <a:cubicBezTo>
                    <a:pt x="16960" y="14332"/>
                    <a:pt x="16949" y="14464"/>
                    <a:pt x="16939" y="14595"/>
                  </a:cubicBezTo>
                  <a:cubicBezTo>
                    <a:pt x="16960" y="14464"/>
                    <a:pt x="16971" y="14332"/>
                    <a:pt x="16982" y="14190"/>
                  </a:cubicBezTo>
                  <a:close/>
                  <a:moveTo>
                    <a:pt x="7983" y="0"/>
                  </a:moveTo>
                  <a:cubicBezTo>
                    <a:pt x="7019" y="0"/>
                    <a:pt x="6044" y="153"/>
                    <a:pt x="5190" y="384"/>
                  </a:cubicBezTo>
                  <a:cubicBezTo>
                    <a:pt x="4095" y="679"/>
                    <a:pt x="3220" y="1150"/>
                    <a:pt x="2366" y="1927"/>
                  </a:cubicBezTo>
                  <a:cubicBezTo>
                    <a:pt x="2256" y="2036"/>
                    <a:pt x="2147" y="2135"/>
                    <a:pt x="2037" y="2245"/>
                  </a:cubicBezTo>
                  <a:cubicBezTo>
                    <a:pt x="1380" y="2924"/>
                    <a:pt x="822" y="3712"/>
                    <a:pt x="428" y="4566"/>
                  </a:cubicBezTo>
                  <a:cubicBezTo>
                    <a:pt x="209" y="5036"/>
                    <a:pt x="34" y="5551"/>
                    <a:pt x="1" y="6066"/>
                  </a:cubicBezTo>
                  <a:cubicBezTo>
                    <a:pt x="12" y="6427"/>
                    <a:pt x="110" y="6800"/>
                    <a:pt x="319" y="7216"/>
                  </a:cubicBezTo>
                  <a:cubicBezTo>
                    <a:pt x="713" y="6504"/>
                    <a:pt x="1107" y="5803"/>
                    <a:pt x="1490" y="5092"/>
                  </a:cubicBezTo>
                  <a:cubicBezTo>
                    <a:pt x="1906" y="4358"/>
                    <a:pt x="2322" y="3613"/>
                    <a:pt x="2869" y="2968"/>
                  </a:cubicBezTo>
                  <a:cubicBezTo>
                    <a:pt x="3679" y="2026"/>
                    <a:pt x="4752" y="1325"/>
                    <a:pt x="5935" y="964"/>
                  </a:cubicBezTo>
                  <a:lnTo>
                    <a:pt x="5935" y="964"/>
                  </a:lnTo>
                  <a:cubicBezTo>
                    <a:pt x="4271" y="2968"/>
                    <a:pt x="2640" y="5004"/>
                    <a:pt x="1074" y="7073"/>
                  </a:cubicBezTo>
                  <a:cubicBezTo>
                    <a:pt x="1950" y="6635"/>
                    <a:pt x="2760" y="6077"/>
                    <a:pt x="3472" y="5398"/>
                  </a:cubicBezTo>
                  <a:cubicBezTo>
                    <a:pt x="5048" y="3920"/>
                    <a:pt x="6165" y="1905"/>
                    <a:pt x="8037" y="788"/>
                  </a:cubicBezTo>
                  <a:lnTo>
                    <a:pt x="8037" y="788"/>
                  </a:lnTo>
                  <a:cubicBezTo>
                    <a:pt x="7917" y="1041"/>
                    <a:pt x="7796" y="1292"/>
                    <a:pt x="7665" y="1533"/>
                  </a:cubicBezTo>
                  <a:cubicBezTo>
                    <a:pt x="7687" y="1511"/>
                    <a:pt x="7698" y="1489"/>
                    <a:pt x="7720" y="1457"/>
                  </a:cubicBezTo>
                  <a:lnTo>
                    <a:pt x="7720" y="1457"/>
                  </a:lnTo>
                  <a:cubicBezTo>
                    <a:pt x="7610" y="1620"/>
                    <a:pt x="7577" y="1851"/>
                    <a:pt x="7468" y="2015"/>
                  </a:cubicBezTo>
                  <a:cubicBezTo>
                    <a:pt x="7326" y="2234"/>
                    <a:pt x="7161" y="2431"/>
                    <a:pt x="7008" y="2639"/>
                  </a:cubicBezTo>
                  <a:cubicBezTo>
                    <a:pt x="6964" y="2693"/>
                    <a:pt x="6920" y="2737"/>
                    <a:pt x="6888" y="2792"/>
                  </a:cubicBezTo>
                  <a:cubicBezTo>
                    <a:pt x="6592" y="3208"/>
                    <a:pt x="6275" y="3591"/>
                    <a:pt x="5924" y="3963"/>
                  </a:cubicBezTo>
                  <a:cubicBezTo>
                    <a:pt x="6920" y="3077"/>
                    <a:pt x="7752" y="1993"/>
                    <a:pt x="8355" y="810"/>
                  </a:cubicBezTo>
                  <a:cubicBezTo>
                    <a:pt x="8355" y="1281"/>
                    <a:pt x="8541" y="1763"/>
                    <a:pt x="8880" y="2102"/>
                  </a:cubicBezTo>
                  <a:cubicBezTo>
                    <a:pt x="8803" y="1971"/>
                    <a:pt x="8738" y="1839"/>
                    <a:pt x="8683" y="1698"/>
                  </a:cubicBezTo>
                  <a:lnTo>
                    <a:pt x="8683" y="1698"/>
                  </a:lnTo>
                  <a:cubicBezTo>
                    <a:pt x="8716" y="1774"/>
                    <a:pt x="8771" y="1851"/>
                    <a:pt x="8825" y="1927"/>
                  </a:cubicBezTo>
                  <a:cubicBezTo>
                    <a:pt x="8727" y="1664"/>
                    <a:pt x="8683" y="1380"/>
                    <a:pt x="8683" y="1095"/>
                  </a:cubicBezTo>
                  <a:lnTo>
                    <a:pt x="8683" y="1095"/>
                  </a:lnTo>
                  <a:cubicBezTo>
                    <a:pt x="8946" y="1642"/>
                    <a:pt x="9515" y="2026"/>
                    <a:pt x="10117" y="2058"/>
                  </a:cubicBezTo>
                  <a:cubicBezTo>
                    <a:pt x="11059" y="2114"/>
                    <a:pt x="11639" y="2015"/>
                    <a:pt x="12088" y="3000"/>
                  </a:cubicBezTo>
                  <a:cubicBezTo>
                    <a:pt x="12296" y="3471"/>
                    <a:pt x="12394" y="3985"/>
                    <a:pt x="12493" y="4489"/>
                  </a:cubicBezTo>
                  <a:cubicBezTo>
                    <a:pt x="12613" y="4194"/>
                    <a:pt x="12910" y="3975"/>
                    <a:pt x="13227" y="3942"/>
                  </a:cubicBezTo>
                  <a:cubicBezTo>
                    <a:pt x="13260" y="3931"/>
                    <a:pt x="13292" y="3931"/>
                    <a:pt x="13336" y="3931"/>
                  </a:cubicBezTo>
                  <a:cubicBezTo>
                    <a:pt x="14300" y="3931"/>
                    <a:pt x="14420" y="5464"/>
                    <a:pt x="14628" y="6165"/>
                  </a:cubicBezTo>
                  <a:cubicBezTo>
                    <a:pt x="15022" y="7467"/>
                    <a:pt x="15219" y="8825"/>
                    <a:pt x="15285" y="10182"/>
                  </a:cubicBezTo>
                  <a:cubicBezTo>
                    <a:pt x="15384" y="12438"/>
                    <a:pt x="15110" y="14683"/>
                    <a:pt x="14705" y="16894"/>
                  </a:cubicBezTo>
                  <a:cubicBezTo>
                    <a:pt x="15647" y="15274"/>
                    <a:pt x="16008" y="13369"/>
                    <a:pt x="16008" y="11496"/>
                  </a:cubicBezTo>
                  <a:cubicBezTo>
                    <a:pt x="16008" y="9821"/>
                    <a:pt x="15734" y="8157"/>
                    <a:pt x="15384" y="6515"/>
                  </a:cubicBezTo>
                  <a:cubicBezTo>
                    <a:pt x="15384" y="6482"/>
                    <a:pt x="15373" y="6460"/>
                    <a:pt x="15362" y="6427"/>
                  </a:cubicBezTo>
                  <a:cubicBezTo>
                    <a:pt x="15367" y="6427"/>
                    <a:pt x="15369" y="6427"/>
                    <a:pt x="15371" y="6428"/>
                  </a:cubicBezTo>
                  <a:lnTo>
                    <a:pt x="15371" y="6428"/>
                  </a:lnTo>
                  <a:cubicBezTo>
                    <a:pt x="15338" y="6268"/>
                    <a:pt x="15296" y="6106"/>
                    <a:pt x="15263" y="5946"/>
                  </a:cubicBezTo>
                  <a:lnTo>
                    <a:pt x="15263" y="5946"/>
                  </a:lnTo>
                  <a:cubicBezTo>
                    <a:pt x="15296" y="6109"/>
                    <a:pt x="15647" y="6372"/>
                    <a:pt x="15745" y="6537"/>
                  </a:cubicBezTo>
                  <a:cubicBezTo>
                    <a:pt x="15909" y="6810"/>
                    <a:pt x="16051" y="7160"/>
                    <a:pt x="16183" y="7445"/>
                  </a:cubicBezTo>
                  <a:cubicBezTo>
                    <a:pt x="17158" y="9537"/>
                    <a:pt x="17190" y="11924"/>
                    <a:pt x="16982" y="14190"/>
                  </a:cubicBezTo>
                  <a:cubicBezTo>
                    <a:pt x="17080" y="13598"/>
                    <a:pt x="17311" y="12975"/>
                    <a:pt x="17343" y="12372"/>
                  </a:cubicBezTo>
                  <a:cubicBezTo>
                    <a:pt x="17398" y="11496"/>
                    <a:pt x="17377" y="10632"/>
                    <a:pt x="17256" y="9766"/>
                  </a:cubicBezTo>
                  <a:cubicBezTo>
                    <a:pt x="17201" y="9372"/>
                    <a:pt x="17124" y="8978"/>
                    <a:pt x="17026" y="8584"/>
                  </a:cubicBezTo>
                  <a:cubicBezTo>
                    <a:pt x="16840" y="7851"/>
                    <a:pt x="16588" y="7139"/>
                    <a:pt x="16260" y="6449"/>
                  </a:cubicBezTo>
                  <a:lnTo>
                    <a:pt x="16248" y="6449"/>
                  </a:lnTo>
                  <a:cubicBezTo>
                    <a:pt x="15997" y="5924"/>
                    <a:pt x="15701" y="5420"/>
                    <a:pt x="15362" y="4949"/>
                  </a:cubicBezTo>
                  <a:cubicBezTo>
                    <a:pt x="14956" y="4391"/>
                    <a:pt x="14596" y="3832"/>
                    <a:pt x="14158" y="3307"/>
                  </a:cubicBezTo>
                  <a:cubicBezTo>
                    <a:pt x="13282" y="2255"/>
                    <a:pt x="12362" y="1325"/>
                    <a:pt x="11136" y="679"/>
                  </a:cubicBezTo>
                  <a:cubicBezTo>
                    <a:pt x="10205" y="197"/>
                    <a:pt x="9099" y="0"/>
                    <a:pt x="7983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6230246" y="2524214"/>
              <a:ext cx="148919" cy="126908"/>
            </a:xfrm>
            <a:custGeom>
              <a:rect b="b" l="l" r="r" t="t"/>
              <a:pathLst>
                <a:path extrusionOk="0" h="4405" w="5169">
                  <a:moveTo>
                    <a:pt x="3658" y="0"/>
                  </a:moveTo>
                  <a:cubicBezTo>
                    <a:pt x="3288" y="0"/>
                    <a:pt x="2909" y="104"/>
                    <a:pt x="2551" y="213"/>
                  </a:cubicBezTo>
                  <a:cubicBezTo>
                    <a:pt x="1960" y="388"/>
                    <a:pt x="1380" y="563"/>
                    <a:pt x="789" y="749"/>
                  </a:cubicBezTo>
                  <a:cubicBezTo>
                    <a:pt x="668" y="782"/>
                    <a:pt x="537" y="826"/>
                    <a:pt x="439" y="913"/>
                  </a:cubicBezTo>
                  <a:cubicBezTo>
                    <a:pt x="351" y="1001"/>
                    <a:pt x="307" y="1121"/>
                    <a:pt x="274" y="1230"/>
                  </a:cubicBezTo>
                  <a:cubicBezTo>
                    <a:pt x="187" y="1493"/>
                    <a:pt x="110" y="1767"/>
                    <a:pt x="55" y="2030"/>
                  </a:cubicBezTo>
                  <a:cubicBezTo>
                    <a:pt x="33" y="2183"/>
                    <a:pt x="1" y="2337"/>
                    <a:pt x="55" y="2468"/>
                  </a:cubicBezTo>
                  <a:cubicBezTo>
                    <a:pt x="121" y="2643"/>
                    <a:pt x="286" y="2753"/>
                    <a:pt x="439" y="2851"/>
                  </a:cubicBezTo>
                  <a:cubicBezTo>
                    <a:pt x="668" y="3004"/>
                    <a:pt x="899" y="3157"/>
                    <a:pt x="1106" y="3333"/>
                  </a:cubicBezTo>
                  <a:cubicBezTo>
                    <a:pt x="1512" y="3683"/>
                    <a:pt x="1862" y="4132"/>
                    <a:pt x="2354" y="4318"/>
                  </a:cubicBezTo>
                  <a:cubicBezTo>
                    <a:pt x="2519" y="4378"/>
                    <a:pt x="2691" y="4405"/>
                    <a:pt x="2864" y="4405"/>
                  </a:cubicBezTo>
                  <a:cubicBezTo>
                    <a:pt x="3288" y="4405"/>
                    <a:pt x="3723" y="4247"/>
                    <a:pt x="4096" y="4045"/>
                  </a:cubicBezTo>
                  <a:cubicBezTo>
                    <a:pt x="4358" y="3913"/>
                    <a:pt x="4610" y="3749"/>
                    <a:pt x="4774" y="3508"/>
                  </a:cubicBezTo>
                  <a:cubicBezTo>
                    <a:pt x="4972" y="3213"/>
                    <a:pt x="5037" y="2851"/>
                    <a:pt x="5048" y="2500"/>
                  </a:cubicBezTo>
                  <a:cubicBezTo>
                    <a:pt x="5059" y="2150"/>
                    <a:pt x="5026" y="1789"/>
                    <a:pt x="5081" y="1449"/>
                  </a:cubicBezTo>
                  <a:cubicBezTo>
                    <a:pt x="5113" y="1252"/>
                    <a:pt x="5169" y="1045"/>
                    <a:pt x="5103" y="858"/>
                  </a:cubicBezTo>
                  <a:cubicBezTo>
                    <a:pt x="5070" y="760"/>
                    <a:pt x="5004" y="672"/>
                    <a:pt x="4928" y="595"/>
                  </a:cubicBezTo>
                  <a:cubicBezTo>
                    <a:pt x="4709" y="344"/>
                    <a:pt x="4424" y="147"/>
                    <a:pt x="4106" y="59"/>
                  </a:cubicBezTo>
                  <a:cubicBezTo>
                    <a:pt x="3960" y="18"/>
                    <a:pt x="3810" y="0"/>
                    <a:pt x="3658" y="0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6078849" y="2559017"/>
              <a:ext cx="524284" cy="253960"/>
            </a:xfrm>
            <a:custGeom>
              <a:rect b="b" l="l" r="r" t="t"/>
              <a:pathLst>
                <a:path extrusionOk="0" h="8815" w="18198">
                  <a:moveTo>
                    <a:pt x="9285" y="1"/>
                  </a:moveTo>
                  <a:cubicBezTo>
                    <a:pt x="9120" y="1"/>
                    <a:pt x="8935" y="34"/>
                    <a:pt x="8858" y="176"/>
                  </a:cubicBezTo>
                  <a:cubicBezTo>
                    <a:pt x="8823" y="202"/>
                    <a:pt x="8816" y="260"/>
                    <a:pt x="8840" y="300"/>
                  </a:cubicBezTo>
                  <a:lnTo>
                    <a:pt x="8840" y="300"/>
                  </a:lnTo>
                  <a:cubicBezTo>
                    <a:pt x="8795" y="263"/>
                    <a:pt x="8736" y="245"/>
                    <a:pt x="8677" y="245"/>
                  </a:cubicBezTo>
                  <a:cubicBezTo>
                    <a:pt x="8594" y="245"/>
                    <a:pt x="8510" y="281"/>
                    <a:pt x="8463" y="351"/>
                  </a:cubicBezTo>
                  <a:cubicBezTo>
                    <a:pt x="8387" y="482"/>
                    <a:pt x="8453" y="679"/>
                    <a:pt x="8606" y="735"/>
                  </a:cubicBezTo>
                  <a:cubicBezTo>
                    <a:pt x="8597" y="732"/>
                    <a:pt x="8589" y="731"/>
                    <a:pt x="8581" y="731"/>
                  </a:cubicBezTo>
                  <a:cubicBezTo>
                    <a:pt x="8481" y="731"/>
                    <a:pt x="8459" y="915"/>
                    <a:pt x="8540" y="986"/>
                  </a:cubicBezTo>
                  <a:cubicBezTo>
                    <a:pt x="8628" y="1063"/>
                    <a:pt x="8770" y="1095"/>
                    <a:pt x="8836" y="1194"/>
                  </a:cubicBezTo>
                  <a:cubicBezTo>
                    <a:pt x="8772" y="1258"/>
                    <a:pt x="8681" y="1294"/>
                    <a:pt x="8589" y="1294"/>
                  </a:cubicBezTo>
                  <a:cubicBezTo>
                    <a:pt x="8538" y="1294"/>
                    <a:pt x="8488" y="1283"/>
                    <a:pt x="8441" y="1260"/>
                  </a:cubicBezTo>
                  <a:cubicBezTo>
                    <a:pt x="8321" y="1183"/>
                    <a:pt x="8256" y="1030"/>
                    <a:pt x="8300" y="888"/>
                  </a:cubicBezTo>
                  <a:cubicBezTo>
                    <a:pt x="8244" y="888"/>
                    <a:pt x="8190" y="910"/>
                    <a:pt x="8168" y="954"/>
                  </a:cubicBezTo>
                  <a:cubicBezTo>
                    <a:pt x="8162" y="886"/>
                    <a:pt x="8100" y="854"/>
                    <a:pt x="8037" y="854"/>
                  </a:cubicBezTo>
                  <a:cubicBezTo>
                    <a:pt x="7987" y="854"/>
                    <a:pt x="7938" y="874"/>
                    <a:pt x="7916" y="913"/>
                  </a:cubicBezTo>
                  <a:lnTo>
                    <a:pt x="7916" y="913"/>
                  </a:lnTo>
                  <a:cubicBezTo>
                    <a:pt x="7923" y="852"/>
                    <a:pt x="7844" y="791"/>
                    <a:pt x="7766" y="791"/>
                  </a:cubicBezTo>
                  <a:cubicBezTo>
                    <a:pt x="7742" y="791"/>
                    <a:pt x="7718" y="797"/>
                    <a:pt x="7697" y="811"/>
                  </a:cubicBezTo>
                  <a:cubicBezTo>
                    <a:pt x="7609" y="876"/>
                    <a:pt x="7599" y="1008"/>
                    <a:pt x="7631" y="1117"/>
                  </a:cubicBezTo>
                  <a:cubicBezTo>
                    <a:pt x="7544" y="1127"/>
                    <a:pt x="7499" y="1260"/>
                    <a:pt x="7554" y="1334"/>
                  </a:cubicBezTo>
                  <a:lnTo>
                    <a:pt x="7554" y="1334"/>
                  </a:lnTo>
                  <a:cubicBezTo>
                    <a:pt x="7488" y="1274"/>
                    <a:pt x="7402" y="1235"/>
                    <a:pt x="7316" y="1235"/>
                  </a:cubicBezTo>
                  <a:cubicBezTo>
                    <a:pt x="7271" y="1235"/>
                    <a:pt x="7225" y="1246"/>
                    <a:pt x="7183" y="1271"/>
                  </a:cubicBezTo>
                  <a:cubicBezTo>
                    <a:pt x="7062" y="1336"/>
                    <a:pt x="7018" y="1533"/>
                    <a:pt x="7139" y="1621"/>
                  </a:cubicBezTo>
                  <a:cubicBezTo>
                    <a:pt x="7139" y="1764"/>
                    <a:pt x="7259" y="1895"/>
                    <a:pt x="7390" y="1906"/>
                  </a:cubicBezTo>
                  <a:cubicBezTo>
                    <a:pt x="7303" y="1961"/>
                    <a:pt x="7193" y="1993"/>
                    <a:pt x="7095" y="2005"/>
                  </a:cubicBezTo>
                  <a:cubicBezTo>
                    <a:pt x="6996" y="2005"/>
                    <a:pt x="6898" y="2005"/>
                    <a:pt x="6811" y="1971"/>
                  </a:cubicBezTo>
                  <a:cubicBezTo>
                    <a:pt x="6701" y="2037"/>
                    <a:pt x="6679" y="2190"/>
                    <a:pt x="6755" y="2278"/>
                  </a:cubicBezTo>
                  <a:cubicBezTo>
                    <a:pt x="6646" y="2311"/>
                    <a:pt x="6548" y="2409"/>
                    <a:pt x="6526" y="2530"/>
                  </a:cubicBezTo>
                  <a:cubicBezTo>
                    <a:pt x="6471" y="2453"/>
                    <a:pt x="6493" y="2333"/>
                    <a:pt x="6460" y="2245"/>
                  </a:cubicBezTo>
                  <a:cubicBezTo>
                    <a:pt x="6440" y="2204"/>
                    <a:pt x="6390" y="2185"/>
                    <a:pt x="6347" y="2185"/>
                  </a:cubicBezTo>
                  <a:cubicBezTo>
                    <a:pt x="6318" y="2185"/>
                    <a:pt x="6293" y="2193"/>
                    <a:pt x="6279" y="2209"/>
                  </a:cubicBezTo>
                  <a:lnTo>
                    <a:pt x="6279" y="2209"/>
                  </a:lnTo>
                  <a:cubicBezTo>
                    <a:pt x="6279" y="2136"/>
                    <a:pt x="6236" y="2064"/>
                    <a:pt x="6164" y="2037"/>
                  </a:cubicBezTo>
                  <a:cubicBezTo>
                    <a:pt x="6151" y="2034"/>
                    <a:pt x="6138" y="2032"/>
                    <a:pt x="6124" y="2032"/>
                  </a:cubicBezTo>
                  <a:cubicBezTo>
                    <a:pt x="6046" y="2032"/>
                    <a:pt x="5964" y="2083"/>
                    <a:pt x="5945" y="2158"/>
                  </a:cubicBezTo>
                  <a:cubicBezTo>
                    <a:pt x="5935" y="2110"/>
                    <a:pt x="5891" y="2088"/>
                    <a:pt x="5842" y="2088"/>
                  </a:cubicBezTo>
                  <a:cubicBezTo>
                    <a:pt x="5790" y="2088"/>
                    <a:pt x="5733" y="2113"/>
                    <a:pt x="5704" y="2158"/>
                  </a:cubicBezTo>
                  <a:cubicBezTo>
                    <a:pt x="5650" y="2245"/>
                    <a:pt x="5682" y="2355"/>
                    <a:pt x="5704" y="2453"/>
                  </a:cubicBezTo>
                  <a:cubicBezTo>
                    <a:pt x="5617" y="2355"/>
                    <a:pt x="5529" y="2234"/>
                    <a:pt x="5387" y="2212"/>
                  </a:cubicBezTo>
                  <a:cubicBezTo>
                    <a:pt x="5383" y="2212"/>
                    <a:pt x="5378" y="2212"/>
                    <a:pt x="5373" y="2212"/>
                  </a:cubicBezTo>
                  <a:cubicBezTo>
                    <a:pt x="5245" y="2212"/>
                    <a:pt x="5105" y="2348"/>
                    <a:pt x="5179" y="2464"/>
                  </a:cubicBezTo>
                  <a:cubicBezTo>
                    <a:pt x="5161" y="2452"/>
                    <a:pt x="5142" y="2447"/>
                    <a:pt x="5123" y="2447"/>
                  </a:cubicBezTo>
                  <a:cubicBezTo>
                    <a:pt x="5041" y="2447"/>
                    <a:pt x="4964" y="2552"/>
                    <a:pt x="4982" y="2650"/>
                  </a:cubicBezTo>
                  <a:cubicBezTo>
                    <a:pt x="5015" y="2760"/>
                    <a:pt x="5124" y="2825"/>
                    <a:pt x="5223" y="2869"/>
                  </a:cubicBezTo>
                  <a:cubicBezTo>
                    <a:pt x="5177" y="2905"/>
                    <a:pt x="5122" y="2922"/>
                    <a:pt x="5066" y="2922"/>
                  </a:cubicBezTo>
                  <a:cubicBezTo>
                    <a:pt x="5001" y="2922"/>
                    <a:pt x="4936" y="2899"/>
                    <a:pt x="4884" y="2859"/>
                  </a:cubicBezTo>
                  <a:cubicBezTo>
                    <a:pt x="4796" y="2782"/>
                    <a:pt x="4774" y="2628"/>
                    <a:pt x="4828" y="2530"/>
                  </a:cubicBezTo>
                  <a:cubicBezTo>
                    <a:pt x="4763" y="2464"/>
                    <a:pt x="4687" y="2399"/>
                    <a:pt x="4599" y="2387"/>
                  </a:cubicBezTo>
                  <a:cubicBezTo>
                    <a:pt x="4539" y="2387"/>
                    <a:pt x="4474" y="2439"/>
                    <a:pt x="4456" y="2496"/>
                  </a:cubicBezTo>
                  <a:lnTo>
                    <a:pt x="4456" y="2496"/>
                  </a:lnTo>
                  <a:cubicBezTo>
                    <a:pt x="4430" y="2455"/>
                    <a:pt x="4374" y="2432"/>
                    <a:pt x="4319" y="2432"/>
                  </a:cubicBezTo>
                  <a:cubicBezTo>
                    <a:pt x="4276" y="2432"/>
                    <a:pt x="4234" y="2446"/>
                    <a:pt x="4205" y="2475"/>
                  </a:cubicBezTo>
                  <a:cubicBezTo>
                    <a:pt x="4154" y="2526"/>
                    <a:pt x="4133" y="2595"/>
                    <a:pt x="4126" y="2670"/>
                  </a:cubicBezTo>
                  <a:lnTo>
                    <a:pt x="4126" y="2670"/>
                  </a:lnTo>
                  <a:cubicBezTo>
                    <a:pt x="4098" y="2605"/>
                    <a:pt x="4041" y="2553"/>
                    <a:pt x="3974" y="2541"/>
                  </a:cubicBezTo>
                  <a:cubicBezTo>
                    <a:pt x="3965" y="2539"/>
                    <a:pt x="3955" y="2538"/>
                    <a:pt x="3945" y="2538"/>
                  </a:cubicBezTo>
                  <a:cubicBezTo>
                    <a:pt x="3824" y="2538"/>
                    <a:pt x="3713" y="2659"/>
                    <a:pt x="3734" y="2771"/>
                  </a:cubicBezTo>
                  <a:cubicBezTo>
                    <a:pt x="3704" y="2738"/>
                    <a:pt x="3665" y="2724"/>
                    <a:pt x="3625" y="2724"/>
                  </a:cubicBezTo>
                  <a:cubicBezTo>
                    <a:pt x="3517" y="2724"/>
                    <a:pt x="3397" y="2826"/>
                    <a:pt x="3405" y="2946"/>
                  </a:cubicBezTo>
                  <a:cubicBezTo>
                    <a:pt x="3416" y="3099"/>
                    <a:pt x="3580" y="3209"/>
                    <a:pt x="3734" y="3231"/>
                  </a:cubicBezTo>
                  <a:cubicBezTo>
                    <a:pt x="3668" y="3297"/>
                    <a:pt x="3592" y="3373"/>
                    <a:pt x="3526" y="3450"/>
                  </a:cubicBezTo>
                  <a:cubicBezTo>
                    <a:pt x="3470" y="3394"/>
                    <a:pt x="3393" y="3365"/>
                    <a:pt x="3318" y="3365"/>
                  </a:cubicBezTo>
                  <a:cubicBezTo>
                    <a:pt x="3275" y="3365"/>
                    <a:pt x="3233" y="3375"/>
                    <a:pt x="3198" y="3395"/>
                  </a:cubicBezTo>
                  <a:cubicBezTo>
                    <a:pt x="3188" y="3329"/>
                    <a:pt x="3120" y="3270"/>
                    <a:pt x="3053" y="3270"/>
                  </a:cubicBezTo>
                  <a:cubicBezTo>
                    <a:pt x="3043" y="3270"/>
                    <a:pt x="3032" y="3272"/>
                    <a:pt x="3022" y="3275"/>
                  </a:cubicBezTo>
                  <a:cubicBezTo>
                    <a:pt x="2965" y="3291"/>
                    <a:pt x="2926" y="3356"/>
                    <a:pt x="2928" y="3416"/>
                  </a:cubicBezTo>
                  <a:lnTo>
                    <a:pt x="2928" y="3416"/>
                  </a:lnTo>
                  <a:cubicBezTo>
                    <a:pt x="2894" y="3353"/>
                    <a:pt x="2818" y="3307"/>
                    <a:pt x="2744" y="3307"/>
                  </a:cubicBezTo>
                  <a:cubicBezTo>
                    <a:pt x="2723" y="3307"/>
                    <a:pt x="2702" y="3311"/>
                    <a:pt x="2682" y="3318"/>
                  </a:cubicBezTo>
                  <a:cubicBezTo>
                    <a:pt x="2573" y="3373"/>
                    <a:pt x="2541" y="3526"/>
                    <a:pt x="2606" y="3614"/>
                  </a:cubicBezTo>
                  <a:cubicBezTo>
                    <a:pt x="2600" y="3613"/>
                    <a:pt x="2594" y="3613"/>
                    <a:pt x="2588" y="3613"/>
                  </a:cubicBezTo>
                  <a:cubicBezTo>
                    <a:pt x="2505" y="3613"/>
                    <a:pt x="2418" y="3675"/>
                    <a:pt x="2398" y="3756"/>
                  </a:cubicBezTo>
                  <a:cubicBezTo>
                    <a:pt x="2385" y="3816"/>
                    <a:pt x="2403" y="3875"/>
                    <a:pt x="2439" y="3918"/>
                  </a:cubicBezTo>
                  <a:lnTo>
                    <a:pt x="2439" y="3918"/>
                  </a:lnTo>
                  <a:cubicBezTo>
                    <a:pt x="2418" y="3912"/>
                    <a:pt x="2396" y="3909"/>
                    <a:pt x="2373" y="3909"/>
                  </a:cubicBezTo>
                  <a:cubicBezTo>
                    <a:pt x="2263" y="3909"/>
                    <a:pt x="2146" y="3978"/>
                    <a:pt x="2125" y="4085"/>
                  </a:cubicBezTo>
                  <a:cubicBezTo>
                    <a:pt x="2085" y="4244"/>
                    <a:pt x="2225" y="4403"/>
                    <a:pt x="2383" y="4422"/>
                  </a:cubicBezTo>
                  <a:lnTo>
                    <a:pt x="2383" y="4422"/>
                  </a:lnTo>
                  <a:cubicBezTo>
                    <a:pt x="2276" y="4442"/>
                    <a:pt x="2204" y="4608"/>
                    <a:pt x="2299" y="4676"/>
                  </a:cubicBezTo>
                  <a:lnTo>
                    <a:pt x="2299" y="4676"/>
                  </a:lnTo>
                  <a:cubicBezTo>
                    <a:pt x="2281" y="4663"/>
                    <a:pt x="2261" y="4658"/>
                    <a:pt x="2240" y="4658"/>
                  </a:cubicBezTo>
                  <a:cubicBezTo>
                    <a:pt x="2169" y="4658"/>
                    <a:pt x="2091" y="4721"/>
                    <a:pt x="2091" y="4796"/>
                  </a:cubicBezTo>
                  <a:cubicBezTo>
                    <a:pt x="2047" y="4730"/>
                    <a:pt x="1982" y="4665"/>
                    <a:pt x="1894" y="4654"/>
                  </a:cubicBezTo>
                  <a:cubicBezTo>
                    <a:pt x="1807" y="4654"/>
                    <a:pt x="1719" y="4752"/>
                    <a:pt x="1763" y="4818"/>
                  </a:cubicBezTo>
                  <a:cubicBezTo>
                    <a:pt x="1736" y="4791"/>
                    <a:pt x="1695" y="4777"/>
                    <a:pt x="1652" y="4777"/>
                  </a:cubicBezTo>
                  <a:cubicBezTo>
                    <a:pt x="1610" y="4777"/>
                    <a:pt x="1566" y="4791"/>
                    <a:pt x="1533" y="4818"/>
                  </a:cubicBezTo>
                  <a:cubicBezTo>
                    <a:pt x="1478" y="4884"/>
                    <a:pt x="1478" y="4993"/>
                    <a:pt x="1533" y="5048"/>
                  </a:cubicBezTo>
                  <a:cubicBezTo>
                    <a:pt x="1478" y="5070"/>
                    <a:pt x="1434" y="5103"/>
                    <a:pt x="1402" y="5146"/>
                  </a:cubicBezTo>
                  <a:cubicBezTo>
                    <a:pt x="1429" y="5227"/>
                    <a:pt x="1472" y="5296"/>
                    <a:pt x="1530" y="5349"/>
                  </a:cubicBezTo>
                  <a:lnTo>
                    <a:pt x="1530" y="5349"/>
                  </a:lnTo>
                  <a:cubicBezTo>
                    <a:pt x="1460" y="5308"/>
                    <a:pt x="1389" y="5278"/>
                    <a:pt x="1314" y="5278"/>
                  </a:cubicBezTo>
                  <a:cubicBezTo>
                    <a:pt x="1183" y="5278"/>
                    <a:pt x="1052" y="5387"/>
                    <a:pt x="1084" y="5519"/>
                  </a:cubicBezTo>
                  <a:cubicBezTo>
                    <a:pt x="1055" y="5499"/>
                    <a:pt x="1022" y="5490"/>
                    <a:pt x="989" y="5490"/>
                  </a:cubicBezTo>
                  <a:cubicBezTo>
                    <a:pt x="911" y="5490"/>
                    <a:pt x="834" y="5541"/>
                    <a:pt x="811" y="5618"/>
                  </a:cubicBezTo>
                  <a:cubicBezTo>
                    <a:pt x="803" y="5658"/>
                    <a:pt x="811" y="5701"/>
                    <a:pt x="829" y="5738"/>
                  </a:cubicBezTo>
                  <a:lnTo>
                    <a:pt x="829" y="5738"/>
                  </a:lnTo>
                  <a:cubicBezTo>
                    <a:pt x="793" y="5727"/>
                    <a:pt x="754" y="5721"/>
                    <a:pt x="716" y="5721"/>
                  </a:cubicBezTo>
                  <a:cubicBezTo>
                    <a:pt x="638" y="5721"/>
                    <a:pt x="561" y="5747"/>
                    <a:pt x="504" y="5803"/>
                  </a:cubicBezTo>
                  <a:cubicBezTo>
                    <a:pt x="381" y="5926"/>
                    <a:pt x="421" y="6174"/>
                    <a:pt x="570" y="6250"/>
                  </a:cubicBezTo>
                  <a:lnTo>
                    <a:pt x="570" y="6250"/>
                  </a:lnTo>
                  <a:cubicBezTo>
                    <a:pt x="537" y="6239"/>
                    <a:pt x="502" y="6235"/>
                    <a:pt x="466" y="6235"/>
                  </a:cubicBezTo>
                  <a:cubicBezTo>
                    <a:pt x="439" y="6235"/>
                    <a:pt x="411" y="6237"/>
                    <a:pt x="383" y="6241"/>
                  </a:cubicBezTo>
                  <a:cubicBezTo>
                    <a:pt x="364" y="6310"/>
                    <a:pt x="406" y="6395"/>
                    <a:pt x="469" y="6437"/>
                  </a:cubicBezTo>
                  <a:lnTo>
                    <a:pt x="469" y="6437"/>
                  </a:lnTo>
                  <a:cubicBezTo>
                    <a:pt x="448" y="6427"/>
                    <a:pt x="427" y="6423"/>
                    <a:pt x="405" y="6423"/>
                  </a:cubicBezTo>
                  <a:cubicBezTo>
                    <a:pt x="276" y="6423"/>
                    <a:pt x="148" y="6580"/>
                    <a:pt x="121" y="6723"/>
                  </a:cubicBezTo>
                  <a:cubicBezTo>
                    <a:pt x="1" y="7457"/>
                    <a:pt x="756" y="7555"/>
                    <a:pt x="1249" y="7720"/>
                  </a:cubicBezTo>
                  <a:cubicBezTo>
                    <a:pt x="3625" y="8526"/>
                    <a:pt x="6160" y="8815"/>
                    <a:pt x="8668" y="8815"/>
                  </a:cubicBezTo>
                  <a:cubicBezTo>
                    <a:pt x="8713" y="8815"/>
                    <a:pt x="8758" y="8815"/>
                    <a:pt x="8803" y="8815"/>
                  </a:cubicBezTo>
                  <a:cubicBezTo>
                    <a:pt x="11365" y="8793"/>
                    <a:pt x="13905" y="8475"/>
                    <a:pt x="16434" y="8081"/>
                  </a:cubicBezTo>
                  <a:cubicBezTo>
                    <a:pt x="17409" y="7927"/>
                    <a:pt x="17803" y="7336"/>
                    <a:pt x="18088" y="6406"/>
                  </a:cubicBezTo>
                  <a:cubicBezTo>
                    <a:pt x="18153" y="6176"/>
                    <a:pt x="18197" y="5913"/>
                    <a:pt x="18054" y="5705"/>
                  </a:cubicBezTo>
                  <a:cubicBezTo>
                    <a:pt x="18023" y="5650"/>
                    <a:pt x="17952" y="5606"/>
                    <a:pt x="17890" y="5606"/>
                  </a:cubicBezTo>
                  <a:cubicBezTo>
                    <a:pt x="17868" y="5606"/>
                    <a:pt x="17846" y="5612"/>
                    <a:pt x="17829" y="5625"/>
                  </a:cubicBezTo>
                  <a:lnTo>
                    <a:pt x="17829" y="5625"/>
                  </a:lnTo>
                  <a:cubicBezTo>
                    <a:pt x="17912" y="5557"/>
                    <a:pt x="17889" y="5376"/>
                    <a:pt x="17781" y="5333"/>
                  </a:cubicBezTo>
                  <a:cubicBezTo>
                    <a:pt x="17764" y="5326"/>
                    <a:pt x="17747" y="5323"/>
                    <a:pt x="17729" y="5323"/>
                  </a:cubicBezTo>
                  <a:cubicBezTo>
                    <a:pt x="17632" y="5323"/>
                    <a:pt x="17532" y="5417"/>
                    <a:pt x="17551" y="5519"/>
                  </a:cubicBezTo>
                  <a:cubicBezTo>
                    <a:pt x="17500" y="5407"/>
                    <a:pt x="17382" y="5332"/>
                    <a:pt x="17259" y="5332"/>
                  </a:cubicBezTo>
                  <a:cubicBezTo>
                    <a:pt x="17251" y="5332"/>
                    <a:pt x="17242" y="5332"/>
                    <a:pt x="17234" y="5333"/>
                  </a:cubicBezTo>
                  <a:cubicBezTo>
                    <a:pt x="17288" y="5322"/>
                    <a:pt x="17332" y="5256"/>
                    <a:pt x="17321" y="5202"/>
                  </a:cubicBezTo>
                  <a:cubicBezTo>
                    <a:pt x="17280" y="5152"/>
                    <a:pt x="17220" y="5128"/>
                    <a:pt x="17161" y="5128"/>
                  </a:cubicBezTo>
                  <a:cubicBezTo>
                    <a:pt x="17141" y="5128"/>
                    <a:pt x="17121" y="5130"/>
                    <a:pt x="17102" y="5136"/>
                  </a:cubicBezTo>
                  <a:cubicBezTo>
                    <a:pt x="17212" y="5081"/>
                    <a:pt x="17244" y="4906"/>
                    <a:pt x="17168" y="4807"/>
                  </a:cubicBezTo>
                  <a:cubicBezTo>
                    <a:pt x="17126" y="4755"/>
                    <a:pt x="17065" y="4730"/>
                    <a:pt x="17003" y="4730"/>
                  </a:cubicBezTo>
                  <a:cubicBezTo>
                    <a:pt x="16936" y="4730"/>
                    <a:pt x="16868" y="4761"/>
                    <a:pt x="16828" y="4818"/>
                  </a:cubicBezTo>
                  <a:cubicBezTo>
                    <a:pt x="16861" y="4698"/>
                    <a:pt x="16762" y="4567"/>
                    <a:pt x="16642" y="4555"/>
                  </a:cubicBezTo>
                  <a:cubicBezTo>
                    <a:pt x="16522" y="4555"/>
                    <a:pt x="16412" y="4676"/>
                    <a:pt x="16434" y="4796"/>
                  </a:cubicBezTo>
                  <a:cubicBezTo>
                    <a:pt x="16393" y="4744"/>
                    <a:pt x="16331" y="4721"/>
                    <a:pt x="16266" y="4721"/>
                  </a:cubicBezTo>
                  <a:cubicBezTo>
                    <a:pt x="16159" y="4721"/>
                    <a:pt x="16043" y="4785"/>
                    <a:pt x="16007" y="4884"/>
                  </a:cubicBezTo>
                  <a:lnTo>
                    <a:pt x="16007" y="4884"/>
                  </a:lnTo>
                  <a:cubicBezTo>
                    <a:pt x="16020" y="4737"/>
                    <a:pt x="15896" y="4582"/>
                    <a:pt x="15753" y="4567"/>
                  </a:cubicBezTo>
                  <a:lnTo>
                    <a:pt x="15753" y="4567"/>
                  </a:lnTo>
                  <a:cubicBezTo>
                    <a:pt x="15755" y="4567"/>
                    <a:pt x="15757" y="4567"/>
                    <a:pt x="15759" y="4567"/>
                  </a:cubicBezTo>
                  <a:cubicBezTo>
                    <a:pt x="15842" y="4567"/>
                    <a:pt x="15919" y="4484"/>
                    <a:pt x="15898" y="4391"/>
                  </a:cubicBezTo>
                  <a:cubicBezTo>
                    <a:pt x="15890" y="4328"/>
                    <a:pt x="15825" y="4282"/>
                    <a:pt x="15756" y="4282"/>
                  </a:cubicBezTo>
                  <a:cubicBezTo>
                    <a:pt x="15740" y="4282"/>
                    <a:pt x="15724" y="4284"/>
                    <a:pt x="15709" y="4290"/>
                  </a:cubicBezTo>
                  <a:lnTo>
                    <a:pt x="15709" y="4290"/>
                  </a:lnTo>
                  <a:cubicBezTo>
                    <a:pt x="15808" y="4230"/>
                    <a:pt x="15847" y="4076"/>
                    <a:pt x="15777" y="3986"/>
                  </a:cubicBezTo>
                  <a:cubicBezTo>
                    <a:pt x="15741" y="3925"/>
                    <a:pt x="15671" y="3895"/>
                    <a:pt x="15600" y="3895"/>
                  </a:cubicBezTo>
                  <a:cubicBezTo>
                    <a:pt x="15544" y="3895"/>
                    <a:pt x="15488" y="3914"/>
                    <a:pt x="15449" y="3953"/>
                  </a:cubicBezTo>
                  <a:cubicBezTo>
                    <a:pt x="15449" y="3861"/>
                    <a:pt x="15372" y="3788"/>
                    <a:pt x="15281" y="3788"/>
                  </a:cubicBezTo>
                  <a:cubicBezTo>
                    <a:pt x="15275" y="3788"/>
                    <a:pt x="15269" y="3788"/>
                    <a:pt x="15263" y="3789"/>
                  </a:cubicBezTo>
                  <a:cubicBezTo>
                    <a:pt x="15175" y="3800"/>
                    <a:pt x="15098" y="3898"/>
                    <a:pt x="15132" y="3997"/>
                  </a:cubicBezTo>
                  <a:cubicBezTo>
                    <a:pt x="15096" y="3916"/>
                    <a:pt x="15014" y="3877"/>
                    <a:pt x="14930" y="3877"/>
                  </a:cubicBezTo>
                  <a:cubicBezTo>
                    <a:pt x="14833" y="3877"/>
                    <a:pt x="14734" y="3930"/>
                    <a:pt x="14704" y="4030"/>
                  </a:cubicBezTo>
                  <a:cubicBezTo>
                    <a:pt x="14638" y="3953"/>
                    <a:pt x="14562" y="3888"/>
                    <a:pt x="14485" y="3822"/>
                  </a:cubicBezTo>
                  <a:cubicBezTo>
                    <a:pt x="14682" y="3800"/>
                    <a:pt x="14748" y="3482"/>
                    <a:pt x="14584" y="3373"/>
                  </a:cubicBezTo>
                  <a:cubicBezTo>
                    <a:pt x="14694" y="3275"/>
                    <a:pt x="14704" y="3088"/>
                    <a:pt x="14606" y="2968"/>
                  </a:cubicBezTo>
                  <a:cubicBezTo>
                    <a:pt x="14554" y="2910"/>
                    <a:pt x="14475" y="2880"/>
                    <a:pt x="14395" y="2880"/>
                  </a:cubicBezTo>
                  <a:cubicBezTo>
                    <a:pt x="14324" y="2880"/>
                    <a:pt x="14252" y="2905"/>
                    <a:pt x="14200" y="2957"/>
                  </a:cubicBezTo>
                  <a:cubicBezTo>
                    <a:pt x="14173" y="2835"/>
                    <a:pt x="14047" y="2753"/>
                    <a:pt x="13929" y="2753"/>
                  </a:cubicBezTo>
                  <a:cubicBezTo>
                    <a:pt x="13910" y="2753"/>
                    <a:pt x="13890" y="2755"/>
                    <a:pt x="13872" y="2760"/>
                  </a:cubicBezTo>
                  <a:cubicBezTo>
                    <a:pt x="13730" y="2793"/>
                    <a:pt x="13653" y="2935"/>
                    <a:pt x="13664" y="3078"/>
                  </a:cubicBezTo>
                  <a:cubicBezTo>
                    <a:pt x="13631" y="2971"/>
                    <a:pt x="13583" y="2933"/>
                    <a:pt x="13527" y="2933"/>
                  </a:cubicBezTo>
                  <a:cubicBezTo>
                    <a:pt x="13399" y="2933"/>
                    <a:pt x="13234" y="3131"/>
                    <a:pt x="13127" y="3154"/>
                  </a:cubicBezTo>
                  <a:cubicBezTo>
                    <a:pt x="13183" y="3066"/>
                    <a:pt x="13237" y="2968"/>
                    <a:pt x="13292" y="2869"/>
                  </a:cubicBezTo>
                  <a:cubicBezTo>
                    <a:pt x="13303" y="2837"/>
                    <a:pt x="13325" y="2803"/>
                    <a:pt x="13325" y="2771"/>
                  </a:cubicBezTo>
                  <a:cubicBezTo>
                    <a:pt x="13325" y="2706"/>
                    <a:pt x="13246" y="2657"/>
                    <a:pt x="13175" y="2657"/>
                  </a:cubicBezTo>
                  <a:cubicBezTo>
                    <a:pt x="13163" y="2657"/>
                    <a:pt x="13150" y="2658"/>
                    <a:pt x="13139" y="2662"/>
                  </a:cubicBezTo>
                  <a:cubicBezTo>
                    <a:pt x="13098" y="2677"/>
                    <a:pt x="13065" y="2699"/>
                    <a:pt x="13036" y="2726"/>
                  </a:cubicBezTo>
                  <a:lnTo>
                    <a:pt x="13036" y="2726"/>
                  </a:lnTo>
                  <a:cubicBezTo>
                    <a:pt x="13057" y="2687"/>
                    <a:pt x="13073" y="2644"/>
                    <a:pt x="13084" y="2596"/>
                  </a:cubicBezTo>
                  <a:lnTo>
                    <a:pt x="13084" y="2552"/>
                  </a:lnTo>
                  <a:cubicBezTo>
                    <a:pt x="13077" y="2531"/>
                    <a:pt x="13053" y="2523"/>
                    <a:pt x="13030" y="2523"/>
                  </a:cubicBezTo>
                  <a:cubicBezTo>
                    <a:pt x="13017" y="2523"/>
                    <a:pt x="13004" y="2526"/>
                    <a:pt x="12996" y="2530"/>
                  </a:cubicBezTo>
                  <a:cubicBezTo>
                    <a:pt x="12965" y="2551"/>
                    <a:pt x="12944" y="2582"/>
                    <a:pt x="12932" y="2614"/>
                  </a:cubicBezTo>
                  <a:lnTo>
                    <a:pt x="12932" y="2614"/>
                  </a:lnTo>
                  <a:cubicBezTo>
                    <a:pt x="12957" y="2539"/>
                    <a:pt x="12888" y="2458"/>
                    <a:pt x="12821" y="2451"/>
                  </a:cubicBezTo>
                  <a:lnTo>
                    <a:pt x="12821" y="2451"/>
                  </a:lnTo>
                  <a:cubicBezTo>
                    <a:pt x="12876" y="2432"/>
                    <a:pt x="12902" y="2345"/>
                    <a:pt x="12865" y="2289"/>
                  </a:cubicBezTo>
                  <a:cubicBezTo>
                    <a:pt x="12830" y="2248"/>
                    <a:pt x="12782" y="2232"/>
                    <a:pt x="12732" y="2232"/>
                  </a:cubicBezTo>
                  <a:cubicBezTo>
                    <a:pt x="12704" y="2232"/>
                    <a:pt x="12674" y="2237"/>
                    <a:pt x="12646" y="2245"/>
                  </a:cubicBezTo>
                  <a:cubicBezTo>
                    <a:pt x="12723" y="2224"/>
                    <a:pt x="12789" y="2190"/>
                    <a:pt x="12865" y="2146"/>
                  </a:cubicBezTo>
                  <a:cubicBezTo>
                    <a:pt x="12909" y="2125"/>
                    <a:pt x="12964" y="2081"/>
                    <a:pt x="12974" y="2026"/>
                  </a:cubicBezTo>
                  <a:cubicBezTo>
                    <a:pt x="12984" y="1979"/>
                    <a:pt x="12953" y="1923"/>
                    <a:pt x="12908" y="1923"/>
                  </a:cubicBezTo>
                  <a:cubicBezTo>
                    <a:pt x="12901" y="1923"/>
                    <a:pt x="12894" y="1925"/>
                    <a:pt x="12887" y="1928"/>
                  </a:cubicBezTo>
                  <a:cubicBezTo>
                    <a:pt x="12942" y="1884"/>
                    <a:pt x="12964" y="1818"/>
                    <a:pt x="12942" y="1752"/>
                  </a:cubicBezTo>
                  <a:cubicBezTo>
                    <a:pt x="12920" y="1687"/>
                    <a:pt x="12865" y="1643"/>
                    <a:pt x="12799" y="1643"/>
                  </a:cubicBezTo>
                  <a:cubicBezTo>
                    <a:pt x="12876" y="1621"/>
                    <a:pt x="12854" y="1501"/>
                    <a:pt x="12789" y="1446"/>
                  </a:cubicBezTo>
                  <a:cubicBezTo>
                    <a:pt x="12733" y="1402"/>
                    <a:pt x="12646" y="1391"/>
                    <a:pt x="12580" y="1348"/>
                  </a:cubicBezTo>
                  <a:cubicBezTo>
                    <a:pt x="12548" y="1326"/>
                    <a:pt x="12526" y="1304"/>
                    <a:pt x="12492" y="1304"/>
                  </a:cubicBezTo>
                  <a:cubicBezTo>
                    <a:pt x="12488" y="1303"/>
                    <a:pt x="12483" y="1302"/>
                    <a:pt x="12478" y="1302"/>
                  </a:cubicBezTo>
                  <a:cubicBezTo>
                    <a:pt x="12431" y="1302"/>
                    <a:pt x="12394" y="1354"/>
                    <a:pt x="12394" y="1413"/>
                  </a:cubicBezTo>
                  <a:cubicBezTo>
                    <a:pt x="12394" y="1468"/>
                    <a:pt x="12416" y="1511"/>
                    <a:pt x="12449" y="1567"/>
                  </a:cubicBezTo>
                  <a:cubicBezTo>
                    <a:pt x="12372" y="1533"/>
                    <a:pt x="12329" y="1435"/>
                    <a:pt x="12241" y="1435"/>
                  </a:cubicBezTo>
                  <a:cubicBezTo>
                    <a:pt x="12175" y="1435"/>
                    <a:pt x="12132" y="1511"/>
                    <a:pt x="12120" y="1589"/>
                  </a:cubicBezTo>
                  <a:cubicBezTo>
                    <a:pt x="12110" y="1654"/>
                    <a:pt x="12110" y="1730"/>
                    <a:pt x="12055" y="1774"/>
                  </a:cubicBezTo>
                  <a:cubicBezTo>
                    <a:pt x="12066" y="1632"/>
                    <a:pt x="12044" y="1501"/>
                    <a:pt x="11891" y="1457"/>
                  </a:cubicBezTo>
                  <a:cubicBezTo>
                    <a:pt x="11989" y="1413"/>
                    <a:pt x="12033" y="1282"/>
                    <a:pt x="11989" y="1194"/>
                  </a:cubicBezTo>
                  <a:cubicBezTo>
                    <a:pt x="11951" y="1125"/>
                    <a:pt x="11875" y="1083"/>
                    <a:pt x="11802" y="1083"/>
                  </a:cubicBezTo>
                  <a:cubicBezTo>
                    <a:pt x="11772" y="1083"/>
                    <a:pt x="11742" y="1090"/>
                    <a:pt x="11716" y="1107"/>
                  </a:cubicBezTo>
                  <a:cubicBezTo>
                    <a:pt x="11710" y="1027"/>
                    <a:pt x="11630" y="986"/>
                    <a:pt x="11554" y="986"/>
                  </a:cubicBezTo>
                  <a:cubicBezTo>
                    <a:pt x="11483" y="986"/>
                    <a:pt x="11415" y="1021"/>
                    <a:pt x="11409" y="1094"/>
                  </a:cubicBezTo>
                  <a:lnTo>
                    <a:pt x="11409" y="1094"/>
                  </a:lnTo>
                  <a:cubicBezTo>
                    <a:pt x="11418" y="967"/>
                    <a:pt x="11307" y="832"/>
                    <a:pt x="11172" y="832"/>
                  </a:cubicBezTo>
                  <a:cubicBezTo>
                    <a:pt x="11167" y="832"/>
                    <a:pt x="11162" y="832"/>
                    <a:pt x="11157" y="833"/>
                  </a:cubicBezTo>
                  <a:cubicBezTo>
                    <a:pt x="11015" y="833"/>
                    <a:pt x="10905" y="986"/>
                    <a:pt x="10927" y="1117"/>
                  </a:cubicBezTo>
                  <a:cubicBezTo>
                    <a:pt x="10883" y="1030"/>
                    <a:pt x="10796" y="975"/>
                    <a:pt x="10697" y="964"/>
                  </a:cubicBezTo>
                  <a:cubicBezTo>
                    <a:pt x="10653" y="1063"/>
                    <a:pt x="10643" y="1183"/>
                    <a:pt x="10653" y="1292"/>
                  </a:cubicBezTo>
                  <a:cubicBezTo>
                    <a:pt x="10522" y="1282"/>
                    <a:pt x="10358" y="1238"/>
                    <a:pt x="10368" y="1074"/>
                  </a:cubicBezTo>
                  <a:cubicBezTo>
                    <a:pt x="10368" y="964"/>
                    <a:pt x="10424" y="866"/>
                    <a:pt x="10424" y="756"/>
                  </a:cubicBezTo>
                  <a:cubicBezTo>
                    <a:pt x="10433" y="662"/>
                    <a:pt x="10361" y="551"/>
                    <a:pt x="10277" y="551"/>
                  </a:cubicBezTo>
                  <a:cubicBezTo>
                    <a:pt x="10264" y="551"/>
                    <a:pt x="10250" y="553"/>
                    <a:pt x="10237" y="559"/>
                  </a:cubicBezTo>
                  <a:cubicBezTo>
                    <a:pt x="10281" y="482"/>
                    <a:pt x="10193" y="384"/>
                    <a:pt x="10106" y="384"/>
                  </a:cubicBezTo>
                  <a:cubicBezTo>
                    <a:pt x="10018" y="395"/>
                    <a:pt x="9942" y="460"/>
                    <a:pt x="9887" y="526"/>
                  </a:cubicBezTo>
                  <a:cubicBezTo>
                    <a:pt x="9854" y="384"/>
                    <a:pt x="9832" y="231"/>
                    <a:pt x="9723" y="132"/>
                  </a:cubicBezTo>
                  <a:cubicBezTo>
                    <a:pt x="9613" y="22"/>
                    <a:pt x="9438" y="1"/>
                    <a:pt x="92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6444419" y="2775898"/>
              <a:ext cx="30942" cy="26678"/>
            </a:xfrm>
            <a:custGeom>
              <a:rect b="b" l="l" r="r" t="t"/>
              <a:pathLst>
                <a:path extrusionOk="0" h="926" w="1074">
                  <a:moveTo>
                    <a:pt x="541" y="1"/>
                  </a:moveTo>
                  <a:cubicBezTo>
                    <a:pt x="489" y="1"/>
                    <a:pt x="437" y="13"/>
                    <a:pt x="395" y="39"/>
                  </a:cubicBezTo>
                  <a:cubicBezTo>
                    <a:pt x="372" y="51"/>
                    <a:pt x="352" y="66"/>
                    <a:pt x="334" y="84"/>
                  </a:cubicBezTo>
                  <a:lnTo>
                    <a:pt x="334" y="84"/>
                  </a:lnTo>
                  <a:cubicBezTo>
                    <a:pt x="129" y="153"/>
                    <a:pt x="1" y="380"/>
                    <a:pt x="44" y="596"/>
                  </a:cubicBezTo>
                  <a:cubicBezTo>
                    <a:pt x="56" y="630"/>
                    <a:pt x="66" y="662"/>
                    <a:pt x="100" y="684"/>
                  </a:cubicBezTo>
                  <a:cubicBezTo>
                    <a:pt x="154" y="739"/>
                    <a:pt x="231" y="728"/>
                    <a:pt x="297" y="761"/>
                  </a:cubicBezTo>
                  <a:cubicBezTo>
                    <a:pt x="369" y="813"/>
                    <a:pt x="403" y="926"/>
                    <a:pt x="482" y="926"/>
                  </a:cubicBezTo>
                  <a:cubicBezTo>
                    <a:pt x="486" y="926"/>
                    <a:pt x="490" y="925"/>
                    <a:pt x="494" y="925"/>
                  </a:cubicBezTo>
                  <a:cubicBezTo>
                    <a:pt x="559" y="925"/>
                    <a:pt x="603" y="837"/>
                    <a:pt x="669" y="827"/>
                  </a:cubicBezTo>
                  <a:cubicBezTo>
                    <a:pt x="678" y="823"/>
                    <a:pt x="688" y="822"/>
                    <a:pt x="698" y="822"/>
                  </a:cubicBezTo>
                  <a:cubicBezTo>
                    <a:pt x="721" y="822"/>
                    <a:pt x="744" y="830"/>
                    <a:pt x="767" y="837"/>
                  </a:cubicBezTo>
                  <a:cubicBezTo>
                    <a:pt x="785" y="842"/>
                    <a:pt x="803" y="844"/>
                    <a:pt x="822" y="844"/>
                  </a:cubicBezTo>
                  <a:cubicBezTo>
                    <a:pt x="893" y="844"/>
                    <a:pt x="965" y="811"/>
                    <a:pt x="1008" y="750"/>
                  </a:cubicBezTo>
                  <a:cubicBezTo>
                    <a:pt x="1063" y="684"/>
                    <a:pt x="1074" y="586"/>
                    <a:pt x="1041" y="498"/>
                  </a:cubicBezTo>
                  <a:cubicBezTo>
                    <a:pt x="1008" y="443"/>
                    <a:pt x="964" y="411"/>
                    <a:pt x="932" y="356"/>
                  </a:cubicBezTo>
                  <a:cubicBezTo>
                    <a:pt x="876" y="268"/>
                    <a:pt x="844" y="170"/>
                    <a:pt x="767" y="93"/>
                  </a:cubicBezTo>
                  <a:cubicBezTo>
                    <a:pt x="713" y="32"/>
                    <a:pt x="626" y="1"/>
                    <a:pt x="541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2"/>
            <p:cNvSpPr/>
            <p:nvPr/>
          </p:nvSpPr>
          <p:spPr>
            <a:xfrm>
              <a:off x="6200917" y="2770021"/>
              <a:ext cx="38202" cy="29444"/>
            </a:xfrm>
            <a:custGeom>
              <a:rect b="b" l="l" r="r" t="t"/>
              <a:pathLst>
                <a:path extrusionOk="0" h="1022" w="1326">
                  <a:moveTo>
                    <a:pt x="741" y="1"/>
                  </a:moveTo>
                  <a:cubicBezTo>
                    <a:pt x="567" y="1"/>
                    <a:pt x="395" y="72"/>
                    <a:pt x="241" y="144"/>
                  </a:cubicBezTo>
                  <a:lnTo>
                    <a:pt x="351" y="144"/>
                  </a:lnTo>
                  <a:cubicBezTo>
                    <a:pt x="187" y="199"/>
                    <a:pt x="55" y="341"/>
                    <a:pt x="12" y="516"/>
                  </a:cubicBezTo>
                  <a:cubicBezTo>
                    <a:pt x="12" y="538"/>
                    <a:pt x="0" y="571"/>
                    <a:pt x="12" y="603"/>
                  </a:cubicBezTo>
                  <a:cubicBezTo>
                    <a:pt x="30" y="659"/>
                    <a:pt x="87" y="683"/>
                    <a:pt x="144" y="683"/>
                  </a:cubicBezTo>
                  <a:cubicBezTo>
                    <a:pt x="154" y="683"/>
                    <a:pt x="165" y="682"/>
                    <a:pt x="175" y="680"/>
                  </a:cubicBezTo>
                  <a:cubicBezTo>
                    <a:pt x="215" y="680"/>
                    <a:pt x="251" y="678"/>
                    <a:pt x="286" y="678"/>
                  </a:cubicBezTo>
                  <a:cubicBezTo>
                    <a:pt x="319" y="678"/>
                    <a:pt x="352" y="680"/>
                    <a:pt x="384" y="691"/>
                  </a:cubicBezTo>
                  <a:cubicBezTo>
                    <a:pt x="285" y="768"/>
                    <a:pt x="318" y="943"/>
                    <a:pt x="428" y="998"/>
                  </a:cubicBezTo>
                  <a:cubicBezTo>
                    <a:pt x="458" y="1014"/>
                    <a:pt x="492" y="1022"/>
                    <a:pt x="527" y="1022"/>
                  </a:cubicBezTo>
                  <a:cubicBezTo>
                    <a:pt x="608" y="1022"/>
                    <a:pt x="695" y="982"/>
                    <a:pt x="756" y="921"/>
                  </a:cubicBezTo>
                  <a:cubicBezTo>
                    <a:pt x="800" y="866"/>
                    <a:pt x="832" y="812"/>
                    <a:pt x="898" y="779"/>
                  </a:cubicBezTo>
                  <a:cubicBezTo>
                    <a:pt x="942" y="746"/>
                    <a:pt x="1007" y="757"/>
                    <a:pt x="1063" y="735"/>
                  </a:cubicBezTo>
                  <a:cubicBezTo>
                    <a:pt x="1248" y="680"/>
                    <a:pt x="1325" y="440"/>
                    <a:pt x="1248" y="275"/>
                  </a:cubicBezTo>
                  <a:cubicBezTo>
                    <a:pt x="1172" y="100"/>
                    <a:pt x="975" y="2"/>
                    <a:pt x="778" y="2"/>
                  </a:cubicBezTo>
                  <a:cubicBezTo>
                    <a:pt x="766" y="1"/>
                    <a:pt x="753" y="1"/>
                    <a:pt x="741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6150442" y="2765037"/>
              <a:ext cx="30942" cy="26304"/>
            </a:xfrm>
            <a:custGeom>
              <a:rect b="b" l="l" r="r" t="t"/>
              <a:pathLst>
                <a:path extrusionOk="0" h="913" w="1074">
                  <a:moveTo>
                    <a:pt x="708" y="1"/>
                  </a:moveTo>
                  <a:cubicBezTo>
                    <a:pt x="651" y="1"/>
                    <a:pt x="591" y="16"/>
                    <a:pt x="537" y="32"/>
                  </a:cubicBezTo>
                  <a:cubicBezTo>
                    <a:pt x="472" y="43"/>
                    <a:pt x="416" y="54"/>
                    <a:pt x="351" y="54"/>
                  </a:cubicBezTo>
                  <a:lnTo>
                    <a:pt x="329" y="197"/>
                  </a:lnTo>
                  <a:cubicBezTo>
                    <a:pt x="316" y="175"/>
                    <a:pt x="297" y="167"/>
                    <a:pt x="276" y="167"/>
                  </a:cubicBezTo>
                  <a:cubicBezTo>
                    <a:pt x="242" y="167"/>
                    <a:pt x="202" y="187"/>
                    <a:pt x="176" y="207"/>
                  </a:cubicBezTo>
                  <a:cubicBezTo>
                    <a:pt x="121" y="262"/>
                    <a:pt x="66" y="306"/>
                    <a:pt x="34" y="372"/>
                  </a:cubicBezTo>
                  <a:cubicBezTo>
                    <a:pt x="0" y="437"/>
                    <a:pt x="0" y="525"/>
                    <a:pt x="44" y="579"/>
                  </a:cubicBezTo>
                  <a:cubicBezTo>
                    <a:pt x="65" y="606"/>
                    <a:pt x="101" y="619"/>
                    <a:pt x="137" y="619"/>
                  </a:cubicBezTo>
                  <a:cubicBezTo>
                    <a:pt x="161" y="619"/>
                    <a:pt x="184" y="613"/>
                    <a:pt x="203" y="600"/>
                  </a:cubicBezTo>
                  <a:lnTo>
                    <a:pt x="203" y="600"/>
                  </a:lnTo>
                  <a:cubicBezTo>
                    <a:pt x="138" y="695"/>
                    <a:pt x="167" y="848"/>
                    <a:pt x="275" y="897"/>
                  </a:cubicBezTo>
                  <a:cubicBezTo>
                    <a:pt x="301" y="908"/>
                    <a:pt x="327" y="913"/>
                    <a:pt x="353" y="913"/>
                  </a:cubicBezTo>
                  <a:cubicBezTo>
                    <a:pt x="511" y="913"/>
                    <a:pt x="665" y="744"/>
                    <a:pt x="844" y="744"/>
                  </a:cubicBezTo>
                  <a:lnTo>
                    <a:pt x="942" y="744"/>
                  </a:lnTo>
                  <a:cubicBezTo>
                    <a:pt x="1019" y="722"/>
                    <a:pt x="1063" y="656"/>
                    <a:pt x="1073" y="579"/>
                  </a:cubicBezTo>
                  <a:cubicBezTo>
                    <a:pt x="1073" y="514"/>
                    <a:pt x="1051" y="437"/>
                    <a:pt x="1041" y="372"/>
                  </a:cubicBezTo>
                  <a:cubicBezTo>
                    <a:pt x="986" y="229"/>
                    <a:pt x="920" y="54"/>
                    <a:pt x="778" y="10"/>
                  </a:cubicBezTo>
                  <a:cubicBezTo>
                    <a:pt x="756" y="4"/>
                    <a:pt x="732" y="1"/>
                    <a:pt x="708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6084842" y="2753282"/>
              <a:ext cx="25583" cy="22241"/>
            </a:xfrm>
            <a:custGeom>
              <a:rect b="b" l="l" r="r" t="t"/>
              <a:pathLst>
                <a:path extrusionOk="0" h="772" w="888">
                  <a:moveTo>
                    <a:pt x="642" y="0"/>
                  </a:moveTo>
                  <a:cubicBezTo>
                    <a:pt x="632" y="0"/>
                    <a:pt x="623" y="1"/>
                    <a:pt x="613" y="2"/>
                  </a:cubicBezTo>
                  <a:cubicBezTo>
                    <a:pt x="526" y="13"/>
                    <a:pt x="438" y="68"/>
                    <a:pt x="362" y="123"/>
                  </a:cubicBezTo>
                  <a:lnTo>
                    <a:pt x="460" y="2"/>
                  </a:lnTo>
                  <a:lnTo>
                    <a:pt x="460" y="2"/>
                  </a:lnTo>
                  <a:cubicBezTo>
                    <a:pt x="350" y="24"/>
                    <a:pt x="230" y="46"/>
                    <a:pt x="143" y="111"/>
                  </a:cubicBezTo>
                  <a:cubicBezTo>
                    <a:pt x="55" y="188"/>
                    <a:pt x="0" y="308"/>
                    <a:pt x="44" y="407"/>
                  </a:cubicBezTo>
                  <a:cubicBezTo>
                    <a:pt x="71" y="475"/>
                    <a:pt x="139" y="517"/>
                    <a:pt x="205" y="517"/>
                  </a:cubicBezTo>
                  <a:cubicBezTo>
                    <a:pt x="247" y="517"/>
                    <a:pt x="288" y="500"/>
                    <a:pt x="318" y="462"/>
                  </a:cubicBezTo>
                  <a:cubicBezTo>
                    <a:pt x="372" y="539"/>
                    <a:pt x="406" y="637"/>
                    <a:pt x="471" y="714"/>
                  </a:cubicBezTo>
                  <a:cubicBezTo>
                    <a:pt x="512" y="749"/>
                    <a:pt x="569" y="772"/>
                    <a:pt x="619" y="772"/>
                  </a:cubicBezTo>
                  <a:cubicBezTo>
                    <a:pt x="663" y="772"/>
                    <a:pt x="702" y="755"/>
                    <a:pt x="723" y="714"/>
                  </a:cubicBezTo>
                  <a:cubicBezTo>
                    <a:pt x="767" y="615"/>
                    <a:pt x="668" y="527"/>
                    <a:pt x="625" y="429"/>
                  </a:cubicBezTo>
                  <a:cubicBezTo>
                    <a:pt x="745" y="364"/>
                    <a:pt x="887" y="265"/>
                    <a:pt x="844" y="133"/>
                  </a:cubicBezTo>
                  <a:cubicBezTo>
                    <a:pt x="824" y="45"/>
                    <a:pt x="733" y="0"/>
                    <a:pt x="642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2"/>
            <p:cNvSpPr/>
            <p:nvPr/>
          </p:nvSpPr>
          <p:spPr>
            <a:xfrm>
              <a:off x="6281672" y="2779154"/>
              <a:ext cx="40392" cy="26476"/>
            </a:xfrm>
            <a:custGeom>
              <a:rect b="b" l="l" r="r" t="t"/>
              <a:pathLst>
                <a:path extrusionOk="0" h="919" w="1402">
                  <a:moveTo>
                    <a:pt x="608" y="1"/>
                  </a:moveTo>
                  <a:cubicBezTo>
                    <a:pt x="516" y="1"/>
                    <a:pt x="437" y="84"/>
                    <a:pt x="427" y="177"/>
                  </a:cubicBezTo>
                  <a:cubicBezTo>
                    <a:pt x="427" y="221"/>
                    <a:pt x="427" y="264"/>
                    <a:pt x="460" y="286"/>
                  </a:cubicBezTo>
                  <a:cubicBezTo>
                    <a:pt x="466" y="293"/>
                    <a:pt x="474" y="298"/>
                    <a:pt x="482" y="302"/>
                  </a:cubicBezTo>
                  <a:lnTo>
                    <a:pt x="482" y="302"/>
                  </a:lnTo>
                  <a:lnTo>
                    <a:pt x="350" y="342"/>
                  </a:lnTo>
                  <a:cubicBezTo>
                    <a:pt x="333" y="338"/>
                    <a:pt x="316" y="336"/>
                    <a:pt x="298" y="336"/>
                  </a:cubicBezTo>
                  <a:cubicBezTo>
                    <a:pt x="164" y="336"/>
                    <a:pt x="41" y="445"/>
                    <a:pt x="22" y="571"/>
                  </a:cubicBezTo>
                  <a:cubicBezTo>
                    <a:pt x="0" y="714"/>
                    <a:pt x="110" y="867"/>
                    <a:pt x="252" y="911"/>
                  </a:cubicBezTo>
                  <a:cubicBezTo>
                    <a:pt x="274" y="916"/>
                    <a:pt x="297" y="918"/>
                    <a:pt x="320" y="918"/>
                  </a:cubicBezTo>
                  <a:cubicBezTo>
                    <a:pt x="443" y="918"/>
                    <a:pt x="569" y="847"/>
                    <a:pt x="625" y="736"/>
                  </a:cubicBezTo>
                  <a:cubicBezTo>
                    <a:pt x="643" y="708"/>
                    <a:pt x="669" y="665"/>
                    <a:pt x="703" y="665"/>
                  </a:cubicBezTo>
                  <a:cubicBezTo>
                    <a:pt x="709" y="665"/>
                    <a:pt x="716" y="667"/>
                    <a:pt x="723" y="670"/>
                  </a:cubicBezTo>
                  <a:cubicBezTo>
                    <a:pt x="734" y="670"/>
                    <a:pt x="734" y="681"/>
                    <a:pt x="745" y="692"/>
                  </a:cubicBezTo>
                  <a:cubicBezTo>
                    <a:pt x="794" y="766"/>
                    <a:pt x="879" y="792"/>
                    <a:pt x="969" y="792"/>
                  </a:cubicBezTo>
                  <a:cubicBezTo>
                    <a:pt x="1038" y="792"/>
                    <a:pt x="1110" y="777"/>
                    <a:pt x="1172" y="758"/>
                  </a:cubicBezTo>
                  <a:cubicBezTo>
                    <a:pt x="1248" y="746"/>
                    <a:pt x="1314" y="724"/>
                    <a:pt x="1358" y="670"/>
                  </a:cubicBezTo>
                  <a:cubicBezTo>
                    <a:pt x="1401" y="615"/>
                    <a:pt x="1401" y="527"/>
                    <a:pt x="1358" y="483"/>
                  </a:cubicBezTo>
                  <a:cubicBezTo>
                    <a:pt x="1330" y="450"/>
                    <a:pt x="1286" y="432"/>
                    <a:pt x="1243" y="432"/>
                  </a:cubicBezTo>
                  <a:cubicBezTo>
                    <a:pt x="1217" y="432"/>
                    <a:pt x="1192" y="439"/>
                    <a:pt x="1172" y="451"/>
                  </a:cubicBezTo>
                  <a:cubicBezTo>
                    <a:pt x="1182" y="352"/>
                    <a:pt x="1194" y="264"/>
                    <a:pt x="1172" y="177"/>
                  </a:cubicBezTo>
                  <a:cubicBezTo>
                    <a:pt x="1151" y="95"/>
                    <a:pt x="1073" y="23"/>
                    <a:pt x="991" y="23"/>
                  </a:cubicBezTo>
                  <a:cubicBezTo>
                    <a:pt x="986" y="23"/>
                    <a:pt x="980" y="23"/>
                    <a:pt x="975" y="24"/>
                  </a:cubicBezTo>
                  <a:cubicBezTo>
                    <a:pt x="876" y="35"/>
                    <a:pt x="822" y="123"/>
                    <a:pt x="778" y="199"/>
                  </a:cubicBezTo>
                  <a:cubicBezTo>
                    <a:pt x="810" y="111"/>
                    <a:pt x="723" y="2"/>
                    <a:pt x="625" y="2"/>
                  </a:cubicBezTo>
                  <a:cubicBezTo>
                    <a:pt x="619" y="1"/>
                    <a:pt x="614" y="1"/>
                    <a:pt x="608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6331484" y="2785751"/>
              <a:ext cx="27802" cy="22875"/>
            </a:xfrm>
            <a:custGeom>
              <a:rect b="b" l="l" r="r" t="t"/>
              <a:pathLst>
                <a:path extrusionOk="0" h="794" w="965">
                  <a:moveTo>
                    <a:pt x="597" y="1"/>
                  </a:moveTo>
                  <a:cubicBezTo>
                    <a:pt x="459" y="1"/>
                    <a:pt x="321" y="91"/>
                    <a:pt x="258" y="223"/>
                  </a:cubicBezTo>
                  <a:lnTo>
                    <a:pt x="258" y="223"/>
                  </a:lnTo>
                  <a:cubicBezTo>
                    <a:pt x="130" y="245"/>
                    <a:pt x="50" y="394"/>
                    <a:pt x="12" y="517"/>
                  </a:cubicBezTo>
                  <a:cubicBezTo>
                    <a:pt x="1" y="539"/>
                    <a:pt x="1" y="551"/>
                    <a:pt x="1" y="561"/>
                  </a:cubicBezTo>
                  <a:cubicBezTo>
                    <a:pt x="23" y="583"/>
                    <a:pt x="56" y="583"/>
                    <a:pt x="78" y="583"/>
                  </a:cubicBezTo>
                  <a:cubicBezTo>
                    <a:pt x="82" y="583"/>
                    <a:pt x="86" y="582"/>
                    <a:pt x="90" y="582"/>
                  </a:cubicBezTo>
                  <a:cubicBezTo>
                    <a:pt x="193" y="582"/>
                    <a:pt x="257" y="706"/>
                    <a:pt x="341" y="758"/>
                  </a:cubicBezTo>
                  <a:cubicBezTo>
                    <a:pt x="376" y="783"/>
                    <a:pt x="417" y="794"/>
                    <a:pt x="458" y="794"/>
                  </a:cubicBezTo>
                  <a:cubicBezTo>
                    <a:pt x="583" y="794"/>
                    <a:pt x="713" y="693"/>
                    <a:pt x="713" y="561"/>
                  </a:cubicBezTo>
                  <a:cubicBezTo>
                    <a:pt x="737" y="580"/>
                    <a:pt x="765" y="589"/>
                    <a:pt x="793" y="589"/>
                  </a:cubicBezTo>
                  <a:cubicBezTo>
                    <a:pt x="829" y="589"/>
                    <a:pt x="864" y="575"/>
                    <a:pt x="888" y="551"/>
                  </a:cubicBezTo>
                  <a:cubicBezTo>
                    <a:pt x="932" y="517"/>
                    <a:pt x="954" y="452"/>
                    <a:pt x="954" y="386"/>
                  </a:cubicBezTo>
                  <a:cubicBezTo>
                    <a:pt x="964" y="211"/>
                    <a:pt x="823" y="25"/>
                    <a:pt x="636" y="3"/>
                  </a:cubicBezTo>
                  <a:cubicBezTo>
                    <a:pt x="623" y="1"/>
                    <a:pt x="610" y="1"/>
                    <a:pt x="597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6182623" y="2666190"/>
              <a:ext cx="32181" cy="34543"/>
            </a:xfrm>
            <a:custGeom>
              <a:rect b="b" l="l" r="r" t="t"/>
              <a:pathLst>
                <a:path extrusionOk="0" h="1199" w="1117">
                  <a:moveTo>
                    <a:pt x="551" y="1"/>
                  </a:moveTo>
                  <a:cubicBezTo>
                    <a:pt x="542" y="1"/>
                    <a:pt x="534" y="2"/>
                    <a:pt x="526" y="3"/>
                  </a:cubicBezTo>
                  <a:cubicBezTo>
                    <a:pt x="424" y="31"/>
                    <a:pt x="369" y="146"/>
                    <a:pt x="388" y="247"/>
                  </a:cubicBezTo>
                  <a:lnTo>
                    <a:pt x="388" y="247"/>
                  </a:lnTo>
                  <a:cubicBezTo>
                    <a:pt x="364" y="213"/>
                    <a:pt x="317" y="191"/>
                    <a:pt x="274" y="191"/>
                  </a:cubicBezTo>
                  <a:cubicBezTo>
                    <a:pt x="259" y="191"/>
                    <a:pt x="244" y="194"/>
                    <a:pt x="231" y="200"/>
                  </a:cubicBezTo>
                  <a:cubicBezTo>
                    <a:pt x="153" y="233"/>
                    <a:pt x="121" y="321"/>
                    <a:pt x="132" y="397"/>
                  </a:cubicBezTo>
                  <a:cubicBezTo>
                    <a:pt x="143" y="474"/>
                    <a:pt x="187" y="551"/>
                    <a:pt x="241" y="606"/>
                  </a:cubicBezTo>
                  <a:lnTo>
                    <a:pt x="197" y="650"/>
                  </a:lnTo>
                  <a:cubicBezTo>
                    <a:pt x="22" y="704"/>
                    <a:pt x="0" y="956"/>
                    <a:pt x="132" y="1087"/>
                  </a:cubicBezTo>
                  <a:cubicBezTo>
                    <a:pt x="211" y="1167"/>
                    <a:pt x="329" y="1198"/>
                    <a:pt x="450" y="1198"/>
                  </a:cubicBezTo>
                  <a:cubicBezTo>
                    <a:pt x="512" y="1198"/>
                    <a:pt x="576" y="1190"/>
                    <a:pt x="635" y="1175"/>
                  </a:cubicBezTo>
                  <a:cubicBezTo>
                    <a:pt x="745" y="1142"/>
                    <a:pt x="866" y="1087"/>
                    <a:pt x="953" y="1010"/>
                  </a:cubicBezTo>
                  <a:cubicBezTo>
                    <a:pt x="1029" y="956"/>
                    <a:pt x="1085" y="890"/>
                    <a:pt x="1106" y="813"/>
                  </a:cubicBezTo>
                  <a:cubicBezTo>
                    <a:pt x="1117" y="726"/>
                    <a:pt x="1063" y="628"/>
                    <a:pt x="975" y="628"/>
                  </a:cubicBezTo>
                  <a:cubicBezTo>
                    <a:pt x="1063" y="551"/>
                    <a:pt x="1085" y="409"/>
                    <a:pt x="1019" y="310"/>
                  </a:cubicBezTo>
                  <a:cubicBezTo>
                    <a:pt x="975" y="244"/>
                    <a:pt x="895" y="207"/>
                    <a:pt x="815" y="207"/>
                  </a:cubicBezTo>
                  <a:cubicBezTo>
                    <a:pt x="776" y="207"/>
                    <a:pt x="737" y="215"/>
                    <a:pt x="701" y="233"/>
                  </a:cubicBezTo>
                  <a:cubicBezTo>
                    <a:pt x="762" y="132"/>
                    <a:pt x="662" y="1"/>
                    <a:pt x="551" y="1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6247906" y="2688028"/>
              <a:ext cx="34111" cy="36301"/>
            </a:xfrm>
            <a:custGeom>
              <a:rect b="b" l="l" r="r" t="t"/>
              <a:pathLst>
                <a:path extrusionOk="0" h="1260" w="1184">
                  <a:moveTo>
                    <a:pt x="527" y="1"/>
                  </a:moveTo>
                  <a:cubicBezTo>
                    <a:pt x="461" y="1"/>
                    <a:pt x="417" y="23"/>
                    <a:pt x="373" y="55"/>
                  </a:cubicBezTo>
                  <a:cubicBezTo>
                    <a:pt x="373" y="99"/>
                    <a:pt x="351" y="154"/>
                    <a:pt x="318" y="187"/>
                  </a:cubicBezTo>
                  <a:cubicBezTo>
                    <a:pt x="296" y="209"/>
                    <a:pt x="274" y="220"/>
                    <a:pt x="252" y="230"/>
                  </a:cubicBezTo>
                  <a:cubicBezTo>
                    <a:pt x="230" y="318"/>
                    <a:pt x="264" y="428"/>
                    <a:pt x="351" y="505"/>
                  </a:cubicBezTo>
                  <a:cubicBezTo>
                    <a:pt x="308" y="471"/>
                    <a:pt x="252" y="461"/>
                    <a:pt x="209" y="461"/>
                  </a:cubicBezTo>
                  <a:cubicBezTo>
                    <a:pt x="132" y="461"/>
                    <a:pt x="77" y="493"/>
                    <a:pt x="33" y="559"/>
                  </a:cubicBezTo>
                  <a:cubicBezTo>
                    <a:pt x="1" y="625"/>
                    <a:pt x="89" y="855"/>
                    <a:pt x="121" y="855"/>
                  </a:cubicBezTo>
                  <a:lnTo>
                    <a:pt x="132" y="855"/>
                  </a:lnTo>
                  <a:cubicBezTo>
                    <a:pt x="45" y="943"/>
                    <a:pt x="99" y="1096"/>
                    <a:pt x="198" y="1172"/>
                  </a:cubicBezTo>
                  <a:cubicBezTo>
                    <a:pt x="286" y="1238"/>
                    <a:pt x="395" y="1260"/>
                    <a:pt x="505" y="1260"/>
                  </a:cubicBezTo>
                  <a:lnTo>
                    <a:pt x="548" y="1260"/>
                  </a:lnTo>
                  <a:cubicBezTo>
                    <a:pt x="712" y="1249"/>
                    <a:pt x="865" y="1227"/>
                    <a:pt x="1030" y="1183"/>
                  </a:cubicBezTo>
                  <a:cubicBezTo>
                    <a:pt x="1063" y="1172"/>
                    <a:pt x="1096" y="1162"/>
                    <a:pt x="1128" y="1128"/>
                  </a:cubicBezTo>
                  <a:cubicBezTo>
                    <a:pt x="1183" y="1084"/>
                    <a:pt x="1183" y="997"/>
                    <a:pt x="1140" y="931"/>
                  </a:cubicBezTo>
                  <a:cubicBezTo>
                    <a:pt x="1106" y="877"/>
                    <a:pt x="1041" y="833"/>
                    <a:pt x="975" y="811"/>
                  </a:cubicBezTo>
                  <a:cubicBezTo>
                    <a:pt x="1052" y="811"/>
                    <a:pt x="1118" y="756"/>
                    <a:pt x="1140" y="690"/>
                  </a:cubicBezTo>
                  <a:cubicBezTo>
                    <a:pt x="1162" y="625"/>
                    <a:pt x="1140" y="548"/>
                    <a:pt x="1096" y="493"/>
                  </a:cubicBezTo>
                  <a:cubicBezTo>
                    <a:pt x="1030" y="449"/>
                    <a:pt x="931" y="417"/>
                    <a:pt x="943" y="340"/>
                  </a:cubicBezTo>
                  <a:cubicBezTo>
                    <a:pt x="943" y="308"/>
                    <a:pt x="953" y="286"/>
                    <a:pt x="975" y="264"/>
                  </a:cubicBezTo>
                  <a:cubicBezTo>
                    <a:pt x="975" y="252"/>
                    <a:pt x="975" y="242"/>
                    <a:pt x="986" y="230"/>
                  </a:cubicBezTo>
                  <a:cubicBezTo>
                    <a:pt x="943" y="165"/>
                    <a:pt x="909" y="89"/>
                    <a:pt x="887" y="12"/>
                  </a:cubicBezTo>
                  <a:cubicBezTo>
                    <a:pt x="877" y="12"/>
                    <a:pt x="865" y="1"/>
                    <a:pt x="855" y="1"/>
                  </a:cubicBezTo>
                  <a:cubicBezTo>
                    <a:pt x="800" y="1"/>
                    <a:pt x="756" y="45"/>
                    <a:pt x="724" y="89"/>
                  </a:cubicBezTo>
                  <a:cubicBezTo>
                    <a:pt x="658" y="23"/>
                    <a:pt x="592" y="1"/>
                    <a:pt x="527" y="1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6291121" y="2672903"/>
              <a:ext cx="35984" cy="35984"/>
            </a:xfrm>
            <a:custGeom>
              <a:rect b="b" l="l" r="r" t="t"/>
              <a:pathLst>
                <a:path extrusionOk="0" h="1249" w="1249">
                  <a:moveTo>
                    <a:pt x="592" y="0"/>
                  </a:moveTo>
                  <a:cubicBezTo>
                    <a:pt x="570" y="55"/>
                    <a:pt x="559" y="120"/>
                    <a:pt x="559" y="176"/>
                  </a:cubicBezTo>
                  <a:cubicBezTo>
                    <a:pt x="570" y="296"/>
                    <a:pt x="614" y="417"/>
                    <a:pt x="625" y="537"/>
                  </a:cubicBezTo>
                  <a:cubicBezTo>
                    <a:pt x="636" y="833"/>
                    <a:pt x="340" y="1095"/>
                    <a:pt x="44" y="1095"/>
                  </a:cubicBezTo>
                  <a:lnTo>
                    <a:pt x="1" y="1095"/>
                  </a:lnTo>
                  <a:cubicBezTo>
                    <a:pt x="34" y="1139"/>
                    <a:pt x="78" y="1172"/>
                    <a:pt x="132" y="1193"/>
                  </a:cubicBezTo>
                  <a:cubicBezTo>
                    <a:pt x="209" y="1227"/>
                    <a:pt x="285" y="1237"/>
                    <a:pt x="362" y="1237"/>
                  </a:cubicBezTo>
                  <a:cubicBezTo>
                    <a:pt x="438" y="1237"/>
                    <a:pt x="516" y="1227"/>
                    <a:pt x="581" y="1205"/>
                  </a:cubicBezTo>
                  <a:cubicBezTo>
                    <a:pt x="625" y="1193"/>
                    <a:pt x="657" y="1183"/>
                    <a:pt x="691" y="1183"/>
                  </a:cubicBezTo>
                  <a:lnTo>
                    <a:pt x="713" y="1183"/>
                  </a:lnTo>
                  <a:lnTo>
                    <a:pt x="811" y="1215"/>
                  </a:lnTo>
                  <a:cubicBezTo>
                    <a:pt x="876" y="1237"/>
                    <a:pt x="932" y="1249"/>
                    <a:pt x="997" y="1249"/>
                  </a:cubicBezTo>
                  <a:cubicBezTo>
                    <a:pt x="1030" y="1249"/>
                    <a:pt x="1073" y="1237"/>
                    <a:pt x="1107" y="1237"/>
                  </a:cubicBezTo>
                  <a:cubicBezTo>
                    <a:pt x="1129" y="1227"/>
                    <a:pt x="1139" y="1227"/>
                    <a:pt x="1161" y="1215"/>
                  </a:cubicBezTo>
                  <a:cubicBezTo>
                    <a:pt x="1117" y="1139"/>
                    <a:pt x="1129" y="1030"/>
                    <a:pt x="1194" y="974"/>
                  </a:cubicBezTo>
                  <a:cubicBezTo>
                    <a:pt x="1194" y="964"/>
                    <a:pt x="1205" y="964"/>
                    <a:pt x="1205" y="964"/>
                  </a:cubicBezTo>
                  <a:cubicBezTo>
                    <a:pt x="1172" y="920"/>
                    <a:pt x="1139" y="887"/>
                    <a:pt x="1107" y="865"/>
                  </a:cubicBezTo>
                  <a:cubicBezTo>
                    <a:pt x="1194" y="755"/>
                    <a:pt x="1249" y="592"/>
                    <a:pt x="1183" y="460"/>
                  </a:cubicBezTo>
                  <a:cubicBezTo>
                    <a:pt x="1151" y="383"/>
                    <a:pt x="1063" y="339"/>
                    <a:pt x="975" y="339"/>
                  </a:cubicBezTo>
                  <a:cubicBezTo>
                    <a:pt x="920" y="339"/>
                    <a:pt x="866" y="361"/>
                    <a:pt x="833" y="417"/>
                  </a:cubicBezTo>
                  <a:cubicBezTo>
                    <a:pt x="876" y="241"/>
                    <a:pt x="767" y="44"/>
                    <a:pt x="592" y="0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6333386" y="2646397"/>
              <a:ext cx="7923" cy="5704"/>
            </a:xfrm>
            <a:custGeom>
              <a:rect b="b" l="l" r="r" t="t"/>
              <a:pathLst>
                <a:path extrusionOk="0" h="198" w="275">
                  <a:moveTo>
                    <a:pt x="198" y="1"/>
                  </a:moveTo>
                  <a:lnTo>
                    <a:pt x="198" y="1"/>
                  </a:lnTo>
                  <a:cubicBezTo>
                    <a:pt x="143" y="45"/>
                    <a:pt x="121" y="110"/>
                    <a:pt x="121" y="176"/>
                  </a:cubicBezTo>
                  <a:cubicBezTo>
                    <a:pt x="78" y="176"/>
                    <a:pt x="34" y="186"/>
                    <a:pt x="1" y="186"/>
                  </a:cubicBezTo>
                  <a:cubicBezTo>
                    <a:pt x="44" y="198"/>
                    <a:pt x="88" y="198"/>
                    <a:pt x="132" y="198"/>
                  </a:cubicBezTo>
                  <a:cubicBezTo>
                    <a:pt x="176" y="198"/>
                    <a:pt x="220" y="198"/>
                    <a:pt x="263" y="186"/>
                  </a:cubicBezTo>
                  <a:cubicBezTo>
                    <a:pt x="263" y="176"/>
                    <a:pt x="263" y="165"/>
                    <a:pt x="275" y="154"/>
                  </a:cubicBezTo>
                  <a:cubicBezTo>
                    <a:pt x="220" y="121"/>
                    <a:pt x="187" y="66"/>
                    <a:pt x="198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6344449" y="2676331"/>
              <a:ext cx="37482" cy="32930"/>
            </a:xfrm>
            <a:custGeom>
              <a:rect b="b" l="l" r="r" t="t"/>
              <a:pathLst>
                <a:path extrusionOk="0" h="1143" w="1301">
                  <a:moveTo>
                    <a:pt x="487" y="0"/>
                  </a:moveTo>
                  <a:cubicBezTo>
                    <a:pt x="482" y="0"/>
                    <a:pt x="476" y="1"/>
                    <a:pt x="471" y="1"/>
                  </a:cubicBezTo>
                  <a:cubicBezTo>
                    <a:pt x="373" y="13"/>
                    <a:pt x="295" y="100"/>
                    <a:pt x="285" y="188"/>
                  </a:cubicBezTo>
                  <a:cubicBezTo>
                    <a:pt x="285" y="242"/>
                    <a:pt x="285" y="286"/>
                    <a:pt x="274" y="341"/>
                  </a:cubicBezTo>
                  <a:cubicBezTo>
                    <a:pt x="241" y="429"/>
                    <a:pt x="154" y="473"/>
                    <a:pt x="98" y="549"/>
                  </a:cubicBezTo>
                  <a:cubicBezTo>
                    <a:pt x="0" y="658"/>
                    <a:pt x="44" y="855"/>
                    <a:pt x="175" y="933"/>
                  </a:cubicBezTo>
                  <a:cubicBezTo>
                    <a:pt x="210" y="950"/>
                    <a:pt x="249" y="958"/>
                    <a:pt x="288" y="958"/>
                  </a:cubicBezTo>
                  <a:cubicBezTo>
                    <a:pt x="325" y="958"/>
                    <a:pt x="363" y="950"/>
                    <a:pt x="398" y="936"/>
                  </a:cubicBezTo>
                  <a:lnTo>
                    <a:pt x="398" y="936"/>
                  </a:lnTo>
                  <a:cubicBezTo>
                    <a:pt x="396" y="965"/>
                    <a:pt x="402" y="994"/>
                    <a:pt x="416" y="1020"/>
                  </a:cubicBezTo>
                  <a:cubicBezTo>
                    <a:pt x="464" y="1106"/>
                    <a:pt x="563" y="1142"/>
                    <a:pt x="660" y="1142"/>
                  </a:cubicBezTo>
                  <a:cubicBezTo>
                    <a:pt x="674" y="1142"/>
                    <a:pt x="687" y="1142"/>
                    <a:pt x="701" y="1140"/>
                  </a:cubicBezTo>
                  <a:cubicBezTo>
                    <a:pt x="799" y="1130"/>
                    <a:pt x="898" y="1064"/>
                    <a:pt x="909" y="976"/>
                  </a:cubicBezTo>
                  <a:cubicBezTo>
                    <a:pt x="942" y="994"/>
                    <a:pt x="979" y="1003"/>
                    <a:pt x="1017" y="1003"/>
                  </a:cubicBezTo>
                  <a:cubicBezTo>
                    <a:pt x="1139" y="1003"/>
                    <a:pt x="1264" y="916"/>
                    <a:pt x="1281" y="790"/>
                  </a:cubicBezTo>
                  <a:cubicBezTo>
                    <a:pt x="1301" y="640"/>
                    <a:pt x="1166" y="490"/>
                    <a:pt x="1018" y="490"/>
                  </a:cubicBezTo>
                  <a:cubicBezTo>
                    <a:pt x="1013" y="490"/>
                    <a:pt x="1008" y="490"/>
                    <a:pt x="1003" y="491"/>
                  </a:cubicBezTo>
                  <a:lnTo>
                    <a:pt x="1003" y="491"/>
                  </a:lnTo>
                  <a:cubicBezTo>
                    <a:pt x="1032" y="474"/>
                    <a:pt x="1035" y="420"/>
                    <a:pt x="1018" y="385"/>
                  </a:cubicBezTo>
                  <a:cubicBezTo>
                    <a:pt x="986" y="276"/>
                    <a:pt x="930" y="166"/>
                    <a:pt x="832" y="111"/>
                  </a:cubicBezTo>
                  <a:cubicBezTo>
                    <a:pt x="809" y="102"/>
                    <a:pt x="784" y="97"/>
                    <a:pt x="758" y="97"/>
                  </a:cubicBezTo>
                  <a:cubicBezTo>
                    <a:pt x="722" y="97"/>
                    <a:pt x="687" y="106"/>
                    <a:pt x="657" y="121"/>
                  </a:cubicBezTo>
                  <a:lnTo>
                    <a:pt x="657" y="121"/>
                  </a:lnTo>
                  <a:cubicBezTo>
                    <a:pt x="629" y="51"/>
                    <a:pt x="556" y="0"/>
                    <a:pt x="487" y="0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6456404" y="2662905"/>
              <a:ext cx="40737" cy="43503"/>
            </a:xfrm>
            <a:custGeom>
              <a:rect b="b" l="l" r="r" t="t"/>
              <a:pathLst>
                <a:path extrusionOk="0" h="1510" w="1414">
                  <a:moveTo>
                    <a:pt x="718" y="1"/>
                  </a:moveTo>
                  <a:cubicBezTo>
                    <a:pt x="698" y="1"/>
                    <a:pt x="678" y="3"/>
                    <a:pt x="658" y="8"/>
                  </a:cubicBezTo>
                  <a:cubicBezTo>
                    <a:pt x="546" y="34"/>
                    <a:pt x="462" y="140"/>
                    <a:pt x="446" y="253"/>
                  </a:cubicBezTo>
                  <a:lnTo>
                    <a:pt x="446" y="253"/>
                  </a:lnTo>
                  <a:cubicBezTo>
                    <a:pt x="426" y="211"/>
                    <a:pt x="385" y="178"/>
                    <a:pt x="340" y="172"/>
                  </a:cubicBezTo>
                  <a:cubicBezTo>
                    <a:pt x="263" y="172"/>
                    <a:pt x="187" y="216"/>
                    <a:pt x="132" y="282"/>
                  </a:cubicBezTo>
                  <a:cubicBezTo>
                    <a:pt x="34" y="413"/>
                    <a:pt x="44" y="621"/>
                    <a:pt x="154" y="742"/>
                  </a:cubicBezTo>
                  <a:cubicBezTo>
                    <a:pt x="1" y="971"/>
                    <a:pt x="66" y="1321"/>
                    <a:pt x="307" y="1453"/>
                  </a:cubicBezTo>
                  <a:cubicBezTo>
                    <a:pt x="362" y="1486"/>
                    <a:pt x="417" y="1508"/>
                    <a:pt x="472" y="1508"/>
                  </a:cubicBezTo>
                  <a:cubicBezTo>
                    <a:pt x="480" y="1509"/>
                    <a:pt x="489" y="1509"/>
                    <a:pt x="497" y="1509"/>
                  </a:cubicBezTo>
                  <a:cubicBezTo>
                    <a:pt x="610" y="1509"/>
                    <a:pt x="727" y="1445"/>
                    <a:pt x="778" y="1343"/>
                  </a:cubicBezTo>
                  <a:cubicBezTo>
                    <a:pt x="789" y="1321"/>
                    <a:pt x="800" y="1300"/>
                    <a:pt x="822" y="1289"/>
                  </a:cubicBezTo>
                  <a:cubicBezTo>
                    <a:pt x="832" y="1279"/>
                    <a:pt x="844" y="1275"/>
                    <a:pt x="857" y="1275"/>
                  </a:cubicBezTo>
                  <a:cubicBezTo>
                    <a:pt x="887" y="1275"/>
                    <a:pt x="923" y="1296"/>
                    <a:pt x="954" y="1311"/>
                  </a:cubicBezTo>
                  <a:cubicBezTo>
                    <a:pt x="971" y="1318"/>
                    <a:pt x="993" y="1322"/>
                    <a:pt x="1015" y="1322"/>
                  </a:cubicBezTo>
                  <a:cubicBezTo>
                    <a:pt x="1061" y="1322"/>
                    <a:pt x="1110" y="1307"/>
                    <a:pt x="1139" y="1278"/>
                  </a:cubicBezTo>
                  <a:cubicBezTo>
                    <a:pt x="1183" y="1223"/>
                    <a:pt x="1183" y="1136"/>
                    <a:pt x="1117" y="1102"/>
                  </a:cubicBezTo>
                  <a:cubicBezTo>
                    <a:pt x="1260" y="1092"/>
                    <a:pt x="1380" y="971"/>
                    <a:pt x="1402" y="840"/>
                  </a:cubicBezTo>
                  <a:cubicBezTo>
                    <a:pt x="1413" y="698"/>
                    <a:pt x="1326" y="555"/>
                    <a:pt x="1194" y="511"/>
                  </a:cubicBezTo>
                  <a:cubicBezTo>
                    <a:pt x="1216" y="457"/>
                    <a:pt x="1249" y="391"/>
                    <a:pt x="1249" y="326"/>
                  </a:cubicBezTo>
                  <a:cubicBezTo>
                    <a:pt x="1260" y="260"/>
                    <a:pt x="1227" y="183"/>
                    <a:pt x="1173" y="150"/>
                  </a:cubicBezTo>
                  <a:cubicBezTo>
                    <a:pt x="1152" y="140"/>
                    <a:pt x="1129" y="135"/>
                    <a:pt x="1107" y="135"/>
                  </a:cubicBezTo>
                  <a:cubicBezTo>
                    <a:pt x="1059" y="135"/>
                    <a:pt x="1012" y="159"/>
                    <a:pt x="997" y="205"/>
                  </a:cubicBezTo>
                  <a:cubicBezTo>
                    <a:pt x="969" y="83"/>
                    <a:pt x="844" y="1"/>
                    <a:pt x="718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6316676" y="2741672"/>
              <a:ext cx="44511" cy="38490"/>
            </a:xfrm>
            <a:custGeom>
              <a:rect b="b" l="l" r="r" t="t"/>
              <a:pathLst>
                <a:path extrusionOk="0" h="1336" w="1545">
                  <a:moveTo>
                    <a:pt x="307" y="0"/>
                  </a:moveTo>
                  <a:cubicBezTo>
                    <a:pt x="220" y="11"/>
                    <a:pt x="143" y="88"/>
                    <a:pt x="99" y="175"/>
                  </a:cubicBezTo>
                  <a:cubicBezTo>
                    <a:pt x="66" y="252"/>
                    <a:pt x="55" y="351"/>
                    <a:pt x="45" y="449"/>
                  </a:cubicBezTo>
                  <a:cubicBezTo>
                    <a:pt x="33" y="514"/>
                    <a:pt x="33" y="580"/>
                    <a:pt x="23" y="646"/>
                  </a:cubicBezTo>
                  <a:cubicBezTo>
                    <a:pt x="11" y="745"/>
                    <a:pt x="1" y="832"/>
                    <a:pt x="33" y="920"/>
                  </a:cubicBezTo>
                  <a:cubicBezTo>
                    <a:pt x="66" y="996"/>
                    <a:pt x="132" y="1073"/>
                    <a:pt x="208" y="1084"/>
                  </a:cubicBezTo>
                  <a:cubicBezTo>
                    <a:pt x="230" y="1073"/>
                    <a:pt x="252" y="1051"/>
                    <a:pt x="264" y="1029"/>
                  </a:cubicBezTo>
                  <a:cubicBezTo>
                    <a:pt x="274" y="1084"/>
                    <a:pt x="296" y="1149"/>
                    <a:pt x="318" y="1215"/>
                  </a:cubicBezTo>
                  <a:cubicBezTo>
                    <a:pt x="329" y="1215"/>
                    <a:pt x="340" y="1227"/>
                    <a:pt x="340" y="1227"/>
                  </a:cubicBezTo>
                  <a:cubicBezTo>
                    <a:pt x="362" y="1237"/>
                    <a:pt x="384" y="1237"/>
                    <a:pt x="405" y="1237"/>
                  </a:cubicBezTo>
                  <a:lnTo>
                    <a:pt x="461" y="1237"/>
                  </a:lnTo>
                  <a:cubicBezTo>
                    <a:pt x="483" y="1227"/>
                    <a:pt x="515" y="1227"/>
                    <a:pt x="548" y="1227"/>
                  </a:cubicBezTo>
                  <a:cubicBezTo>
                    <a:pt x="690" y="1227"/>
                    <a:pt x="821" y="1248"/>
                    <a:pt x="953" y="1281"/>
                  </a:cubicBezTo>
                  <a:cubicBezTo>
                    <a:pt x="1030" y="1303"/>
                    <a:pt x="1106" y="1336"/>
                    <a:pt x="1183" y="1336"/>
                  </a:cubicBezTo>
                  <a:lnTo>
                    <a:pt x="1194" y="1336"/>
                  </a:lnTo>
                  <a:cubicBezTo>
                    <a:pt x="1281" y="1325"/>
                    <a:pt x="1369" y="1281"/>
                    <a:pt x="1380" y="1193"/>
                  </a:cubicBezTo>
                  <a:cubicBezTo>
                    <a:pt x="1391" y="1149"/>
                    <a:pt x="1369" y="1106"/>
                    <a:pt x="1337" y="1084"/>
                  </a:cubicBezTo>
                  <a:cubicBezTo>
                    <a:pt x="1413" y="1062"/>
                    <a:pt x="1478" y="1008"/>
                    <a:pt x="1512" y="930"/>
                  </a:cubicBezTo>
                  <a:cubicBezTo>
                    <a:pt x="1544" y="810"/>
                    <a:pt x="1490" y="690"/>
                    <a:pt x="1402" y="613"/>
                  </a:cubicBezTo>
                  <a:cubicBezTo>
                    <a:pt x="1347" y="558"/>
                    <a:pt x="1271" y="526"/>
                    <a:pt x="1194" y="526"/>
                  </a:cubicBezTo>
                  <a:cubicBezTo>
                    <a:pt x="1150" y="526"/>
                    <a:pt x="1106" y="536"/>
                    <a:pt x="1074" y="570"/>
                  </a:cubicBezTo>
                  <a:cubicBezTo>
                    <a:pt x="1216" y="416"/>
                    <a:pt x="1161" y="132"/>
                    <a:pt x="975" y="44"/>
                  </a:cubicBezTo>
                  <a:cubicBezTo>
                    <a:pt x="931" y="33"/>
                    <a:pt x="899" y="22"/>
                    <a:pt x="855" y="22"/>
                  </a:cubicBezTo>
                  <a:cubicBezTo>
                    <a:pt x="723" y="22"/>
                    <a:pt x="592" y="98"/>
                    <a:pt x="537" y="219"/>
                  </a:cubicBezTo>
                  <a:cubicBezTo>
                    <a:pt x="537" y="110"/>
                    <a:pt x="439" y="0"/>
                    <a:pt x="329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2"/>
            <p:cNvSpPr/>
            <p:nvPr/>
          </p:nvSpPr>
          <p:spPr>
            <a:xfrm>
              <a:off x="6364011" y="2724588"/>
              <a:ext cx="25238" cy="29444"/>
            </a:xfrm>
            <a:custGeom>
              <a:rect b="b" l="l" r="r" t="t"/>
              <a:pathLst>
                <a:path extrusionOk="0" h="1022" w="876">
                  <a:moveTo>
                    <a:pt x="292" y="1"/>
                  </a:moveTo>
                  <a:cubicBezTo>
                    <a:pt x="210" y="1"/>
                    <a:pt x="127" y="40"/>
                    <a:pt x="76" y="112"/>
                  </a:cubicBezTo>
                  <a:cubicBezTo>
                    <a:pt x="0" y="210"/>
                    <a:pt x="11" y="374"/>
                    <a:pt x="110" y="462"/>
                  </a:cubicBezTo>
                  <a:lnTo>
                    <a:pt x="66" y="462"/>
                  </a:lnTo>
                  <a:cubicBezTo>
                    <a:pt x="32" y="560"/>
                    <a:pt x="22" y="669"/>
                    <a:pt x="44" y="779"/>
                  </a:cubicBezTo>
                  <a:cubicBezTo>
                    <a:pt x="44" y="823"/>
                    <a:pt x="66" y="878"/>
                    <a:pt x="98" y="910"/>
                  </a:cubicBezTo>
                  <a:cubicBezTo>
                    <a:pt x="115" y="923"/>
                    <a:pt x="138" y="930"/>
                    <a:pt x="159" y="930"/>
                  </a:cubicBezTo>
                  <a:cubicBezTo>
                    <a:pt x="192" y="930"/>
                    <a:pt x="223" y="915"/>
                    <a:pt x="230" y="888"/>
                  </a:cubicBezTo>
                  <a:cubicBezTo>
                    <a:pt x="321" y="960"/>
                    <a:pt x="421" y="1021"/>
                    <a:pt x="531" y="1021"/>
                  </a:cubicBezTo>
                  <a:cubicBezTo>
                    <a:pt x="540" y="1021"/>
                    <a:pt x="549" y="1021"/>
                    <a:pt x="558" y="1020"/>
                  </a:cubicBezTo>
                  <a:cubicBezTo>
                    <a:pt x="679" y="1020"/>
                    <a:pt x="788" y="900"/>
                    <a:pt x="766" y="790"/>
                  </a:cubicBezTo>
                  <a:cubicBezTo>
                    <a:pt x="766" y="768"/>
                    <a:pt x="755" y="747"/>
                    <a:pt x="755" y="735"/>
                  </a:cubicBezTo>
                  <a:cubicBezTo>
                    <a:pt x="755" y="703"/>
                    <a:pt x="766" y="681"/>
                    <a:pt x="777" y="659"/>
                  </a:cubicBezTo>
                  <a:cubicBezTo>
                    <a:pt x="832" y="571"/>
                    <a:pt x="876" y="472"/>
                    <a:pt x="865" y="374"/>
                  </a:cubicBezTo>
                  <a:cubicBezTo>
                    <a:pt x="854" y="275"/>
                    <a:pt x="777" y="177"/>
                    <a:pt x="679" y="166"/>
                  </a:cubicBezTo>
                  <a:cubicBezTo>
                    <a:pt x="626" y="166"/>
                    <a:pt x="578" y="194"/>
                    <a:pt x="549" y="233"/>
                  </a:cubicBezTo>
                  <a:lnTo>
                    <a:pt x="549" y="233"/>
                  </a:lnTo>
                  <a:cubicBezTo>
                    <a:pt x="537" y="152"/>
                    <a:pt x="492" y="76"/>
                    <a:pt x="416" y="34"/>
                  </a:cubicBezTo>
                  <a:cubicBezTo>
                    <a:pt x="378" y="12"/>
                    <a:pt x="335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6340646" y="2637149"/>
              <a:ext cx="40075" cy="34197"/>
            </a:xfrm>
            <a:custGeom>
              <a:rect b="b" l="l" r="r" t="t"/>
              <a:pathLst>
                <a:path extrusionOk="0" h="1187" w="1391">
                  <a:moveTo>
                    <a:pt x="706" y="1"/>
                  </a:moveTo>
                  <a:cubicBezTo>
                    <a:pt x="637" y="1"/>
                    <a:pt x="568" y="23"/>
                    <a:pt x="515" y="70"/>
                  </a:cubicBezTo>
                  <a:cubicBezTo>
                    <a:pt x="442" y="127"/>
                    <a:pt x="405" y="231"/>
                    <a:pt x="422" y="326"/>
                  </a:cubicBezTo>
                  <a:lnTo>
                    <a:pt x="422" y="326"/>
                  </a:lnTo>
                  <a:cubicBezTo>
                    <a:pt x="383" y="278"/>
                    <a:pt x="321" y="248"/>
                    <a:pt x="255" y="248"/>
                  </a:cubicBezTo>
                  <a:cubicBezTo>
                    <a:pt x="236" y="248"/>
                    <a:pt x="217" y="251"/>
                    <a:pt x="198" y="256"/>
                  </a:cubicBezTo>
                  <a:cubicBezTo>
                    <a:pt x="88" y="288"/>
                    <a:pt x="23" y="409"/>
                    <a:pt x="11" y="519"/>
                  </a:cubicBezTo>
                  <a:cubicBezTo>
                    <a:pt x="1" y="639"/>
                    <a:pt x="45" y="748"/>
                    <a:pt x="99" y="847"/>
                  </a:cubicBezTo>
                  <a:cubicBezTo>
                    <a:pt x="121" y="891"/>
                    <a:pt x="154" y="935"/>
                    <a:pt x="176" y="979"/>
                  </a:cubicBezTo>
                  <a:cubicBezTo>
                    <a:pt x="187" y="1011"/>
                    <a:pt x="198" y="1044"/>
                    <a:pt x="220" y="1077"/>
                  </a:cubicBezTo>
                  <a:cubicBezTo>
                    <a:pt x="286" y="1176"/>
                    <a:pt x="427" y="1186"/>
                    <a:pt x="537" y="1186"/>
                  </a:cubicBezTo>
                  <a:cubicBezTo>
                    <a:pt x="690" y="1186"/>
                    <a:pt x="833" y="1186"/>
                    <a:pt x="975" y="1132"/>
                  </a:cubicBezTo>
                  <a:cubicBezTo>
                    <a:pt x="1106" y="1077"/>
                    <a:pt x="1227" y="945"/>
                    <a:pt x="1216" y="804"/>
                  </a:cubicBezTo>
                  <a:cubicBezTo>
                    <a:pt x="1325" y="760"/>
                    <a:pt x="1391" y="617"/>
                    <a:pt x="1347" y="507"/>
                  </a:cubicBezTo>
                  <a:cubicBezTo>
                    <a:pt x="1311" y="417"/>
                    <a:pt x="1216" y="357"/>
                    <a:pt x="1122" y="357"/>
                  </a:cubicBezTo>
                  <a:cubicBezTo>
                    <a:pt x="1102" y="357"/>
                    <a:pt x="1082" y="360"/>
                    <a:pt x="1062" y="366"/>
                  </a:cubicBezTo>
                  <a:cubicBezTo>
                    <a:pt x="1052" y="245"/>
                    <a:pt x="986" y="113"/>
                    <a:pt x="877" y="48"/>
                  </a:cubicBezTo>
                  <a:cubicBezTo>
                    <a:pt x="826" y="17"/>
                    <a:pt x="766" y="1"/>
                    <a:pt x="7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2"/>
            <p:cNvSpPr/>
            <p:nvPr/>
          </p:nvSpPr>
          <p:spPr>
            <a:xfrm>
              <a:off x="6353265" y="2596556"/>
              <a:ext cx="15471" cy="24316"/>
            </a:xfrm>
            <a:custGeom>
              <a:rect b="b" l="l" r="r" t="t"/>
              <a:pathLst>
                <a:path extrusionOk="0" h="844" w="537">
                  <a:moveTo>
                    <a:pt x="45" y="1"/>
                  </a:moveTo>
                  <a:cubicBezTo>
                    <a:pt x="23" y="45"/>
                    <a:pt x="11" y="88"/>
                    <a:pt x="11" y="121"/>
                  </a:cubicBezTo>
                  <a:cubicBezTo>
                    <a:pt x="1" y="208"/>
                    <a:pt x="11" y="307"/>
                    <a:pt x="55" y="384"/>
                  </a:cubicBezTo>
                  <a:lnTo>
                    <a:pt x="33" y="406"/>
                  </a:lnTo>
                  <a:cubicBezTo>
                    <a:pt x="45" y="406"/>
                    <a:pt x="45" y="417"/>
                    <a:pt x="55" y="417"/>
                  </a:cubicBezTo>
                  <a:cubicBezTo>
                    <a:pt x="154" y="505"/>
                    <a:pt x="242" y="636"/>
                    <a:pt x="220" y="778"/>
                  </a:cubicBezTo>
                  <a:cubicBezTo>
                    <a:pt x="318" y="822"/>
                    <a:pt x="427" y="843"/>
                    <a:pt x="537" y="843"/>
                  </a:cubicBezTo>
                  <a:cubicBezTo>
                    <a:pt x="461" y="734"/>
                    <a:pt x="461" y="581"/>
                    <a:pt x="504" y="461"/>
                  </a:cubicBezTo>
                  <a:lnTo>
                    <a:pt x="504" y="461"/>
                  </a:lnTo>
                  <a:cubicBezTo>
                    <a:pt x="471" y="493"/>
                    <a:pt x="439" y="505"/>
                    <a:pt x="405" y="505"/>
                  </a:cubicBezTo>
                  <a:cubicBezTo>
                    <a:pt x="340" y="505"/>
                    <a:pt x="274" y="461"/>
                    <a:pt x="242" y="406"/>
                  </a:cubicBezTo>
                  <a:cubicBezTo>
                    <a:pt x="187" y="318"/>
                    <a:pt x="176" y="208"/>
                    <a:pt x="132" y="110"/>
                  </a:cubicBezTo>
                  <a:cubicBezTo>
                    <a:pt x="121" y="67"/>
                    <a:pt x="88" y="33"/>
                    <a:pt x="45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2"/>
            <p:cNvSpPr/>
            <p:nvPr/>
          </p:nvSpPr>
          <p:spPr>
            <a:xfrm>
              <a:off x="6391121" y="2597478"/>
              <a:ext cx="30625" cy="34428"/>
            </a:xfrm>
            <a:custGeom>
              <a:rect b="b" l="l" r="r" t="t"/>
              <a:pathLst>
                <a:path extrusionOk="0" h="1195" w="1063">
                  <a:moveTo>
                    <a:pt x="582" y="0"/>
                  </a:moveTo>
                  <a:cubicBezTo>
                    <a:pt x="574" y="0"/>
                    <a:pt x="566" y="1"/>
                    <a:pt x="559" y="1"/>
                  </a:cubicBezTo>
                  <a:cubicBezTo>
                    <a:pt x="465" y="18"/>
                    <a:pt x="383" y="96"/>
                    <a:pt x="369" y="182"/>
                  </a:cubicBezTo>
                  <a:lnTo>
                    <a:pt x="369" y="182"/>
                  </a:lnTo>
                  <a:cubicBezTo>
                    <a:pt x="359" y="101"/>
                    <a:pt x="328" y="23"/>
                    <a:pt x="252" y="23"/>
                  </a:cubicBezTo>
                  <a:cubicBezTo>
                    <a:pt x="208" y="23"/>
                    <a:pt x="176" y="56"/>
                    <a:pt x="143" y="89"/>
                  </a:cubicBezTo>
                  <a:cubicBezTo>
                    <a:pt x="23" y="220"/>
                    <a:pt x="1" y="429"/>
                    <a:pt x="77" y="593"/>
                  </a:cubicBezTo>
                  <a:lnTo>
                    <a:pt x="55" y="604"/>
                  </a:lnTo>
                  <a:cubicBezTo>
                    <a:pt x="44" y="768"/>
                    <a:pt x="77" y="921"/>
                    <a:pt x="154" y="1052"/>
                  </a:cubicBezTo>
                  <a:cubicBezTo>
                    <a:pt x="186" y="1108"/>
                    <a:pt x="230" y="1162"/>
                    <a:pt x="285" y="1184"/>
                  </a:cubicBezTo>
                  <a:cubicBezTo>
                    <a:pt x="303" y="1191"/>
                    <a:pt x="322" y="1194"/>
                    <a:pt x="342" y="1194"/>
                  </a:cubicBezTo>
                  <a:cubicBezTo>
                    <a:pt x="384" y="1194"/>
                    <a:pt x="427" y="1178"/>
                    <a:pt x="449" y="1140"/>
                  </a:cubicBezTo>
                  <a:cubicBezTo>
                    <a:pt x="460" y="1118"/>
                    <a:pt x="460" y="1074"/>
                    <a:pt x="482" y="1042"/>
                  </a:cubicBezTo>
                  <a:cubicBezTo>
                    <a:pt x="526" y="998"/>
                    <a:pt x="614" y="1020"/>
                    <a:pt x="679" y="998"/>
                  </a:cubicBezTo>
                  <a:cubicBezTo>
                    <a:pt x="712" y="987"/>
                    <a:pt x="745" y="954"/>
                    <a:pt x="778" y="932"/>
                  </a:cubicBezTo>
                  <a:cubicBezTo>
                    <a:pt x="833" y="889"/>
                    <a:pt x="877" y="845"/>
                    <a:pt x="931" y="790"/>
                  </a:cubicBezTo>
                  <a:cubicBezTo>
                    <a:pt x="997" y="735"/>
                    <a:pt x="1062" y="670"/>
                    <a:pt x="1062" y="571"/>
                  </a:cubicBezTo>
                  <a:cubicBezTo>
                    <a:pt x="1062" y="510"/>
                    <a:pt x="1000" y="460"/>
                    <a:pt x="947" y="460"/>
                  </a:cubicBezTo>
                  <a:cubicBezTo>
                    <a:pt x="923" y="460"/>
                    <a:pt x="901" y="470"/>
                    <a:pt x="887" y="494"/>
                  </a:cubicBezTo>
                  <a:cubicBezTo>
                    <a:pt x="909" y="374"/>
                    <a:pt x="909" y="254"/>
                    <a:pt x="843" y="155"/>
                  </a:cubicBezTo>
                  <a:cubicBezTo>
                    <a:pt x="793" y="63"/>
                    <a:pt x="685" y="0"/>
                    <a:pt x="582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2"/>
            <p:cNvSpPr/>
            <p:nvPr/>
          </p:nvSpPr>
          <p:spPr>
            <a:xfrm>
              <a:off x="6420449" y="2677944"/>
              <a:ext cx="5704" cy="8240"/>
            </a:xfrm>
            <a:custGeom>
              <a:rect b="b" l="l" r="r" t="t"/>
              <a:pathLst>
                <a:path extrusionOk="0" h="286" w="198">
                  <a:moveTo>
                    <a:pt x="154" y="1"/>
                  </a:moveTo>
                  <a:cubicBezTo>
                    <a:pt x="110" y="33"/>
                    <a:pt x="66" y="77"/>
                    <a:pt x="44" y="121"/>
                  </a:cubicBezTo>
                  <a:cubicBezTo>
                    <a:pt x="22" y="176"/>
                    <a:pt x="12" y="230"/>
                    <a:pt x="0" y="285"/>
                  </a:cubicBezTo>
                  <a:cubicBezTo>
                    <a:pt x="12" y="274"/>
                    <a:pt x="34" y="263"/>
                    <a:pt x="44" y="252"/>
                  </a:cubicBezTo>
                  <a:cubicBezTo>
                    <a:pt x="121" y="198"/>
                    <a:pt x="198" y="99"/>
                    <a:pt x="165" y="11"/>
                  </a:cubicBezTo>
                  <a:cubicBezTo>
                    <a:pt x="154" y="11"/>
                    <a:pt x="154" y="1"/>
                    <a:pt x="154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2"/>
            <p:cNvSpPr/>
            <p:nvPr/>
          </p:nvSpPr>
          <p:spPr>
            <a:xfrm>
              <a:off x="6371242" y="2620209"/>
              <a:ext cx="29991" cy="28752"/>
            </a:xfrm>
            <a:custGeom>
              <a:rect b="b" l="l" r="r" t="t"/>
              <a:pathLst>
                <a:path extrusionOk="0" h="998" w="1041">
                  <a:moveTo>
                    <a:pt x="362" y="1"/>
                  </a:moveTo>
                  <a:cubicBezTo>
                    <a:pt x="351" y="34"/>
                    <a:pt x="329" y="56"/>
                    <a:pt x="307" y="78"/>
                  </a:cubicBezTo>
                  <a:cubicBezTo>
                    <a:pt x="263" y="121"/>
                    <a:pt x="209" y="143"/>
                    <a:pt x="154" y="143"/>
                  </a:cubicBezTo>
                  <a:cubicBezTo>
                    <a:pt x="143" y="143"/>
                    <a:pt x="132" y="143"/>
                    <a:pt x="121" y="132"/>
                  </a:cubicBezTo>
                  <a:cubicBezTo>
                    <a:pt x="22" y="275"/>
                    <a:pt x="0" y="460"/>
                    <a:pt x="44" y="614"/>
                  </a:cubicBezTo>
                  <a:cubicBezTo>
                    <a:pt x="56" y="647"/>
                    <a:pt x="66" y="679"/>
                    <a:pt x="66" y="713"/>
                  </a:cubicBezTo>
                  <a:cubicBezTo>
                    <a:pt x="56" y="745"/>
                    <a:pt x="44" y="767"/>
                    <a:pt x="44" y="800"/>
                  </a:cubicBezTo>
                  <a:cubicBezTo>
                    <a:pt x="34" y="855"/>
                    <a:pt x="44" y="898"/>
                    <a:pt x="78" y="954"/>
                  </a:cubicBezTo>
                  <a:cubicBezTo>
                    <a:pt x="121" y="954"/>
                    <a:pt x="165" y="964"/>
                    <a:pt x="209" y="997"/>
                  </a:cubicBezTo>
                  <a:cubicBezTo>
                    <a:pt x="297" y="811"/>
                    <a:pt x="559" y="756"/>
                    <a:pt x="778" y="723"/>
                  </a:cubicBezTo>
                  <a:cubicBezTo>
                    <a:pt x="866" y="713"/>
                    <a:pt x="953" y="691"/>
                    <a:pt x="1041" y="658"/>
                  </a:cubicBezTo>
                  <a:cubicBezTo>
                    <a:pt x="1019" y="636"/>
                    <a:pt x="997" y="614"/>
                    <a:pt x="986" y="592"/>
                  </a:cubicBezTo>
                  <a:cubicBezTo>
                    <a:pt x="975" y="559"/>
                    <a:pt x="986" y="516"/>
                    <a:pt x="997" y="482"/>
                  </a:cubicBezTo>
                  <a:lnTo>
                    <a:pt x="997" y="428"/>
                  </a:lnTo>
                  <a:cubicBezTo>
                    <a:pt x="898" y="406"/>
                    <a:pt x="811" y="329"/>
                    <a:pt x="789" y="231"/>
                  </a:cubicBezTo>
                  <a:cubicBezTo>
                    <a:pt x="767" y="241"/>
                    <a:pt x="756" y="241"/>
                    <a:pt x="734" y="241"/>
                  </a:cubicBezTo>
                  <a:cubicBezTo>
                    <a:pt x="679" y="241"/>
                    <a:pt x="625" y="209"/>
                    <a:pt x="603" y="154"/>
                  </a:cubicBezTo>
                  <a:cubicBezTo>
                    <a:pt x="559" y="176"/>
                    <a:pt x="526" y="198"/>
                    <a:pt x="494" y="231"/>
                  </a:cubicBezTo>
                  <a:cubicBezTo>
                    <a:pt x="482" y="143"/>
                    <a:pt x="438" y="34"/>
                    <a:pt x="362" y="1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2"/>
            <p:cNvSpPr/>
            <p:nvPr/>
          </p:nvSpPr>
          <p:spPr>
            <a:xfrm>
              <a:off x="6373460" y="2647665"/>
              <a:ext cx="3803" cy="3198"/>
            </a:xfrm>
            <a:custGeom>
              <a:rect b="b" l="l" r="r" t="t"/>
              <a:pathLst>
                <a:path extrusionOk="0" h="111" w="132">
                  <a:moveTo>
                    <a:pt x="1" y="1"/>
                  </a:moveTo>
                  <a:cubicBezTo>
                    <a:pt x="22" y="44"/>
                    <a:pt x="55" y="77"/>
                    <a:pt x="99" y="99"/>
                  </a:cubicBezTo>
                  <a:cubicBezTo>
                    <a:pt x="110" y="99"/>
                    <a:pt x="110" y="110"/>
                    <a:pt x="110" y="110"/>
                  </a:cubicBezTo>
                  <a:cubicBezTo>
                    <a:pt x="110" y="88"/>
                    <a:pt x="121" y="66"/>
                    <a:pt x="132" y="44"/>
                  </a:cubicBezTo>
                  <a:cubicBezTo>
                    <a:pt x="88" y="11"/>
                    <a:pt x="44" y="1"/>
                    <a:pt x="1" y="1"/>
                  </a:cubicBezTo>
                  <a:close/>
                </a:path>
              </a:pathLst>
            </a:custGeom>
            <a:solidFill>
              <a:srgbClr val="EEE4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2"/>
            <p:cNvSpPr/>
            <p:nvPr/>
          </p:nvSpPr>
          <p:spPr>
            <a:xfrm>
              <a:off x="6183862" y="2725567"/>
              <a:ext cx="30337" cy="37251"/>
            </a:xfrm>
            <a:custGeom>
              <a:rect b="b" l="l" r="r" t="t"/>
              <a:pathLst>
                <a:path extrusionOk="0" h="1293" w="1053">
                  <a:moveTo>
                    <a:pt x="176" y="0"/>
                  </a:moveTo>
                  <a:cubicBezTo>
                    <a:pt x="144" y="0"/>
                    <a:pt x="100" y="12"/>
                    <a:pt x="67" y="44"/>
                  </a:cubicBezTo>
                  <a:cubicBezTo>
                    <a:pt x="23" y="99"/>
                    <a:pt x="23" y="176"/>
                    <a:pt x="1" y="241"/>
                  </a:cubicBezTo>
                  <a:cubicBezTo>
                    <a:pt x="89" y="297"/>
                    <a:pt x="132" y="416"/>
                    <a:pt x="89" y="515"/>
                  </a:cubicBezTo>
                  <a:cubicBezTo>
                    <a:pt x="110" y="504"/>
                    <a:pt x="132" y="494"/>
                    <a:pt x="154" y="494"/>
                  </a:cubicBezTo>
                  <a:cubicBezTo>
                    <a:pt x="286" y="494"/>
                    <a:pt x="407" y="669"/>
                    <a:pt x="341" y="789"/>
                  </a:cubicBezTo>
                  <a:lnTo>
                    <a:pt x="363" y="789"/>
                  </a:lnTo>
                  <a:cubicBezTo>
                    <a:pt x="461" y="789"/>
                    <a:pt x="548" y="910"/>
                    <a:pt x="505" y="997"/>
                  </a:cubicBezTo>
                  <a:cubicBezTo>
                    <a:pt x="592" y="1085"/>
                    <a:pt x="658" y="1183"/>
                    <a:pt x="702" y="1292"/>
                  </a:cubicBezTo>
                  <a:cubicBezTo>
                    <a:pt x="745" y="1194"/>
                    <a:pt x="844" y="1139"/>
                    <a:pt x="943" y="1139"/>
                  </a:cubicBezTo>
                  <a:lnTo>
                    <a:pt x="954" y="1139"/>
                  </a:lnTo>
                  <a:cubicBezTo>
                    <a:pt x="910" y="1041"/>
                    <a:pt x="943" y="920"/>
                    <a:pt x="1042" y="866"/>
                  </a:cubicBezTo>
                  <a:cubicBezTo>
                    <a:pt x="1042" y="866"/>
                    <a:pt x="1042" y="854"/>
                    <a:pt x="1052" y="854"/>
                  </a:cubicBezTo>
                  <a:cubicBezTo>
                    <a:pt x="1008" y="734"/>
                    <a:pt x="877" y="657"/>
                    <a:pt x="745" y="657"/>
                  </a:cubicBezTo>
                  <a:cubicBezTo>
                    <a:pt x="724" y="657"/>
                    <a:pt x="691" y="657"/>
                    <a:pt x="669" y="669"/>
                  </a:cubicBezTo>
                  <a:cubicBezTo>
                    <a:pt x="713" y="581"/>
                    <a:pt x="767" y="494"/>
                    <a:pt x="767" y="406"/>
                  </a:cubicBezTo>
                  <a:cubicBezTo>
                    <a:pt x="767" y="307"/>
                    <a:pt x="702" y="209"/>
                    <a:pt x="614" y="198"/>
                  </a:cubicBezTo>
                  <a:lnTo>
                    <a:pt x="592" y="198"/>
                  </a:lnTo>
                  <a:cubicBezTo>
                    <a:pt x="516" y="198"/>
                    <a:pt x="450" y="275"/>
                    <a:pt x="395" y="340"/>
                  </a:cubicBezTo>
                  <a:cubicBezTo>
                    <a:pt x="407" y="241"/>
                    <a:pt x="395" y="132"/>
                    <a:pt x="329" y="66"/>
                  </a:cubicBezTo>
                  <a:cubicBezTo>
                    <a:pt x="286" y="22"/>
                    <a:pt x="231" y="0"/>
                    <a:pt x="176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2"/>
            <p:cNvSpPr/>
            <p:nvPr/>
          </p:nvSpPr>
          <p:spPr>
            <a:xfrm>
              <a:off x="6139091" y="2691197"/>
              <a:ext cx="6021" cy="6021"/>
            </a:xfrm>
            <a:custGeom>
              <a:rect b="b" l="l" r="r" t="t"/>
              <a:pathLst>
                <a:path extrusionOk="0" h="209" w="209">
                  <a:moveTo>
                    <a:pt x="154" y="0"/>
                  </a:moveTo>
                  <a:cubicBezTo>
                    <a:pt x="132" y="0"/>
                    <a:pt x="110" y="0"/>
                    <a:pt x="88" y="11"/>
                  </a:cubicBezTo>
                  <a:cubicBezTo>
                    <a:pt x="34" y="33"/>
                    <a:pt x="22" y="99"/>
                    <a:pt x="12" y="154"/>
                  </a:cubicBezTo>
                  <a:cubicBezTo>
                    <a:pt x="0" y="164"/>
                    <a:pt x="0" y="186"/>
                    <a:pt x="0" y="198"/>
                  </a:cubicBezTo>
                  <a:lnTo>
                    <a:pt x="0" y="208"/>
                  </a:lnTo>
                  <a:cubicBezTo>
                    <a:pt x="0" y="132"/>
                    <a:pt x="77" y="77"/>
                    <a:pt x="143" y="77"/>
                  </a:cubicBezTo>
                  <a:cubicBezTo>
                    <a:pt x="165" y="77"/>
                    <a:pt x="187" y="77"/>
                    <a:pt x="209" y="88"/>
                  </a:cubicBezTo>
                  <a:cubicBezTo>
                    <a:pt x="175" y="66"/>
                    <a:pt x="165" y="33"/>
                    <a:pt x="165" y="0"/>
                  </a:cubicBezTo>
                  <a:close/>
                </a:path>
              </a:pathLst>
            </a:custGeom>
            <a:solidFill>
              <a:srgbClr val="A005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6138803" y="2689612"/>
              <a:ext cx="33737" cy="34428"/>
            </a:xfrm>
            <a:custGeom>
              <a:rect b="b" l="l" r="r" t="t"/>
              <a:pathLst>
                <a:path extrusionOk="0" h="1195" w="1171">
                  <a:moveTo>
                    <a:pt x="623" y="0"/>
                  </a:moveTo>
                  <a:cubicBezTo>
                    <a:pt x="503" y="0"/>
                    <a:pt x="404" y="121"/>
                    <a:pt x="426" y="231"/>
                  </a:cubicBezTo>
                  <a:cubicBezTo>
                    <a:pt x="383" y="143"/>
                    <a:pt x="295" y="77"/>
                    <a:pt x="197" y="55"/>
                  </a:cubicBezTo>
                  <a:lnTo>
                    <a:pt x="175" y="55"/>
                  </a:lnTo>
                  <a:cubicBezTo>
                    <a:pt x="175" y="88"/>
                    <a:pt x="185" y="121"/>
                    <a:pt x="219" y="143"/>
                  </a:cubicBezTo>
                  <a:cubicBezTo>
                    <a:pt x="197" y="132"/>
                    <a:pt x="175" y="132"/>
                    <a:pt x="153" y="132"/>
                  </a:cubicBezTo>
                  <a:cubicBezTo>
                    <a:pt x="87" y="132"/>
                    <a:pt x="10" y="187"/>
                    <a:pt x="10" y="263"/>
                  </a:cubicBezTo>
                  <a:lnTo>
                    <a:pt x="10" y="253"/>
                  </a:lnTo>
                  <a:lnTo>
                    <a:pt x="10" y="253"/>
                  </a:lnTo>
                  <a:cubicBezTo>
                    <a:pt x="0" y="367"/>
                    <a:pt x="20" y="482"/>
                    <a:pt x="69" y="588"/>
                  </a:cubicBezTo>
                  <a:lnTo>
                    <a:pt x="69" y="588"/>
                  </a:lnTo>
                  <a:lnTo>
                    <a:pt x="65" y="581"/>
                  </a:lnTo>
                  <a:lnTo>
                    <a:pt x="65" y="581"/>
                  </a:lnTo>
                  <a:cubicBezTo>
                    <a:pt x="54" y="745"/>
                    <a:pt x="54" y="909"/>
                    <a:pt x="76" y="1073"/>
                  </a:cubicBezTo>
                  <a:cubicBezTo>
                    <a:pt x="87" y="1107"/>
                    <a:pt x="87" y="1139"/>
                    <a:pt x="109" y="1161"/>
                  </a:cubicBezTo>
                  <a:cubicBezTo>
                    <a:pt x="142" y="1194"/>
                    <a:pt x="185" y="1194"/>
                    <a:pt x="229" y="1194"/>
                  </a:cubicBezTo>
                  <a:lnTo>
                    <a:pt x="558" y="1194"/>
                  </a:lnTo>
                  <a:cubicBezTo>
                    <a:pt x="667" y="1194"/>
                    <a:pt x="799" y="1194"/>
                    <a:pt x="898" y="1128"/>
                  </a:cubicBezTo>
                  <a:cubicBezTo>
                    <a:pt x="974" y="1073"/>
                    <a:pt x="1007" y="953"/>
                    <a:pt x="974" y="876"/>
                  </a:cubicBezTo>
                  <a:cubicBezTo>
                    <a:pt x="1007" y="876"/>
                    <a:pt x="1029" y="854"/>
                    <a:pt x="1039" y="844"/>
                  </a:cubicBezTo>
                  <a:cubicBezTo>
                    <a:pt x="1171" y="712"/>
                    <a:pt x="1117" y="472"/>
                    <a:pt x="963" y="394"/>
                  </a:cubicBezTo>
                  <a:cubicBezTo>
                    <a:pt x="930" y="384"/>
                    <a:pt x="908" y="373"/>
                    <a:pt x="886" y="351"/>
                  </a:cubicBezTo>
                  <a:cubicBezTo>
                    <a:pt x="876" y="329"/>
                    <a:pt x="876" y="296"/>
                    <a:pt x="876" y="274"/>
                  </a:cubicBezTo>
                  <a:cubicBezTo>
                    <a:pt x="864" y="143"/>
                    <a:pt x="766" y="0"/>
                    <a:pt x="635" y="0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2"/>
            <p:cNvSpPr/>
            <p:nvPr/>
          </p:nvSpPr>
          <p:spPr>
            <a:xfrm>
              <a:off x="6182306" y="2650834"/>
              <a:ext cx="4120" cy="3169"/>
            </a:xfrm>
            <a:custGeom>
              <a:rect b="b" l="l" r="r" t="t"/>
              <a:pathLst>
                <a:path extrusionOk="0" h="110" w="143">
                  <a:moveTo>
                    <a:pt x="1" y="0"/>
                  </a:moveTo>
                  <a:cubicBezTo>
                    <a:pt x="11" y="32"/>
                    <a:pt x="33" y="66"/>
                    <a:pt x="66" y="98"/>
                  </a:cubicBezTo>
                  <a:cubicBezTo>
                    <a:pt x="77" y="98"/>
                    <a:pt x="77" y="98"/>
                    <a:pt x="88" y="110"/>
                  </a:cubicBezTo>
                  <a:cubicBezTo>
                    <a:pt x="110" y="88"/>
                    <a:pt x="121" y="66"/>
                    <a:pt x="143" y="44"/>
                  </a:cubicBezTo>
                  <a:cubicBezTo>
                    <a:pt x="99" y="32"/>
                    <a:pt x="44" y="22"/>
                    <a:pt x="1" y="0"/>
                  </a:cubicBezTo>
                  <a:close/>
                </a:path>
              </a:pathLst>
            </a:custGeom>
            <a:solidFill>
              <a:srgbClr val="A005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6180088" y="2641039"/>
              <a:ext cx="33160" cy="33160"/>
            </a:xfrm>
            <a:custGeom>
              <a:rect b="b" l="l" r="r" t="t"/>
              <a:pathLst>
                <a:path extrusionOk="0" h="1151" w="1151">
                  <a:moveTo>
                    <a:pt x="275" y="0"/>
                  </a:moveTo>
                  <a:cubicBezTo>
                    <a:pt x="241" y="0"/>
                    <a:pt x="220" y="12"/>
                    <a:pt x="187" y="22"/>
                  </a:cubicBezTo>
                  <a:cubicBezTo>
                    <a:pt x="78" y="66"/>
                    <a:pt x="34" y="219"/>
                    <a:pt x="78" y="340"/>
                  </a:cubicBezTo>
                  <a:cubicBezTo>
                    <a:pt x="121" y="362"/>
                    <a:pt x="176" y="372"/>
                    <a:pt x="220" y="384"/>
                  </a:cubicBezTo>
                  <a:cubicBezTo>
                    <a:pt x="198" y="406"/>
                    <a:pt x="187" y="428"/>
                    <a:pt x="165" y="450"/>
                  </a:cubicBezTo>
                  <a:cubicBezTo>
                    <a:pt x="187" y="460"/>
                    <a:pt x="220" y="471"/>
                    <a:pt x="253" y="471"/>
                  </a:cubicBezTo>
                  <a:cubicBezTo>
                    <a:pt x="266" y="471"/>
                    <a:pt x="279" y="471"/>
                    <a:pt x="290" y="467"/>
                  </a:cubicBezTo>
                  <a:lnTo>
                    <a:pt x="290" y="467"/>
                  </a:lnTo>
                  <a:lnTo>
                    <a:pt x="253" y="504"/>
                  </a:lnTo>
                  <a:cubicBezTo>
                    <a:pt x="100" y="515"/>
                    <a:pt x="1" y="679"/>
                    <a:pt x="1" y="832"/>
                  </a:cubicBezTo>
                  <a:cubicBezTo>
                    <a:pt x="1" y="942"/>
                    <a:pt x="56" y="1063"/>
                    <a:pt x="143" y="1117"/>
                  </a:cubicBezTo>
                  <a:cubicBezTo>
                    <a:pt x="176" y="1139"/>
                    <a:pt x="209" y="1150"/>
                    <a:pt x="241" y="1150"/>
                  </a:cubicBezTo>
                  <a:cubicBezTo>
                    <a:pt x="253" y="1117"/>
                    <a:pt x="285" y="1085"/>
                    <a:pt x="319" y="1073"/>
                  </a:cubicBezTo>
                  <a:cubicBezTo>
                    <a:pt x="329" y="1063"/>
                    <a:pt x="351" y="1063"/>
                    <a:pt x="362" y="1063"/>
                  </a:cubicBezTo>
                  <a:cubicBezTo>
                    <a:pt x="384" y="1063"/>
                    <a:pt x="406" y="1063"/>
                    <a:pt x="428" y="1073"/>
                  </a:cubicBezTo>
                  <a:cubicBezTo>
                    <a:pt x="428" y="1073"/>
                    <a:pt x="428" y="1063"/>
                    <a:pt x="439" y="1051"/>
                  </a:cubicBezTo>
                  <a:cubicBezTo>
                    <a:pt x="450" y="1029"/>
                    <a:pt x="460" y="997"/>
                    <a:pt x="482" y="986"/>
                  </a:cubicBezTo>
                  <a:lnTo>
                    <a:pt x="494" y="986"/>
                  </a:lnTo>
                  <a:cubicBezTo>
                    <a:pt x="516" y="931"/>
                    <a:pt x="559" y="898"/>
                    <a:pt x="614" y="876"/>
                  </a:cubicBezTo>
                  <a:lnTo>
                    <a:pt x="647" y="876"/>
                  </a:lnTo>
                  <a:cubicBezTo>
                    <a:pt x="679" y="876"/>
                    <a:pt x="713" y="887"/>
                    <a:pt x="735" y="909"/>
                  </a:cubicBezTo>
                  <a:cubicBezTo>
                    <a:pt x="745" y="887"/>
                    <a:pt x="767" y="866"/>
                    <a:pt x="778" y="854"/>
                  </a:cubicBezTo>
                  <a:cubicBezTo>
                    <a:pt x="866" y="767"/>
                    <a:pt x="1052" y="810"/>
                    <a:pt x="1117" y="701"/>
                  </a:cubicBezTo>
                  <a:cubicBezTo>
                    <a:pt x="1151" y="657"/>
                    <a:pt x="1139" y="591"/>
                    <a:pt x="1129" y="526"/>
                  </a:cubicBezTo>
                  <a:cubicBezTo>
                    <a:pt x="1117" y="460"/>
                    <a:pt x="1095" y="394"/>
                    <a:pt x="1074" y="329"/>
                  </a:cubicBezTo>
                  <a:cubicBezTo>
                    <a:pt x="1041" y="197"/>
                    <a:pt x="942" y="77"/>
                    <a:pt x="811" y="44"/>
                  </a:cubicBezTo>
                  <a:cubicBezTo>
                    <a:pt x="800" y="44"/>
                    <a:pt x="778" y="33"/>
                    <a:pt x="767" y="33"/>
                  </a:cubicBezTo>
                  <a:cubicBezTo>
                    <a:pt x="658" y="33"/>
                    <a:pt x="538" y="121"/>
                    <a:pt x="538" y="219"/>
                  </a:cubicBezTo>
                  <a:cubicBezTo>
                    <a:pt x="516" y="99"/>
                    <a:pt x="395" y="0"/>
                    <a:pt x="275" y="0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6187031" y="2666276"/>
              <a:ext cx="14232" cy="7923"/>
            </a:xfrm>
            <a:custGeom>
              <a:rect b="b" l="l" r="r" t="t"/>
              <a:pathLst>
                <a:path extrusionOk="0" h="275" w="494">
                  <a:moveTo>
                    <a:pt x="373" y="0"/>
                  </a:moveTo>
                  <a:cubicBezTo>
                    <a:pt x="318" y="22"/>
                    <a:pt x="275" y="55"/>
                    <a:pt x="253" y="110"/>
                  </a:cubicBezTo>
                  <a:cubicBezTo>
                    <a:pt x="263" y="99"/>
                    <a:pt x="263" y="99"/>
                    <a:pt x="275" y="99"/>
                  </a:cubicBezTo>
                  <a:cubicBezTo>
                    <a:pt x="285" y="99"/>
                    <a:pt x="307" y="110"/>
                    <a:pt x="329" y="121"/>
                  </a:cubicBezTo>
                  <a:cubicBezTo>
                    <a:pt x="340" y="121"/>
                    <a:pt x="362" y="131"/>
                    <a:pt x="384" y="131"/>
                  </a:cubicBezTo>
                  <a:cubicBezTo>
                    <a:pt x="438" y="131"/>
                    <a:pt x="460" y="77"/>
                    <a:pt x="494" y="33"/>
                  </a:cubicBezTo>
                  <a:cubicBezTo>
                    <a:pt x="472" y="11"/>
                    <a:pt x="438" y="0"/>
                    <a:pt x="406" y="0"/>
                  </a:cubicBezTo>
                  <a:close/>
                  <a:moveTo>
                    <a:pt x="121" y="187"/>
                  </a:moveTo>
                  <a:cubicBezTo>
                    <a:pt x="110" y="187"/>
                    <a:pt x="88" y="187"/>
                    <a:pt x="78" y="197"/>
                  </a:cubicBezTo>
                  <a:cubicBezTo>
                    <a:pt x="44" y="209"/>
                    <a:pt x="12" y="241"/>
                    <a:pt x="0" y="274"/>
                  </a:cubicBezTo>
                  <a:lnTo>
                    <a:pt x="22" y="274"/>
                  </a:lnTo>
                  <a:cubicBezTo>
                    <a:pt x="88" y="274"/>
                    <a:pt x="143" y="252"/>
                    <a:pt x="187" y="197"/>
                  </a:cubicBezTo>
                  <a:cubicBezTo>
                    <a:pt x="165" y="187"/>
                    <a:pt x="143" y="187"/>
                    <a:pt x="121" y="187"/>
                  </a:cubicBezTo>
                  <a:close/>
                </a:path>
              </a:pathLst>
            </a:custGeom>
            <a:solidFill>
              <a:srgbClr val="E7C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6228027" y="2672903"/>
              <a:ext cx="30654" cy="24316"/>
            </a:xfrm>
            <a:custGeom>
              <a:rect b="b" l="l" r="r" t="t"/>
              <a:pathLst>
                <a:path extrusionOk="0" h="844" w="1064">
                  <a:moveTo>
                    <a:pt x="735" y="0"/>
                  </a:moveTo>
                  <a:cubicBezTo>
                    <a:pt x="581" y="77"/>
                    <a:pt x="461" y="208"/>
                    <a:pt x="297" y="263"/>
                  </a:cubicBezTo>
                  <a:cubicBezTo>
                    <a:pt x="319" y="307"/>
                    <a:pt x="341" y="351"/>
                    <a:pt x="373" y="383"/>
                  </a:cubicBezTo>
                  <a:lnTo>
                    <a:pt x="297" y="373"/>
                  </a:lnTo>
                  <a:cubicBezTo>
                    <a:pt x="275" y="339"/>
                    <a:pt x="231" y="318"/>
                    <a:pt x="187" y="318"/>
                  </a:cubicBezTo>
                  <a:cubicBezTo>
                    <a:pt x="165" y="318"/>
                    <a:pt x="132" y="329"/>
                    <a:pt x="110" y="339"/>
                  </a:cubicBezTo>
                  <a:cubicBezTo>
                    <a:pt x="45" y="373"/>
                    <a:pt x="23" y="449"/>
                    <a:pt x="12" y="515"/>
                  </a:cubicBezTo>
                  <a:cubicBezTo>
                    <a:pt x="1" y="602"/>
                    <a:pt x="23" y="701"/>
                    <a:pt x="88" y="745"/>
                  </a:cubicBezTo>
                  <a:cubicBezTo>
                    <a:pt x="110" y="745"/>
                    <a:pt x="132" y="755"/>
                    <a:pt x="144" y="755"/>
                  </a:cubicBezTo>
                  <a:cubicBezTo>
                    <a:pt x="209" y="755"/>
                    <a:pt x="275" y="712"/>
                    <a:pt x="275" y="646"/>
                  </a:cubicBezTo>
                  <a:cubicBezTo>
                    <a:pt x="285" y="745"/>
                    <a:pt x="373" y="811"/>
                    <a:pt x="472" y="833"/>
                  </a:cubicBezTo>
                  <a:cubicBezTo>
                    <a:pt x="504" y="833"/>
                    <a:pt x="526" y="843"/>
                    <a:pt x="560" y="843"/>
                  </a:cubicBezTo>
                  <a:cubicBezTo>
                    <a:pt x="625" y="843"/>
                    <a:pt x="691" y="833"/>
                    <a:pt x="757" y="811"/>
                  </a:cubicBezTo>
                  <a:cubicBezTo>
                    <a:pt x="822" y="799"/>
                    <a:pt x="888" y="789"/>
                    <a:pt x="942" y="755"/>
                  </a:cubicBezTo>
                  <a:cubicBezTo>
                    <a:pt x="964" y="690"/>
                    <a:pt x="998" y="624"/>
                    <a:pt x="1063" y="580"/>
                  </a:cubicBezTo>
                  <a:cubicBezTo>
                    <a:pt x="1063" y="537"/>
                    <a:pt x="1041" y="493"/>
                    <a:pt x="998" y="471"/>
                  </a:cubicBezTo>
                  <a:cubicBezTo>
                    <a:pt x="1019" y="449"/>
                    <a:pt x="1030" y="438"/>
                    <a:pt x="1041" y="417"/>
                  </a:cubicBezTo>
                  <a:cubicBezTo>
                    <a:pt x="954" y="339"/>
                    <a:pt x="899" y="219"/>
                    <a:pt x="899" y="99"/>
                  </a:cubicBezTo>
                  <a:lnTo>
                    <a:pt x="866" y="99"/>
                  </a:lnTo>
                  <a:cubicBezTo>
                    <a:pt x="822" y="99"/>
                    <a:pt x="789" y="110"/>
                    <a:pt x="757" y="132"/>
                  </a:cubicBezTo>
                  <a:cubicBezTo>
                    <a:pt x="757" y="88"/>
                    <a:pt x="757" y="44"/>
                    <a:pt x="735" y="0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6255166" y="2689612"/>
              <a:ext cx="3515" cy="5071"/>
            </a:xfrm>
            <a:custGeom>
              <a:rect b="b" l="l" r="r" t="t"/>
              <a:pathLst>
                <a:path extrusionOk="0" h="176" w="122">
                  <a:moveTo>
                    <a:pt x="121" y="0"/>
                  </a:moveTo>
                  <a:cubicBezTo>
                    <a:pt x="56" y="44"/>
                    <a:pt x="22" y="110"/>
                    <a:pt x="0" y="175"/>
                  </a:cubicBezTo>
                  <a:cubicBezTo>
                    <a:pt x="22" y="165"/>
                    <a:pt x="44" y="154"/>
                    <a:pt x="66" y="132"/>
                  </a:cubicBezTo>
                  <a:cubicBezTo>
                    <a:pt x="99" y="99"/>
                    <a:pt x="121" y="44"/>
                    <a:pt x="121" y="0"/>
                  </a:cubicBezTo>
                  <a:close/>
                </a:path>
              </a:pathLst>
            </a:custGeom>
            <a:solidFill>
              <a:srgbClr val="DECD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6263521" y="2630149"/>
              <a:ext cx="32382" cy="31835"/>
            </a:xfrm>
            <a:custGeom>
              <a:rect b="b" l="l" r="r" t="t"/>
              <a:pathLst>
                <a:path extrusionOk="0" h="1105" w="1124">
                  <a:moveTo>
                    <a:pt x="261" y="0"/>
                  </a:moveTo>
                  <a:cubicBezTo>
                    <a:pt x="199" y="0"/>
                    <a:pt x="141" y="39"/>
                    <a:pt x="105" y="94"/>
                  </a:cubicBezTo>
                  <a:cubicBezTo>
                    <a:pt x="61" y="149"/>
                    <a:pt x="39" y="225"/>
                    <a:pt x="28" y="302"/>
                  </a:cubicBezTo>
                  <a:cubicBezTo>
                    <a:pt x="19" y="400"/>
                    <a:pt x="25" y="513"/>
                    <a:pt x="87" y="575"/>
                  </a:cubicBezTo>
                  <a:lnTo>
                    <a:pt x="87" y="575"/>
                  </a:lnTo>
                  <a:cubicBezTo>
                    <a:pt x="0" y="706"/>
                    <a:pt x="97" y="896"/>
                    <a:pt x="225" y="991"/>
                  </a:cubicBezTo>
                  <a:cubicBezTo>
                    <a:pt x="325" y="1062"/>
                    <a:pt x="451" y="1104"/>
                    <a:pt x="573" y="1104"/>
                  </a:cubicBezTo>
                  <a:cubicBezTo>
                    <a:pt x="678" y="1104"/>
                    <a:pt x="780" y="1073"/>
                    <a:pt x="860" y="1003"/>
                  </a:cubicBezTo>
                  <a:cubicBezTo>
                    <a:pt x="948" y="926"/>
                    <a:pt x="1002" y="816"/>
                    <a:pt x="1057" y="718"/>
                  </a:cubicBezTo>
                  <a:cubicBezTo>
                    <a:pt x="1090" y="641"/>
                    <a:pt x="1123" y="565"/>
                    <a:pt x="1101" y="499"/>
                  </a:cubicBezTo>
                  <a:cubicBezTo>
                    <a:pt x="1092" y="439"/>
                    <a:pt x="1031" y="386"/>
                    <a:pt x="973" y="386"/>
                  </a:cubicBezTo>
                  <a:cubicBezTo>
                    <a:pt x="957" y="386"/>
                    <a:pt x="941" y="390"/>
                    <a:pt x="926" y="400"/>
                  </a:cubicBezTo>
                  <a:cubicBezTo>
                    <a:pt x="959" y="269"/>
                    <a:pt x="904" y="94"/>
                    <a:pt x="783" y="39"/>
                  </a:cubicBezTo>
                  <a:cubicBezTo>
                    <a:pt x="753" y="24"/>
                    <a:pt x="720" y="17"/>
                    <a:pt x="687" y="17"/>
                  </a:cubicBezTo>
                  <a:cubicBezTo>
                    <a:pt x="577" y="17"/>
                    <a:pt x="466" y="96"/>
                    <a:pt x="466" y="214"/>
                  </a:cubicBezTo>
                  <a:cubicBezTo>
                    <a:pt x="433" y="127"/>
                    <a:pt x="389" y="28"/>
                    <a:pt x="302" y="6"/>
                  </a:cubicBezTo>
                  <a:cubicBezTo>
                    <a:pt x="288" y="2"/>
                    <a:pt x="275" y="0"/>
                    <a:pt x="261" y="0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6299649" y="2601569"/>
              <a:ext cx="25554" cy="25036"/>
            </a:xfrm>
            <a:custGeom>
              <a:rect b="b" l="l" r="r" t="t"/>
              <a:pathLst>
                <a:path extrusionOk="0" h="869" w="887">
                  <a:moveTo>
                    <a:pt x="626" y="1"/>
                  </a:moveTo>
                  <a:cubicBezTo>
                    <a:pt x="556" y="1"/>
                    <a:pt x="489" y="52"/>
                    <a:pt x="449" y="112"/>
                  </a:cubicBezTo>
                  <a:cubicBezTo>
                    <a:pt x="410" y="160"/>
                    <a:pt x="397" y="227"/>
                    <a:pt x="387" y="295"/>
                  </a:cubicBezTo>
                  <a:lnTo>
                    <a:pt x="387" y="295"/>
                  </a:lnTo>
                  <a:cubicBezTo>
                    <a:pt x="391" y="216"/>
                    <a:pt x="321" y="143"/>
                    <a:pt x="241" y="133"/>
                  </a:cubicBezTo>
                  <a:cubicBezTo>
                    <a:pt x="235" y="132"/>
                    <a:pt x="228" y="132"/>
                    <a:pt x="221" y="132"/>
                  </a:cubicBezTo>
                  <a:cubicBezTo>
                    <a:pt x="149" y="132"/>
                    <a:pt x="73" y="184"/>
                    <a:pt x="33" y="253"/>
                  </a:cubicBezTo>
                  <a:cubicBezTo>
                    <a:pt x="1" y="331"/>
                    <a:pt x="1" y="429"/>
                    <a:pt x="33" y="506"/>
                  </a:cubicBezTo>
                  <a:cubicBezTo>
                    <a:pt x="58" y="563"/>
                    <a:pt x="95" y="620"/>
                    <a:pt x="148" y="655"/>
                  </a:cubicBezTo>
                  <a:lnTo>
                    <a:pt x="148" y="655"/>
                  </a:lnTo>
                  <a:cubicBezTo>
                    <a:pt x="140" y="754"/>
                    <a:pt x="241" y="847"/>
                    <a:pt x="351" y="867"/>
                  </a:cubicBezTo>
                  <a:cubicBezTo>
                    <a:pt x="361" y="868"/>
                    <a:pt x="371" y="868"/>
                    <a:pt x="381" y="868"/>
                  </a:cubicBezTo>
                  <a:cubicBezTo>
                    <a:pt x="482" y="868"/>
                    <a:pt x="589" y="818"/>
                    <a:pt x="679" y="768"/>
                  </a:cubicBezTo>
                  <a:cubicBezTo>
                    <a:pt x="723" y="757"/>
                    <a:pt x="756" y="735"/>
                    <a:pt x="789" y="703"/>
                  </a:cubicBezTo>
                  <a:cubicBezTo>
                    <a:pt x="887" y="593"/>
                    <a:pt x="865" y="418"/>
                    <a:pt x="833" y="275"/>
                  </a:cubicBezTo>
                  <a:cubicBezTo>
                    <a:pt x="811" y="166"/>
                    <a:pt x="756" y="24"/>
                    <a:pt x="646" y="2"/>
                  </a:cubicBezTo>
                  <a:cubicBezTo>
                    <a:pt x="639" y="1"/>
                    <a:pt x="633" y="1"/>
                    <a:pt x="626" y="1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6330879" y="2576764"/>
              <a:ext cx="24316" cy="31518"/>
            </a:xfrm>
            <a:custGeom>
              <a:rect b="b" l="l" r="r" t="t"/>
              <a:pathLst>
                <a:path extrusionOk="0" h="1094" w="844">
                  <a:moveTo>
                    <a:pt x="357" y="0"/>
                  </a:moveTo>
                  <a:cubicBezTo>
                    <a:pt x="266" y="0"/>
                    <a:pt x="177" y="61"/>
                    <a:pt x="131" y="151"/>
                  </a:cubicBezTo>
                  <a:cubicBezTo>
                    <a:pt x="77" y="250"/>
                    <a:pt x="66" y="370"/>
                    <a:pt x="77" y="479"/>
                  </a:cubicBezTo>
                  <a:cubicBezTo>
                    <a:pt x="77" y="523"/>
                    <a:pt x="77" y="567"/>
                    <a:pt x="99" y="600"/>
                  </a:cubicBezTo>
                  <a:cubicBezTo>
                    <a:pt x="115" y="624"/>
                    <a:pt x="142" y="642"/>
                    <a:pt x="168" y="642"/>
                  </a:cubicBezTo>
                  <a:cubicBezTo>
                    <a:pt x="174" y="642"/>
                    <a:pt x="180" y="641"/>
                    <a:pt x="185" y="639"/>
                  </a:cubicBezTo>
                  <a:lnTo>
                    <a:pt x="185" y="639"/>
                  </a:lnTo>
                  <a:lnTo>
                    <a:pt x="44" y="710"/>
                  </a:lnTo>
                  <a:cubicBezTo>
                    <a:pt x="0" y="830"/>
                    <a:pt x="99" y="939"/>
                    <a:pt x="187" y="1005"/>
                  </a:cubicBezTo>
                  <a:cubicBezTo>
                    <a:pt x="263" y="1054"/>
                    <a:pt x="357" y="1094"/>
                    <a:pt x="444" y="1094"/>
                  </a:cubicBezTo>
                  <a:cubicBezTo>
                    <a:pt x="494" y="1094"/>
                    <a:pt x="541" y="1081"/>
                    <a:pt x="581" y="1049"/>
                  </a:cubicBezTo>
                  <a:cubicBezTo>
                    <a:pt x="657" y="1005"/>
                    <a:pt x="690" y="917"/>
                    <a:pt x="723" y="841"/>
                  </a:cubicBezTo>
                  <a:cubicBezTo>
                    <a:pt x="788" y="676"/>
                    <a:pt x="844" y="491"/>
                    <a:pt x="788" y="326"/>
                  </a:cubicBezTo>
                  <a:cubicBezTo>
                    <a:pt x="766" y="260"/>
                    <a:pt x="712" y="195"/>
                    <a:pt x="646" y="173"/>
                  </a:cubicBezTo>
                  <a:cubicBezTo>
                    <a:pt x="636" y="170"/>
                    <a:pt x="626" y="168"/>
                    <a:pt x="615" y="168"/>
                  </a:cubicBezTo>
                  <a:cubicBezTo>
                    <a:pt x="591" y="168"/>
                    <a:pt x="566" y="176"/>
                    <a:pt x="546" y="190"/>
                  </a:cubicBezTo>
                  <a:lnTo>
                    <a:pt x="546" y="190"/>
                  </a:lnTo>
                  <a:cubicBezTo>
                    <a:pt x="555" y="113"/>
                    <a:pt x="502" y="25"/>
                    <a:pt x="416" y="9"/>
                  </a:cubicBezTo>
                  <a:cubicBezTo>
                    <a:pt x="397" y="3"/>
                    <a:pt x="377" y="0"/>
                    <a:pt x="357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6428343" y="2706351"/>
              <a:ext cx="34399" cy="35350"/>
            </a:xfrm>
            <a:custGeom>
              <a:rect b="b" l="l" r="r" t="t"/>
              <a:pathLst>
                <a:path extrusionOk="0" h="1227" w="1194">
                  <a:moveTo>
                    <a:pt x="395" y="0"/>
                  </a:moveTo>
                  <a:cubicBezTo>
                    <a:pt x="296" y="11"/>
                    <a:pt x="198" y="88"/>
                    <a:pt x="154" y="186"/>
                  </a:cubicBezTo>
                  <a:cubicBezTo>
                    <a:pt x="99" y="273"/>
                    <a:pt x="77" y="383"/>
                    <a:pt x="66" y="482"/>
                  </a:cubicBezTo>
                  <a:cubicBezTo>
                    <a:pt x="44" y="569"/>
                    <a:pt x="33" y="657"/>
                    <a:pt x="11" y="745"/>
                  </a:cubicBezTo>
                  <a:cubicBezTo>
                    <a:pt x="11" y="788"/>
                    <a:pt x="1" y="832"/>
                    <a:pt x="1" y="865"/>
                  </a:cubicBezTo>
                  <a:cubicBezTo>
                    <a:pt x="44" y="865"/>
                    <a:pt x="88" y="854"/>
                    <a:pt x="132" y="843"/>
                  </a:cubicBezTo>
                  <a:lnTo>
                    <a:pt x="176" y="843"/>
                  </a:lnTo>
                  <a:cubicBezTo>
                    <a:pt x="296" y="843"/>
                    <a:pt x="405" y="886"/>
                    <a:pt x="460" y="985"/>
                  </a:cubicBezTo>
                  <a:cubicBezTo>
                    <a:pt x="493" y="1040"/>
                    <a:pt x="493" y="1105"/>
                    <a:pt x="537" y="1149"/>
                  </a:cubicBezTo>
                  <a:cubicBezTo>
                    <a:pt x="570" y="1182"/>
                    <a:pt x="602" y="1182"/>
                    <a:pt x="646" y="1182"/>
                  </a:cubicBezTo>
                  <a:cubicBezTo>
                    <a:pt x="679" y="1182"/>
                    <a:pt x="712" y="1182"/>
                    <a:pt x="745" y="1171"/>
                  </a:cubicBezTo>
                  <a:cubicBezTo>
                    <a:pt x="778" y="1171"/>
                    <a:pt x="811" y="1161"/>
                    <a:pt x="843" y="1161"/>
                  </a:cubicBezTo>
                  <a:cubicBezTo>
                    <a:pt x="876" y="1161"/>
                    <a:pt x="920" y="1171"/>
                    <a:pt x="942" y="1193"/>
                  </a:cubicBezTo>
                  <a:lnTo>
                    <a:pt x="975" y="1226"/>
                  </a:lnTo>
                  <a:cubicBezTo>
                    <a:pt x="996" y="1215"/>
                    <a:pt x="1018" y="1215"/>
                    <a:pt x="1030" y="1204"/>
                  </a:cubicBezTo>
                  <a:cubicBezTo>
                    <a:pt x="1095" y="1171"/>
                    <a:pt x="1161" y="1117"/>
                    <a:pt x="1172" y="1040"/>
                  </a:cubicBezTo>
                  <a:cubicBezTo>
                    <a:pt x="1194" y="964"/>
                    <a:pt x="1139" y="886"/>
                    <a:pt x="1074" y="843"/>
                  </a:cubicBezTo>
                  <a:cubicBezTo>
                    <a:pt x="1008" y="788"/>
                    <a:pt x="920" y="777"/>
                    <a:pt x="843" y="766"/>
                  </a:cubicBezTo>
                  <a:cubicBezTo>
                    <a:pt x="920" y="701"/>
                    <a:pt x="986" y="613"/>
                    <a:pt x="986" y="514"/>
                  </a:cubicBezTo>
                  <a:cubicBezTo>
                    <a:pt x="986" y="416"/>
                    <a:pt x="920" y="317"/>
                    <a:pt x="821" y="295"/>
                  </a:cubicBezTo>
                  <a:cubicBezTo>
                    <a:pt x="811" y="285"/>
                    <a:pt x="799" y="285"/>
                    <a:pt x="778" y="285"/>
                  </a:cubicBezTo>
                  <a:cubicBezTo>
                    <a:pt x="701" y="285"/>
                    <a:pt x="614" y="339"/>
                    <a:pt x="602" y="427"/>
                  </a:cubicBezTo>
                  <a:cubicBezTo>
                    <a:pt x="559" y="350"/>
                    <a:pt x="614" y="263"/>
                    <a:pt x="614" y="175"/>
                  </a:cubicBezTo>
                  <a:cubicBezTo>
                    <a:pt x="570" y="131"/>
                    <a:pt x="537" y="88"/>
                    <a:pt x="515" y="32"/>
                  </a:cubicBezTo>
                  <a:cubicBezTo>
                    <a:pt x="482" y="11"/>
                    <a:pt x="449" y="0"/>
                    <a:pt x="417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6468735" y="2738820"/>
              <a:ext cx="22731" cy="26217"/>
            </a:xfrm>
            <a:custGeom>
              <a:rect b="b" l="l" r="r" t="t"/>
              <a:pathLst>
                <a:path extrusionOk="0" h="910" w="789">
                  <a:moveTo>
                    <a:pt x="580" y="0"/>
                  </a:moveTo>
                  <a:cubicBezTo>
                    <a:pt x="482" y="0"/>
                    <a:pt x="394" y="88"/>
                    <a:pt x="372" y="187"/>
                  </a:cubicBezTo>
                  <a:cubicBezTo>
                    <a:pt x="339" y="154"/>
                    <a:pt x="307" y="132"/>
                    <a:pt x="263" y="132"/>
                  </a:cubicBezTo>
                  <a:lnTo>
                    <a:pt x="251" y="132"/>
                  </a:lnTo>
                  <a:cubicBezTo>
                    <a:pt x="153" y="143"/>
                    <a:pt x="98" y="231"/>
                    <a:pt x="54" y="307"/>
                  </a:cubicBezTo>
                  <a:cubicBezTo>
                    <a:pt x="22" y="384"/>
                    <a:pt x="0" y="460"/>
                    <a:pt x="0" y="537"/>
                  </a:cubicBezTo>
                  <a:cubicBezTo>
                    <a:pt x="0" y="613"/>
                    <a:pt x="44" y="690"/>
                    <a:pt x="110" y="723"/>
                  </a:cubicBezTo>
                  <a:lnTo>
                    <a:pt x="153" y="712"/>
                  </a:lnTo>
                  <a:cubicBezTo>
                    <a:pt x="153" y="789"/>
                    <a:pt x="186" y="854"/>
                    <a:pt x="241" y="909"/>
                  </a:cubicBezTo>
                  <a:cubicBezTo>
                    <a:pt x="350" y="844"/>
                    <a:pt x="427" y="734"/>
                    <a:pt x="394" y="625"/>
                  </a:cubicBezTo>
                  <a:lnTo>
                    <a:pt x="394" y="625"/>
                  </a:lnTo>
                  <a:cubicBezTo>
                    <a:pt x="460" y="657"/>
                    <a:pt x="514" y="690"/>
                    <a:pt x="580" y="723"/>
                  </a:cubicBezTo>
                  <a:cubicBezTo>
                    <a:pt x="613" y="581"/>
                    <a:pt x="558" y="438"/>
                    <a:pt x="591" y="307"/>
                  </a:cubicBezTo>
                  <a:cubicBezTo>
                    <a:pt x="613" y="219"/>
                    <a:pt x="701" y="143"/>
                    <a:pt x="788" y="132"/>
                  </a:cubicBezTo>
                  <a:cubicBezTo>
                    <a:pt x="745" y="55"/>
                    <a:pt x="667" y="0"/>
                    <a:pt x="580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6468101" y="2706120"/>
              <a:ext cx="30596" cy="28666"/>
            </a:xfrm>
            <a:custGeom>
              <a:rect b="b" l="l" r="r" t="t"/>
              <a:pathLst>
                <a:path extrusionOk="0" h="995" w="1062">
                  <a:moveTo>
                    <a:pt x="639" y="0"/>
                  </a:moveTo>
                  <a:cubicBezTo>
                    <a:pt x="619" y="0"/>
                    <a:pt x="599" y="3"/>
                    <a:pt x="580" y="8"/>
                  </a:cubicBezTo>
                  <a:cubicBezTo>
                    <a:pt x="521" y="28"/>
                    <a:pt x="471" y="67"/>
                    <a:pt x="436" y="116"/>
                  </a:cubicBezTo>
                  <a:lnTo>
                    <a:pt x="436" y="116"/>
                  </a:lnTo>
                  <a:cubicBezTo>
                    <a:pt x="401" y="75"/>
                    <a:pt x="349" y="56"/>
                    <a:pt x="299" y="56"/>
                  </a:cubicBezTo>
                  <a:cubicBezTo>
                    <a:pt x="270" y="56"/>
                    <a:pt x="243" y="62"/>
                    <a:pt x="219" y="74"/>
                  </a:cubicBezTo>
                  <a:cubicBezTo>
                    <a:pt x="142" y="106"/>
                    <a:pt x="98" y="183"/>
                    <a:pt x="66" y="249"/>
                  </a:cubicBezTo>
                  <a:cubicBezTo>
                    <a:pt x="0" y="402"/>
                    <a:pt x="22" y="588"/>
                    <a:pt x="120" y="719"/>
                  </a:cubicBezTo>
                  <a:lnTo>
                    <a:pt x="153" y="719"/>
                  </a:lnTo>
                  <a:cubicBezTo>
                    <a:pt x="153" y="873"/>
                    <a:pt x="317" y="993"/>
                    <a:pt x="470" y="993"/>
                  </a:cubicBezTo>
                  <a:cubicBezTo>
                    <a:pt x="480" y="994"/>
                    <a:pt x="490" y="994"/>
                    <a:pt x="499" y="994"/>
                  </a:cubicBezTo>
                  <a:cubicBezTo>
                    <a:pt x="642" y="994"/>
                    <a:pt x="775" y="924"/>
                    <a:pt x="908" y="862"/>
                  </a:cubicBezTo>
                  <a:cubicBezTo>
                    <a:pt x="974" y="829"/>
                    <a:pt x="1051" y="774"/>
                    <a:pt x="1051" y="697"/>
                  </a:cubicBezTo>
                  <a:cubicBezTo>
                    <a:pt x="1062" y="621"/>
                    <a:pt x="985" y="577"/>
                    <a:pt x="952" y="512"/>
                  </a:cubicBezTo>
                  <a:cubicBezTo>
                    <a:pt x="898" y="402"/>
                    <a:pt x="930" y="281"/>
                    <a:pt x="898" y="172"/>
                  </a:cubicBezTo>
                  <a:cubicBezTo>
                    <a:pt x="851" y="71"/>
                    <a:pt x="744" y="0"/>
                    <a:pt x="639" y="0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6251997" y="2748903"/>
              <a:ext cx="19591" cy="27485"/>
            </a:xfrm>
            <a:custGeom>
              <a:rect b="b" l="l" r="r" t="t"/>
              <a:pathLst>
                <a:path extrusionOk="0" h="954" w="680">
                  <a:moveTo>
                    <a:pt x="351" y="1"/>
                  </a:moveTo>
                  <a:cubicBezTo>
                    <a:pt x="253" y="1"/>
                    <a:pt x="198" y="110"/>
                    <a:pt x="187" y="209"/>
                  </a:cubicBezTo>
                  <a:cubicBezTo>
                    <a:pt x="176" y="307"/>
                    <a:pt x="198" y="417"/>
                    <a:pt x="154" y="504"/>
                  </a:cubicBezTo>
                  <a:cubicBezTo>
                    <a:pt x="110" y="581"/>
                    <a:pt x="34" y="636"/>
                    <a:pt x="12" y="713"/>
                  </a:cubicBezTo>
                  <a:cubicBezTo>
                    <a:pt x="1" y="745"/>
                    <a:pt x="1" y="778"/>
                    <a:pt x="1" y="822"/>
                  </a:cubicBezTo>
                  <a:cubicBezTo>
                    <a:pt x="23" y="811"/>
                    <a:pt x="45" y="811"/>
                    <a:pt x="78" y="811"/>
                  </a:cubicBezTo>
                  <a:cubicBezTo>
                    <a:pt x="198" y="811"/>
                    <a:pt x="319" y="866"/>
                    <a:pt x="395" y="954"/>
                  </a:cubicBezTo>
                  <a:cubicBezTo>
                    <a:pt x="363" y="855"/>
                    <a:pt x="363" y="745"/>
                    <a:pt x="417" y="658"/>
                  </a:cubicBezTo>
                  <a:cubicBezTo>
                    <a:pt x="461" y="603"/>
                    <a:pt x="526" y="559"/>
                    <a:pt x="603" y="559"/>
                  </a:cubicBezTo>
                  <a:cubicBezTo>
                    <a:pt x="625" y="559"/>
                    <a:pt x="658" y="570"/>
                    <a:pt x="680" y="581"/>
                  </a:cubicBezTo>
                  <a:cubicBezTo>
                    <a:pt x="570" y="516"/>
                    <a:pt x="516" y="373"/>
                    <a:pt x="570" y="263"/>
                  </a:cubicBezTo>
                  <a:cubicBezTo>
                    <a:pt x="570" y="253"/>
                    <a:pt x="582" y="242"/>
                    <a:pt x="582" y="231"/>
                  </a:cubicBezTo>
                  <a:cubicBezTo>
                    <a:pt x="516" y="132"/>
                    <a:pt x="472" y="1"/>
                    <a:pt x="351" y="1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6215409" y="2723666"/>
              <a:ext cx="29674" cy="37453"/>
            </a:xfrm>
            <a:custGeom>
              <a:rect b="b" l="l" r="r" t="t"/>
              <a:pathLst>
                <a:path extrusionOk="0" h="1300" w="1030">
                  <a:moveTo>
                    <a:pt x="319" y="1"/>
                  </a:moveTo>
                  <a:cubicBezTo>
                    <a:pt x="220" y="12"/>
                    <a:pt x="132" y="78"/>
                    <a:pt x="100" y="176"/>
                  </a:cubicBezTo>
                  <a:cubicBezTo>
                    <a:pt x="67" y="264"/>
                    <a:pt x="88" y="373"/>
                    <a:pt x="154" y="450"/>
                  </a:cubicBezTo>
                  <a:lnTo>
                    <a:pt x="220" y="363"/>
                  </a:lnTo>
                  <a:lnTo>
                    <a:pt x="220" y="363"/>
                  </a:lnTo>
                  <a:cubicBezTo>
                    <a:pt x="132" y="483"/>
                    <a:pt x="45" y="614"/>
                    <a:pt x="34" y="767"/>
                  </a:cubicBezTo>
                  <a:cubicBezTo>
                    <a:pt x="1" y="976"/>
                    <a:pt x="132" y="1183"/>
                    <a:pt x="329" y="1260"/>
                  </a:cubicBezTo>
                  <a:cubicBezTo>
                    <a:pt x="386" y="1287"/>
                    <a:pt x="447" y="1299"/>
                    <a:pt x="509" y="1299"/>
                  </a:cubicBezTo>
                  <a:cubicBezTo>
                    <a:pt x="651" y="1299"/>
                    <a:pt x="796" y="1232"/>
                    <a:pt x="888" y="1118"/>
                  </a:cubicBezTo>
                  <a:cubicBezTo>
                    <a:pt x="1019" y="964"/>
                    <a:pt x="1030" y="713"/>
                    <a:pt x="921" y="538"/>
                  </a:cubicBezTo>
                  <a:cubicBezTo>
                    <a:pt x="850" y="432"/>
                    <a:pt x="730" y="347"/>
                    <a:pt x="606" y="347"/>
                  </a:cubicBezTo>
                  <a:cubicBezTo>
                    <a:pt x="576" y="347"/>
                    <a:pt x="546" y="352"/>
                    <a:pt x="516" y="363"/>
                  </a:cubicBezTo>
                  <a:cubicBezTo>
                    <a:pt x="614" y="231"/>
                    <a:pt x="494" y="1"/>
                    <a:pt x="319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6118607" y="2742594"/>
              <a:ext cx="29040" cy="16134"/>
            </a:xfrm>
            <a:custGeom>
              <a:rect b="b" l="l" r="r" t="t"/>
              <a:pathLst>
                <a:path extrusionOk="0" h="560" w="1008">
                  <a:moveTo>
                    <a:pt x="942" y="263"/>
                  </a:moveTo>
                  <a:cubicBezTo>
                    <a:pt x="908" y="307"/>
                    <a:pt x="886" y="351"/>
                    <a:pt x="865" y="384"/>
                  </a:cubicBezTo>
                  <a:lnTo>
                    <a:pt x="898" y="384"/>
                  </a:lnTo>
                  <a:cubicBezTo>
                    <a:pt x="930" y="384"/>
                    <a:pt x="974" y="384"/>
                    <a:pt x="1007" y="406"/>
                  </a:cubicBezTo>
                  <a:cubicBezTo>
                    <a:pt x="985" y="351"/>
                    <a:pt x="964" y="307"/>
                    <a:pt x="942" y="263"/>
                  </a:cubicBezTo>
                  <a:close/>
                  <a:moveTo>
                    <a:pt x="241" y="1"/>
                  </a:moveTo>
                  <a:cubicBezTo>
                    <a:pt x="131" y="34"/>
                    <a:pt x="76" y="176"/>
                    <a:pt x="54" y="297"/>
                  </a:cubicBezTo>
                  <a:cubicBezTo>
                    <a:pt x="32" y="373"/>
                    <a:pt x="11" y="450"/>
                    <a:pt x="0" y="516"/>
                  </a:cubicBezTo>
                  <a:lnTo>
                    <a:pt x="0" y="526"/>
                  </a:lnTo>
                  <a:cubicBezTo>
                    <a:pt x="22" y="548"/>
                    <a:pt x="54" y="559"/>
                    <a:pt x="88" y="559"/>
                  </a:cubicBezTo>
                  <a:cubicBezTo>
                    <a:pt x="153" y="559"/>
                    <a:pt x="219" y="526"/>
                    <a:pt x="251" y="461"/>
                  </a:cubicBezTo>
                  <a:cubicBezTo>
                    <a:pt x="307" y="362"/>
                    <a:pt x="273" y="220"/>
                    <a:pt x="186" y="132"/>
                  </a:cubicBezTo>
                  <a:cubicBezTo>
                    <a:pt x="219" y="110"/>
                    <a:pt x="251" y="100"/>
                    <a:pt x="285" y="100"/>
                  </a:cubicBezTo>
                  <a:lnTo>
                    <a:pt x="329" y="100"/>
                  </a:lnTo>
                  <a:cubicBezTo>
                    <a:pt x="285" y="78"/>
                    <a:pt x="251" y="44"/>
                    <a:pt x="241" y="1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6285446" y="2712920"/>
              <a:ext cx="35984" cy="32094"/>
            </a:xfrm>
            <a:custGeom>
              <a:rect b="b" l="l" r="r" t="t"/>
              <a:pathLst>
                <a:path extrusionOk="0" h="1114" w="1249">
                  <a:moveTo>
                    <a:pt x="587" y="0"/>
                  </a:moveTo>
                  <a:cubicBezTo>
                    <a:pt x="544" y="0"/>
                    <a:pt x="503" y="14"/>
                    <a:pt x="472" y="45"/>
                  </a:cubicBezTo>
                  <a:cubicBezTo>
                    <a:pt x="438" y="79"/>
                    <a:pt x="416" y="111"/>
                    <a:pt x="406" y="155"/>
                  </a:cubicBezTo>
                  <a:cubicBezTo>
                    <a:pt x="385" y="227"/>
                    <a:pt x="377" y="302"/>
                    <a:pt x="380" y="374"/>
                  </a:cubicBezTo>
                  <a:lnTo>
                    <a:pt x="380" y="374"/>
                  </a:lnTo>
                  <a:cubicBezTo>
                    <a:pt x="278" y="377"/>
                    <a:pt x="171" y="390"/>
                    <a:pt x="99" y="461"/>
                  </a:cubicBezTo>
                  <a:cubicBezTo>
                    <a:pt x="22" y="527"/>
                    <a:pt x="0" y="648"/>
                    <a:pt x="0" y="757"/>
                  </a:cubicBezTo>
                  <a:cubicBezTo>
                    <a:pt x="0" y="845"/>
                    <a:pt x="12" y="933"/>
                    <a:pt x="56" y="1009"/>
                  </a:cubicBezTo>
                  <a:cubicBezTo>
                    <a:pt x="100" y="1072"/>
                    <a:pt x="168" y="1113"/>
                    <a:pt x="240" y="1113"/>
                  </a:cubicBezTo>
                  <a:cubicBezTo>
                    <a:pt x="255" y="1113"/>
                    <a:pt x="270" y="1112"/>
                    <a:pt x="285" y="1108"/>
                  </a:cubicBezTo>
                  <a:cubicBezTo>
                    <a:pt x="362" y="1074"/>
                    <a:pt x="416" y="998"/>
                    <a:pt x="494" y="998"/>
                  </a:cubicBezTo>
                  <a:cubicBezTo>
                    <a:pt x="526" y="998"/>
                    <a:pt x="570" y="1009"/>
                    <a:pt x="603" y="1031"/>
                  </a:cubicBezTo>
                  <a:cubicBezTo>
                    <a:pt x="692" y="1068"/>
                    <a:pt x="785" y="1100"/>
                    <a:pt x="877" y="1100"/>
                  </a:cubicBezTo>
                  <a:cubicBezTo>
                    <a:pt x="921" y="1100"/>
                    <a:pt x="965" y="1092"/>
                    <a:pt x="1008" y="1074"/>
                  </a:cubicBezTo>
                  <a:cubicBezTo>
                    <a:pt x="1139" y="1020"/>
                    <a:pt x="1227" y="834"/>
                    <a:pt x="1117" y="736"/>
                  </a:cubicBezTo>
                  <a:cubicBezTo>
                    <a:pt x="1172" y="658"/>
                    <a:pt x="1205" y="560"/>
                    <a:pt x="1227" y="473"/>
                  </a:cubicBezTo>
                  <a:cubicBezTo>
                    <a:pt x="1249" y="363"/>
                    <a:pt x="1227" y="232"/>
                    <a:pt x="1139" y="166"/>
                  </a:cubicBezTo>
                  <a:cubicBezTo>
                    <a:pt x="1111" y="145"/>
                    <a:pt x="1075" y="135"/>
                    <a:pt x="1039" y="135"/>
                  </a:cubicBezTo>
                  <a:cubicBezTo>
                    <a:pt x="963" y="135"/>
                    <a:pt x="888" y="179"/>
                    <a:pt x="888" y="254"/>
                  </a:cubicBezTo>
                  <a:cubicBezTo>
                    <a:pt x="844" y="177"/>
                    <a:pt x="800" y="100"/>
                    <a:pt x="723" y="45"/>
                  </a:cubicBezTo>
                  <a:cubicBezTo>
                    <a:pt x="683" y="17"/>
                    <a:pt x="634" y="0"/>
                    <a:pt x="587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6375996" y="2684859"/>
              <a:ext cx="37251" cy="36128"/>
            </a:xfrm>
            <a:custGeom>
              <a:rect b="b" l="l" r="r" t="t"/>
              <a:pathLst>
                <a:path extrusionOk="0" h="1254" w="1293">
                  <a:moveTo>
                    <a:pt x="678" y="1"/>
                  </a:moveTo>
                  <a:cubicBezTo>
                    <a:pt x="574" y="1"/>
                    <a:pt x="466" y="76"/>
                    <a:pt x="394" y="165"/>
                  </a:cubicBezTo>
                  <a:cubicBezTo>
                    <a:pt x="381" y="185"/>
                    <a:pt x="371" y="207"/>
                    <a:pt x="365" y="229"/>
                  </a:cubicBezTo>
                  <a:lnTo>
                    <a:pt x="365" y="229"/>
                  </a:lnTo>
                  <a:cubicBezTo>
                    <a:pt x="357" y="225"/>
                    <a:pt x="349" y="222"/>
                    <a:pt x="339" y="220"/>
                  </a:cubicBezTo>
                  <a:cubicBezTo>
                    <a:pt x="327" y="216"/>
                    <a:pt x="315" y="213"/>
                    <a:pt x="302" y="213"/>
                  </a:cubicBezTo>
                  <a:cubicBezTo>
                    <a:pt x="257" y="213"/>
                    <a:pt x="209" y="241"/>
                    <a:pt x="175" y="275"/>
                  </a:cubicBezTo>
                  <a:cubicBezTo>
                    <a:pt x="11" y="418"/>
                    <a:pt x="0" y="691"/>
                    <a:pt x="132" y="844"/>
                  </a:cubicBezTo>
                  <a:cubicBezTo>
                    <a:pt x="132" y="943"/>
                    <a:pt x="186" y="1031"/>
                    <a:pt x="263" y="1085"/>
                  </a:cubicBezTo>
                  <a:cubicBezTo>
                    <a:pt x="329" y="1140"/>
                    <a:pt x="416" y="1162"/>
                    <a:pt x="504" y="1194"/>
                  </a:cubicBezTo>
                  <a:cubicBezTo>
                    <a:pt x="591" y="1226"/>
                    <a:pt x="688" y="1253"/>
                    <a:pt x="780" y="1253"/>
                  </a:cubicBezTo>
                  <a:cubicBezTo>
                    <a:pt x="850" y="1253"/>
                    <a:pt x="917" y="1237"/>
                    <a:pt x="974" y="1194"/>
                  </a:cubicBezTo>
                  <a:cubicBezTo>
                    <a:pt x="996" y="1173"/>
                    <a:pt x="1029" y="1140"/>
                    <a:pt x="1029" y="1107"/>
                  </a:cubicBezTo>
                  <a:cubicBezTo>
                    <a:pt x="1040" y="1074"/>
                    <a:pt x="1029" y="1041"/>
                    <a:pt x="1029" y="1019"/>
                  </a:cubicBezTo>
                  <a:cubicBezTo>
                    <a:pt x="1040" y="877"/>
                    <a:pt x="1237" y="822"/>
                    <a:pt x="1270" y="691"/>
                  </a:cubicBezTo>
                  <a:cubicBezTo>
                    <a:pt x="1292" y="615"/>
                    <a:pt x="1248" y="527"/>
                    <a:pt x="1193" y="472"/>
                  </a:cubicBezTo>
                  <a:cubicBezTo>
                    <a:pt x="1139" y="418"/>
                    <a:pt x="1073" y="374"/>
                    <a:pt x="1018" y="319"/>
                  </a:cubicBezTo>
                  <a:cubicBezTo>
                    <a:pt x="930" y="209"/>
                    <a:pt x="876" y="56"/>
                    <a:pt x="745" y="12"/>
                  </a:cubicBezTo>
                  <a:cubicBezTo>
                    <a:pt x="723" y="4"/>
                    <a:pt x="700" y="1"/>
                    <a:pt x="678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2"/>
            <p:cNvSpPr/>
            <p:nvPr/>
          </p:nvSpPr>
          <p:spPr>
            <a:xfrm>
              <a:off x="6421717" y="2635738"/>
              <a:ext cx="27485" cy="31950"/>
            </a:xfrm>
            <a:custGeom>
              <a:rect b="b" l="l" r="r" t="t"/>
              <a:pathLst>
                <a:path extrusionOk="0" h="1109" w="954">
                  <a:moveTo>
                    <a:pt x="399" y="0"/>
                  </a:moveTo>
                  <a:cubicBezTo>
                    <a:pt x="334" y="0"/>
                    <a:pt x="266" y="24"/>
                    <a:pt x="219" y="64"/>
                  </a:cubicBezTo>
                  <a:cubicBezTo>
                    <a:pt x="132" y="140"/>
                    <a:pt x="110" y="261"/>
                    <a:pt x="143" y="371"/>
                  </a:cubicBezTo>
                  <a:lnTo>
                    <a:pt x="154" y="381"/>
                  </a:lnTo>
                  <a:cubicBezTo>
                    <a:pt x="44" y="447"/>
                    <a:pt x="0" y="578"/>
                    <a:pt x="22" y="710"/>
                  </a:cubicBezTo>
                  <a:cubicBezTo>
                    <a:pt x="44" y="831"/>
                    <a:pt x="121" y="940"/>
                    <a:pt x="231" y="1016"/>
                  </a:cubicBezTo>
                  <a:cubicBezTo>
                    <a:pt x="318" y="1075"/>
                    <a:pt x="425" y="1109"/>
                    <a:pt x="529" y="1109"/>
                  </a:cubicBezTo>
                  <a:cubicBezTo>
                    <a:pt x="619" y="1109"/>
                    <a:pt x="707" y="1083"/>
                    <a:pt x="778" y="1028"/>
                  </a:cubicBezTo>
                  <a:cubicBezTo>
                    <a:pt x="909" y="918"/>
                    <a:pt x="942" y="743"/>
                    <a:pt x="942" y="578"/>
                  </a:cubicBezTo>
                  <a:cubicBezTo>
                    <a:pt x="953" y="458"/>
                    <a:pt x="942" y="337"/>
                    <a:pt x="854" y="261"/>
                  </a:cubicBezTo>
                  <a:cubicBezTo>
                    <a:pt x="824" y="231"/>
                    <a:pt x="778" y="216"/>
                    <a:pt x="733" y="216"/>
                  </a:cubicBezTo>
                  <a:cubicBezTo>
                    <a:pt x="685" y="216"/>
                    <a:pt x="638" y="233"/>
                    <a:pt x="612" y="266"/>
                  </a:cubicBezTo>
                  <a:lnTo>
                    <a:pt x="612" y="266"/>
                  </a:lnTo>
                  <a:cubicBezTo>
                    <a:pt x="630" y="181"/>
                    <a:pt x="588" y="76"/>
                    <a:pt x="515" y="31"/>
                  </a:cubicBezTo>
                  <a:cubicBezTo>
                    <a:pt x="481" y="10"/>
                    <a:pt x="441" y="0"/>
                    <a:pt x="399" y="0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2"/>
            <p:cNvSpPr/>
            <p:nvPr/>
          </p:nvSpPr>
          <p:spPr>
            <a:xfrm>
              <a:off x="6194406" y="2705227"/>
              <a:ext cx="19792" cy="19792"/>
            </a:xfrm>
            <a:custGeom>
              <a:rect b="b" l="l" r="r" t="t"/>
              <a:pathLst>
                <a:path extrusionOk="0" h="687" w="687">
                  <a:moveTo>
                    <a:pt x="261" y="0"/>
                  </a:moveTo>
                  <a:cubicBezTo>
                    <a:pt x="210" y="0"/>
                    <a:pt x="157" y="25"/>
                    <a:pt x="128" y="71"/>
                  </a:cubicBezTo>
                  <a:cubicBezTo>
                    <a:pt x="101" y="120"/>
                    <a:pt x="99" y="180"/>
                    <a:pt x="115" y="238"/>
                  </a:cubicBezTo>
                  <a:lnTo>
                    <a:pt x="115" y="238"/>
                  </a:lnTo>
                  <a:cubicBezTo>
                    <a:pt x="16" y="303"/>
                    <a:pt x="1" y="451"/>
                    <a:pt x="51" y="543"/>
                  </a:cubicBezTo>
                  <a:cubicBezTo>
                    <a:pt x="110" y="641"/>
                    <a:pt x="222" y="686"/>
                    <a:pt x="339" y="686"/>
                  </a:cubicBezTo>
                  <a:cubicBezTo>
                    <a:pt x="353" y="686"/>
                    <a:pt x="366" y="686"/>
                    <a:pt x="379" y="685"/>
                  </a:cubicBezTo>
                  <a:cubicBezTo>
                    <a:pt x="435" y="685"/>
                    <a:pt x="500" y="663"/>
                    <a:pt x="555" y="630"/>
                  </a:cubicBezTo>
                  <a:cubicBezTo>
                    <a:pt x="686" y="521"/>
                    <a:pt x="642" y="269"/>
                    <a:pt x="489" y="214"/>
                  </a:cubicBezTo>
                  <a:cubicBezTo>
                    <a:pt x="467" y="203"/>
                    <a:pt x="445" y="203"/>
                    <a:pt x="423" y="192"/>
                  </a:cubicBezTo>
                  <a:cubicBezTo>
                    <a:pt x="391" y="159"/>
                    <a:pt x="391" y="105"/>
                    <a:pt x="369" y="61"/>
                  </a:cubicBezTo>
                  <a:cubicBezTo>
                    <a:pt x="348" y="20"/>
                    <a:pt x="306" y="0"/>
                    <a:pt x="261" y="0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2"/>
            <p:cNvSpPr/>
            <p:nvPr/>
          </p:nvSpPr>
          <p:spPr>
            <a:xfrm>
              <a:off x="6338139" y="2732194"/>
              <a:ext cx="18957" cy="6972"/>
            </a:xfrm>
            <a:custGeom>
              <a:rect b="b" l="l" r="r" t="t"/>
              <a:pathLst>
                <a:path extrusionOk="0" h="242" w="658">
                  <a:moveTo>
                    <a:pt x="22" y="88"/>
                  </a:moveTo>
                  <a:lnTo>
                    <a:pt x="22" y="88"/>
                  </a:lnTo>
                  <a:cubicBezTo>
                    <a:pt x="23" y="93"/>
                    <a:pt x="24" y="97"/>
                    <a:pt x="25" y="101"/>
                  </a:cubicBezTo>
                  <a:lnTo>
                    <a:pt x="25" y="101"/>
                  </a:lnTo>
                  <a:cubicBezTo>
                    <a:pt x="24" y="96"/>
                    <a:pt x="23" y="92"/>
                    <a:pt x="22" y="88"/>
                  </a:cubicBezTo>
                  <a:close/>
                  <a:moveTo>
                    <a:pt x="657" y="1"/>
                  </a:moveTo>
                  <a:lnTo>
                    <a:pt x="657" y="1"/>
                  </a:lnTo>
                  <a:cubicBezTo>
                    <a:pt x="548" y="23"/>
                    <a:pt x="449" y="121"/>
                    <a:pt x="351" y="176"/>
                  </a:cubicBezTo>
                  <a:cubicBezTo>
                    <a:pt x="307" y="198"/>
                    <a:pt x="252" y="208"/>
                    <a:pt x="208" y="208"/>
                  </a:cubicBezTo>
                  <a:cubicBezTo>
                    <a:pt x="125" y="208"/>
                    <a:pt x="42" y="169"/>
                    <a:pt x="25" y="101"/>
                  </a:cubicBezTo>
                  <a:lnTo>
                    <a:pt x="25" y="101"/>
                  </a:lnTo>
                  <a:cubicBezTo>
                    <a:pt x="31" y="140"/>
                    <a:pt x="20" y="179"/>
                    <a:pt x="0" y="208"/>
                  </a:cubicBezTo>
                  <a:lnTo>
                    <a:pt x="22" y="208"/>
                  </a:lnTo>
                  <a:cubicBezTo>
                    <a:pt x="98" y="230"/>
                    <a:pt x="164" y="242"/>
                    <a:pt x="241" y="242"/>
                  </a:cubicBezTo>
                  <a:cubicBezTo>
                    <a:pt x="307" y="242"/>
                    <a:pt x="373" y="230"/>
                    <a:pt x="438" y="208"/>
                  </a:cubicBezTo>
                  <a:cubicBezTo>
                    <a:pt x="536" y="176"/>
                    <a:pt x="624" y="88"/>
                    <a:pt x="657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2"/>
            <p:cNvSpPr/>
            <p:nvPr/>
          </p:nvSpPr>
          <p:spPr>
            <a:xfrm>
              <a:off x="6431167" y="2679846"/>
              <a:ext cx="9190" cy="16739"/>
            </a:xfrm>
            <a:custGeom>
              <a:rect b="b" l="l" r="r" t="t"/>
              <a:pathLst>
                <a:path extrusionOk="0" h="581" w="319">
                  <a:moveTo>
                    <a:pt x="231" y="0"/>
                  </a:moveTo>
                  <a:cubicBezTo>
                    <a:pt x="220" y="0"/>
                    <a:pt x="209" y="0"/>
                    <a:pt x="198" y="11"/>
                  </a:cubicBezTo>
                  <a:cubicBezTo>
                    <a:pt x="110" y="44"/>
                    <a:pt x="56" y="154"/>
                    <a:pt x="110" y="241"/>
                  </a:cubicBezTo>
                  <a:lnTo>
                    <a:pt x="100" y="263"/>
                  </a:lnTo>
                  <a:cubicBezTo>
                    <a:pt x="23" y="307"/>
                    <a:pt x="1" y="427"/>
                    <a:pt x="56" y="504"/>
                  </a:cubicBezTo>
                  <a:cubicBezTo>
                    <a:pt x="88" y="548"/>
                    <a:pt x="143" y="580"/>
                    <a:pt x="209" y="580"/>
                  </a:cubicBezTo>
                  <a:cubicBezTo>
                    <a:pt x="220" y="526"/>
                    <a:pt x="263" y="471"/>
                    <a:pt x="307" y="438"/>
                  </a:cubicBezTo>
                  <a:cubicBezTo>
                    <a:pt x="231" y="394"/>
                    <a:pt x="154" y="317"/>
                    <a:pt x="154" y="230"/>
                  </a:cubicBezTo>
                  <a:cubicBezTo>
                    <a:pt x="143" y="164"/>
                    <a:pt x="209" y="98"/>
                    <a:pt x="275" y="98"/>
                  </a:cubicBezTo>
                  <a:cubicBezTo>
                    <a:pt x="285" y="98"/>
                    <a:pt x="307" y="98"/>
                    <a:pt x="319" y="110"/>
                  </a:cubicBezTo>
                  <a:cubicBezTo>
                    <a:pt x="285" y="77"/>
                    <a:pt x="253" y="44"/>
                    <a:pt x="231" y="0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2"/>
            <p:cNvSpPr/>
            <p:nvPr/>
          </p:nvSpPr>
          <p:spPr>
            <a:xfrm>
              <a:off x="6373777" y="2772585"/>
              <a:ext cx="10429" cy="12936"/>
            </a:xfrm>
            <a:custGeom>
              <a:rect b="b" l="l" r="r" t="t"/>
              <a:pathLst>
                <a:path extrusionOk="0" h="449" w="362">
                  <a:moveTo>
                    <a:pt x="274" y="0"/>
                  </a:moveTo>
                  <a:cubicBezTo>
                    <a:pt x="197" y="0"/>
                    <a:pt x="121" y="44"/>
                    <a:pt x="88" y="120"/>
                  </a:cubicBezTo>
                  <a:cubicBezTo>
                    <a:pt x="44" y="197"/>
                    <a:pt x="44" y="295"/>
                    <a:pt x="55" y="383"/>
                  </a:cubicBezTo>
                  <a:cubicBezTo>
                    <a:pt x="33" y="405"/>
                    <a:pt x="22" y="427"/>
                    <a:pt x="0" y="438"/>
                  </a:cubicBezTo>
                  <a:cubicBezTo>
                    <a:pt x="33" y="449"/>
                    <a:pt x="66" y="449"/>
                    <a:pt x="88" y="449"/>
                  </a:cubicBezTo>
                  <a:cubicBezTo>
                    <a:pt x="121" y="449"/>
                    <a:pt x="143" y="449"/>
                    <a:pt x="165" y="438"/>
                  </a:cubicBezTo>
                  <a:cubicBezTo>
                    <a:pt x="274" y="416"/>
                    <a:pt x="362" y="329"/>
                    <a:pt x="350" y="219"/>
                  </a:cubicBezTo>
                  <a:cubicBezTo>
                    <a:pt x="340" y="142"/>
                    <a:pt x="285" y="66"/>
                    <a:pt x="274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2"/>
            <p:cNvSpPr/>
            <p:nvPr/>
          </p:nvSpPr>
          <p:spPr>
            <a:xfrm>
              <a:off x="6375996" y="2574776"/>
              <a:ext cx="86747" cy="75108"/>
            </a:xfrm>
            <a:custGeom>
              <a:rect b="b" l="l" r="r" t="t"/>
              <a:pathLst>
                <a:path extrusionOk="0" h="2607" w="3011">
                  <a:moveTo>
                    <a:pt x="0" y="1"/>
                  </a:moveTo>
                  <a:lnTo>
                    <a:pt x="0" y="12"/>
                  </a:lnTo>
                  <a:cubicBezTo>
                    <a:pt x="54" y="34"/>
                    <a:pt x="98" y="100"/>
                    <a:pt x="110" y="166"/>
                  </a:cubicBezTo>
                  <a:cubicBezTo>
                    <a:pt x="98" y="89"/>
                    <a:pt x="54" y="23"/>
                    <a:pt x="0" y="1"/>
                  </a:cubicBezTo>
                  <a:close/>
                  <a:moveTo>
                    <a:pt x="843" y="264"/>
                  </a:moveTo>
                  <a:cubicBezTo>
                    <a:pt x="701" y="275"/>
                    <a:pt x="591" y="417"/>
                    <a:pt x="613" y="548"/>
                  </a:cubicBezTo>
                  <a:cubicBezTo>
                    <a:pt x="602" y="417"/>
                    <a:pt x="711" y="286"/>
                    <a:pt x="843" y="286"/>
                  </a:cubicBezTo>
                  <a:lnTo>
                    <a:pt x="854" y="286"/>
                  </a:lnTo>
                  <a:cubicBezTo>
                    <a:pt x="964" y="286"/>
                    <a:pt x="1073" y="373"/>
                    <a:pt x="1084" y="494"/>
                  </a:cubicBezTo>
                  <a:lnTo>
                    <a:pt x="1084" y="494"/>
                  </a:lnTo>
                  <a:cubicBezTo>
                    <a:pt x="1073" y="373"/>
                    <a:pt x="964" y="264"/>
                    <a:pt x="843" y="264"/>
                  </a:cubicBezTo>
                  <a:close/>
                  <a:moveTo>
                    <a:pt x="1237" y="428"/>
                  </a:moveTo>
                  <a:cubicBezTo>
                    <a:pt x="1171" y="428"/>
                    <a:pt x="1105" y="461"/>
                    <a:pt x="1095" y="516"/>
                  </a:cubicBezTo>
                  <a:lnTo>
                    <a:pt x="1095" y="548"/>
                  </a:lnTo>
                  <a:cubicBezTo>
                    <a:pt x="1095" y="472"/>
                    <a:pt x="1171" y="439"/>
                    <a:pt x="1237" y="439"/>
                  </a:cubicBezTo>
                  <a:cubicBezTo>
                    <a:pt x="1314" y="439"/>
                    <a:pt x="1380" y="472"/>
                    <a:pt x="1402" y="538"/>
                  </a:cubicBezTo>
                  <a:cubicBezTo>
                    <a:pt x="1390" y="461"/>
                    <a:pt x="1314" y="428"/>
                    <a:pt x="1237" y="428"/>
                  </a:cubicBezTo>
                  <a:close/>
                  <a:moveTo>
                    <a:pt x="1489" y="527"/>
                  </a:moveTo>
                  <a:cubicBezTo>
                    <a:pt x="1456" y="527"/>
                    <a:pt x="1423" y="527"/>
                    <a:pt x="1402" y="548"/>
                  </a:cubicBezTo>
                  <a:lnTo>
                    <a:pt x="1402" y="560"/>
                  </a:lnTo>
                  <a:cubicBezTo>
                    <a:pt x="1423" y="548"/>
                    <a:pt x="1456" y="538"/>
                    <a:pt x="1489" y="538"/>
                  </a:cubicBezTo>
                  <a:cubicBezTo>
                    <a:pt x="1565" y="538"/>
                    <a:pt x="1631" y="581"/>
                    <a:pt x="1674" y="647"/>
                  </a:cubicBezTo>
                  <a:lnTo>
                    <a:pt x="1674" y="647"/>
                  </a:lnTo>
                  <a:cubicBezTo>
                    <a:pt x="1671" y="640"/>
                    <a:pt x="1668" y="633"/>
                    <a:pt x="1664" y="625"/>
                  </a:cubicBezTo>
                  <a:cubicBezTo>
                    <a:pt x="1631" y="560"/>
                    <a:pt x="1555" y="527"/>
                    <a:pt x="1489" y="527"/>
                  </a:cubicBezTo>
                  <a:close/>
                  <a:moveTo>
                    <a:pt x="1674" y="647"/>
                  </a:moveTo>
                  <a:cubicBezTo>
                    <a:pt x="1675" y="647"/>
                    <a:pt x="1675" y="647"/>
                    <a:pt x="1675" y="648"/>
                  </a:cubicBezTo>
                  <a:lnTo>
                    <a:pt x="1675" y="648"/>
                  </a:lnTo>
                  <a:cubicBezTo>
                    <a:pt x="1675" y="648"/>
                    <a:pt x="1675" y="648"/>
                    <a:pt x="1675" y="647"/>
                  </a:cubicBezTo>
                  <a:cubicBezTo>
                    <a:pt x="1675" y="647"/>
                    <a:pt x="1674" y="647"/>
                    <a:pt x="1674" y="647"/>
                  </a:cubicBezTo>
                  <a:close/>
                  <a:moveTo>
                    <a:pt x="372" y="395"/>
                  </a:moveTo>
                  <a:cubicBezTo>
                    <a:pt x="346" y="483"/>
                    <a:pt x="334" y="572"/>
                    <a:pt x="335" y="660"/>
                  </a:cubicBezTo>
                  <a:lnTo>
                    <a:pt x="335" y="660"/>
                  </a:lnTo>
                  <a:cubicBezTo>
                    <a:pt x="336" y="576"/>
                    <a:pt x="350" y="491"/>
                    <a:pt x="383" y="417"/>
                  </a:cubicBezTo>
                  <a:cubicBezTo>
                    <a:pt x="482" y="428"/>
                    <a:pt x="569" y="483"/>
                    <a:pt x="613" y="570"/>
                  </a:cubicBezTo>
                  <a:lnTo>
                    <a:pt x="613" y="560"/>
                  </a:lnTo>
                  <a:cubicBezTo>
                    <a:pt x="558" y="472"/>
                    <a:pt x="470" y="407"/>
                    <a:pt x="372" y="395"/>
                  </a:cubicBezTo>
                  <a:close/>
                  <a:moveTo>
                    <a:pt x="1675" y="648"/>
                  </a:moveTo>
                  <a:cubicBezTo>
                    <a:pt x="1675" y="658"/>
                    <a:pt x="1686" y="680"/>
                    <a:pt x="1686" y="691"/>
                  </a:cubicBezTo>
                  <a:cubicBezTo>
                    <a:pt x="1686" y="677"/>
                    <a:pt x="1681" y="662"/>
                    <a:pt x="1675" y="648"/>
                  </a:cubicBezTo>
                  <a:close/>
                  <a:moveTo>
                    <a:pt x="54" y="548"/>
                  </a:moveTo>
                  <a:cubicBezTo>
                    <a:pt x="66" y="691"/>
                    <a:pt x="219" y="735"/>
                    <a:pt x="339" y="745"/>
                  </a:cubicBezTo>
                  <a:cubicBezTo>
                    <a:pt x="338" y="738"/>
                    <a:pt x="338" y="731"/>
                    <a:pt x="337" y="724"/>
                  </a:cubicBezTo>
                  <a:lnTo>
                    <a:pt x="337" y="724"/>
                  </a:lnTo>
                  <a:cubicBezTo>
                    <a:pt x="338" y="724"/>
                    <a:pt x="338" y="724"/>
                    <a:pt x="339" y="724"/>
                  </a:cubicBezTo>
                  <a:cubicBezTo>
                    <a:pt x="337" y="702"/>
                    <a:pt x="336" y="681"/>
                    <a:pt x="335" y="660"/>
                  </a:cubicBezTo>
                  <a:lnTo>
                    <a:pt x="335" y="660"/>
                  </a:lnTo>
                  <a:cubicBezTo>
                    <a:pt x="335" y="681"/>
                    <a:pt x="336" y="703"/>
                    <a:pt x="337" y="724"/>
                  </a:cubicBezTo>
                  <a:lnTo>
                    <a:pt x="337" y="724"/>
                  </a:lnTo>
                  <a:cubicBezTo>
                    <a:pt x="218" y="723"/>
                    <a:pt x="76" y="679"/>
                    <a:pt x="54" y="548"/>
                  </a:cubicBezTo>
                  <a:close/>
                  <a:moveTo>
                    <a:pt x="2168" y="735"/>
                  </a:moveTo>
                  <a:cubicBezTo>
                    <a:pt x="2124" y="735"/>
                    <a:pt x="2080" y="789"/>
                    <a:pt x="2080" y="844"/>
                  </a:cubicBezTo>
                  <a:lnTo>
                    <a:pt x="2080" y="866"/>
                  </a:lnTo>
                  <a:cubicBezTo>
                    <a:pt x="2080" y="811"/>
                    <a:pt x="2124" y="757"/>
                    <a:pt x="2168" y="757"/>
                  </a:cubicBezTo>
                  <a:lnTo>
                    <a:pt x="2178" y="757"/>
                  </a:lnTo>
                  <a:cubicBezTo>
                    <a:pt x="2212" y="757"/>
                    <a:pt x="2234" y="779"/>
                    <a:pt x="2266" y="801"/>
                  </a:cubicBezTo>
                  <a:cubicBezTo>
                    <a:pt x="2332" y="844"/>
                    <a:pt x="2419" y="855"/>
                    <a:pt x="2475" y="899"/>
                  </a:cubicBezTo>
                  <a:cubicBezTo>
                    <a:pt x="2507" y="921"/>
                    <a:pt x="2518" y="954"/>
                    <a:pt x="2529" y="998"/>
                  </a:cubicBezTo>
                  <a:cubicBezTo>
                    <a:pt x="2529" y="954"/>
                    <a:pt x="2507" y="910"/>
                    <a:pt x="2475" y="888"/>
                  </a:cubicBezTo>
                  <a:cubicBezTo>
                    <a:pt x="2409" y="844"/>
                    <a:pt x="2332" y="823"/>
                    <a:pt x="2266" y="779"/>
                  </a:cubicBezTo>
                  <a:cubicBezTo>
                    <a:pt x="2234" y="767"/>
                    <a:pt x="2212" y="745"/>
                    <a:pt x="2178" y="735"/>
                  </a:cubicBezTo>
                  <a:close/>
                  <a:moveTo>
                    <a:pt x="1577" y="910"/>
                  </a:moveTo>
                  <a:cubicBezTo>
                    <a:pt x="1675" y="943"/>
                    <a:pt x="1719" y="1008"/>
                    <a:pt x="1741" y="1096"/>
                  </a:cubicBezTo>
                  <a:cubicBezTo>
                    <a:pt x="1730" y="1008"/>
                    <a:pt x="1686" y="943"/>
                    <a:pt x="1599" y="910"/>
                  </a:cubicBezTo>
                  <a:close/>
                  <a:moveTo>
                    <a:pt x="2507" y="1085"/>
                  </a:moveTo>
                  <a:cubicBezTo>
                    <a:pt x="2496" y="1096"/>
                    <a:pt x="2496" y="1096"/>
                    <a:pt x="2485" y="1096"/>
                  </a:cubicBezTo>
                  <a:cubicBezTo>
                    <a:pt x="2551" y="1096"/>
                    <a:pt x="2606" y="1140"/>
                    <a:pt x="2628" y="1205"/>
                  </a:cubicBezTo>
                  <a:cubicBezTo>
                    <a:pt x="2628" y="1205"/>
                    <a:pt x="2628" y="1217"/>
                    <a:pt x="2638" y="1217"/>
                  </a:cubicBezTo>
                  <a:cubicBezTo>
                    <a:pt x="2628" y="1205"/>
                    <a:pt x="2628" y="1195"/>
                    <a:pt x="2628" y="1195"/>
                  </a:cubicBezTo>
                  <a:cubicBezTo>
                    <a:pt x="2606" y="1140"/>
                    <a:pt x="2562" y="1096"/>
                    <a:pt x="2507" y="1085"/>
                  </a:cubicBezTo>
                  <a:close/>
                  <a:moveTo>
                    <a:pt x="1927" y="877"/>
                  </a:moveTo>
                  <a:cubicBezTo>
                    <a:pt x="1861" y="877"/>
                    <a:pt x="1818" y="954"/>
                    <a:pt x="1806" y="1020"/>
                  </a:cubicBezTo>
                  <a:cubicBezTo>
                    <a:pt x="1796" y="1085"/>
                    <a:pt x="1796" y="1162"/>
                    <a:pt x="1741" y="1205"/>
                  </a:cubicBezTo>
                  <a:lnTo>
                    <a:pt x="1741" y="1227"/>
                  </a:lnTo>
                  <a:cubicBezTo>
                    <a:pt x="1796" y="1183"/>
                    <a:pt x="1796" y="1107"/>
                    <a:pt x="1806" y="1042"/>
                  </a:cubicBezTo>
                  <a:cubicBezTo>
                    <a:pt x="1818" y="964"/>
                    <a:pt x="1861" y="888"/>
                    <a:pt x="1927" y="888"/>
                  </a:cubicBezTo>
                  <a:lnTo>
                    <a:pt x="1938" y="888"/>
                  </a:lnTo>
                  <a:cubicBezTo>
                    <a:pt x="2015" y="888"/>
                    <a:pt x="2058" y="986"/>
                    <a:pt x="2135" y="1020"/>
                  </a:cubicBezTo>
                  <a:cubicBezTo>
                    <a:pt x="2135" y="1008"/>
                    <a:pt x="2124" y="1008"/>
                    <a:pt x="2124" y="998"/>
                  </a:cubicBezTo>
                  <a:cubicBezTo>
                    <a:pt x="2047" y="964"/>
                    <a:pt x="2003" y="877"/>
                    <a:pt x="1927" y="877"/>
                  </a:cubicBezTo>
                  <a:close/>
                  <a:moveTo>
                    <a:pt x="2595" y="1359"/>
                  </a:moveTo>
                  <a:cubicBezTo>
                    <a:pt x="2584" y="1359"/>
                    <a:pt x="2573" y="1370"/>
                    <a:pt x="2573" y="1380"/>
                  </a:cubicBezTo>
                  <a:lnTo>
                    <a:pt x="2573" y="1380"/>
                  </a:lnTo>
                  <a:cubicBezTo>
                    <a:pt x="2573" y="1370"/>
                    <a:pt x="2584" y="1370"/>
                    <a:pt x="2584" y="1370"/>
                  </a:cubicBezTo>
                  <a:cubicBezTo>
                    <a:pt x="2628" y="1370"/>
                    <a:pt x="2650" y="1402"/>
                    <a:pt x="2660" y="1446"/>
                  </a:cubicBezTo>
                  <a:cubicBezTo>
                    <a:pt x="2660" y="1402"/>
                    <a:pt x="2628" y="1359"/>
                    <a:pt x="2595" y="1359"/>
                  </a:cubicBezTo>
                  <a:close/>
                  <a:moveTo>
                    <a:pt x="2409" y="1665"/>
                  </a:moveTo>
                  <a:cubicBezTo>
                    <a:pt x="2387" y="1677"/>
                    <a:pt x="2354" y="1687"/>
                    <a:pt x="2332" y="1687"/>
                  </a:cubicBezTo>
                  <a:lnTo>
                    <a:pt x="2409" y="1687"/>
                  </a:lnTo>
                  <a:cubicBezTo>
                    <a:pt x="2456" y="1687"/>
                    <a:pt x="2504" y="1696"/>
                    <a:pt x="2537" y="1727"/>
                  </a:cubicBezTo>
                  <a:lnTo>
                    <a:pt x="2537" y="1727"/>
                  </a:lnTo>
                  <a:cubicBezTo>
                    <a:pt x="2504" y="1686"/>
                    <a:pt x="2461" y="1665"/>
                    <a:pt x="2409" y="1665"/>
                  </a:cubicBezTo>
                  <a:close/>
                  <a:moveTo>
                    <a:pt x="2537" y="1727"/>
                  </a:moveTo>
                  <a:cubicBezTo>
                    <a:pt x="2538" y="1728"/>
                    <a:pt x="2539" y="1730"/>
                    <a:pt x="2540" y="1731"/>
                  </a:cubicBezTo>
                  <a:cubicBezTo>
                    <a:pt x="2544" y="1735"/>
                    <a:pt x="2548" y="1740"/>
                    <a:pt x="2551" y="1746"/>
                  </a:cubicBezTo>
                  <a:lnTo>
                    <a:pt x="2551" y="1746"/>
                  </a:lnTo>
                  <a:cubicBezTo>
                    <a:pt x="2551" y="1745"/>
                    <a:pt x="2551" y="1743"/>
                    <a:pt x="2551" y="1742"/>
                  </a:cubicBezTo>
                  <a:cubicBezTo>
                    <a:pt x="2547" y="1737"/>
                    <a:pt x="2542" y="1732"/>
                    <a:pt x="2537" y="1727"/>
                  </a:cubicBezTo>
                  <a:close/>
                  <a:moveTo>
                    <a:pt x="2551" y="1746"/>
                  </a:moveTo>
                  <a:cubicBezTo>
                    <a:pt x="2553" y="1755"/>
                    <a:pt x="2562" y="1765"/>
                    <a:pt x="2562" y="1775"/>
                  </a:cubicBezTo>
                  <a:lnTo>
                    <a:pt x="2562" y="1775"/>
                  </a:lnTo>
                  <a:cubicBezTo>
                    <a:pt x="2562" y="1768"/>
                    <a:pt x="2557" y="1756"/>
                    <a:pt x="2551" y="1746"/>
                  </a:cubicBezTo>
                  <a:close/>
                  <a:moveTo>
                    <a:pt x="2529" y="1896"/>
                  </a:moveTo>
                  <a:cubicBezTo>
                    <a:pt x="2518" y="1896"/>
                    <a:pt x="2518" y="1906"/>
                    <a:pt x="2507" y="1906"/>
                  </a:cubicBezTo>
                  <a:cubicBezTo>
                    <a:pt x="2562" y="1906"/>
                    <a:pt x="2606" y="1961"/>
                    <a:pt x="2616" y="2016"/>
                  </a:cubicBezTo>
                  <a:cubicBezTo>
                    <a:pt x="2616" y="1961"/>
                    <a:pt x="2573" y="1906"/>
                    <a:pt x="2529" y="1896"/>
                  </a:cubicBezTo>
                  <a:close/>
                  <a:moveTo>
                    <a:pt x="2715" y="1961"/>
                  </a:moveTo>
                  <a:cubicBezTo>
                    <a:pt x="2704" y="1961"/>
                    <a:pt x="2682" y="1961"/>
                    <a:pt x="2672" y="1972"/>
                  </a:cubicBezTo>
                  <a:cubicBezTo>
                    <a:pt x="2650" y="1983"/>
                    <a:pt x="2638" y="2016"/>
                    <a:pt x="2628" y="2037"/>
                  </a:cubicBezTo>
                  <a:cubicBezTo>
                    <a:pt x="2628" y="2049"/>
                    <a:pt x="2616" y="2059"/>
                    <a:pt x="2616" y="2071"/>
                  </a:cubicBezTo>
                  <a:cubicBezTo>
                    <a:pt x="2628" y="2037"/>
                    <a:pt x="2650" y="2005"/>
                    <a:pt x="2682" y="1983"/>
                  </a:cubicBezTo>
                  <a:cubicBezTo>
                    <a:pt x="2693" y="1983"/>
                    <a:pt x="2704" y="1972"/>
                    <a:pt x="2715" y="1972"/>
                  </a:cubicBezTo>
                  <a:cubicBezTo>
                    <a:pt x="2737" y="1972"/>
                    <a:pt x="2759" y="1983"/>
                    <a:pt x="2770" y="2005"/>
                  </a:cubicBezTo>
                  <a:lnTo>
                    <a:pt x="2770" y="1994"/>
                  </a:lnTo>
                  <a:cubicBezTo>
                    <a:pt x="2759" y="1972"/>
                    <a:pt x="2737" y="1961"/>
                    <a:pt x="2715" y="1961"/>
                  </a:cubicBezTo>
                  <a:close/>
                  <a:moveTo>
                    <a:pt x="2869" y="2093"/>
                  </a:moveTo>
                  <a:cubicBezTo>
                    <a:pt x="2847" y="2093"/>
                    <a:pt x="2835" y="2103"/>
                    <a:pt x="2813" y="2103"/>
                  </a:cubicBezTo>
                  <a:cubicBezTo>
                    <a:pt x="2792" y="2115"/>
                    <a:pt x="2759" y="2125"/>
                    <a:pt x="2737" y="2147"/>
                  </a:cubicBezTo>
                  <a:cubicBezTo>
                    <a:pt x="2737" y="2158"/>
                    <a:pt x="2726" y="2169"/>
                    <a:pt x="2726" y="2180"/>
                  </a:cubicBezTo>
                  <a:cubicBezTo>
                    <a:pt x="2748" y="2158"/>
                    <a:pt x="2781" y="2136"/>
                    <a:pt x="2825" y="2115"/>
                  </a:cubicBezTo>
                  <a:lnTo>
                    <a:pt x="2869" y="2115"/>
                  </a:lnTo>
                  <a:cubicBezTo>
                    <a:pt x="2934" y="2115"/>
                    <a:pt x="3000" y="2147"/>
                    <a:pt x="3011" y="2202"/>
                  </a:cubicBezTo>
                  <a:cubicBezTo>
                    <a:pt x="3000" y="2136"/>
                    <a:pt x="2934" y="2093"/>
                    <a:pt x="2869" y="2093"/>
                  </a:cubicBezTo>
                  <a:close/>
                  <a:moveTo>
                    <a:pt x="2901" y="2552"/>
                  </a:moveTo>
                  <a:cubicBezTo>
                    <a:pt x="2869" y="2574"/>
                    <a:pt x="2847" y="2585"/>
                    <a:pt x="2825" y="2596"/>
                  </a:cubicBezTo>
                  <a:cubicBezTo>
                    <a:pt x="2825" y="2596"/>
                    <a:pt x="2825" y="2607"/>
                    <a:pt x="2813" y="2607"/>
                  </a:cubicBezTo>
                  <a:cubicBezTo>
                    <a:pt x="2835" y="2607"/>
                    <a:pt x="2857" y="2596"/>
                    <a:pt x="2891" y="2574"/>
                  </a:cubicBezTo>
                  <a:cubicBezTo>
                    <a:pt x="2891" y="2574"/>
                    <a:pt x="2891" y="2563"/>
                    <a:pt x="2901" y="25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2"/>
            <p:cNvSpPr/>
            <p:nvPr/>
          </p:nvSpPr>
          <p:spPr>
            <a:xfrm>
              <a:off x="6459257" y="2647982"/>
              <a:ext cx="663" cy="980"/>
            </a:xfrm>
            <a:custGeom>
              <a:rect b="b" l="l" r="r" t="t"/>
              <a:pathLst>
                <a:path extrusionOk="0" h="34" w="23">
                  <a:moveTo>
                    <a:pt x="22" y="0"/>
                  </a:moveTo>
                  <a:lnTo>
                    <a:pt x="11" y="11"/>
                  </a:lnTo>
                  <a:cubicBezTo>
                    <a:pt x="1" y="22"/>
                    <a:pt x="1" y="33"/>
                    <a:pt x="1" y="33"/>
                  </a:cubicBezTo>
                  <a:lnTo>
                    <a:pt x="11" y="22"/>
                  </a:lnTo>
                  <a:cubicBezTo>
                    <a:pt x="11" y="22"/>
                    <a:pt x="22" y="11"/>
                    <a:pt x="22" y="0"/>
                  </a:cubicBezTo>
                  <a:close/>
                </a:path>
              </a:pathLst>
            </a:custGeom>
            <a:solidFill>
              <a:srgbClr val="F4D5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2"/>
            <p:cNvSpPr/>
            <p:nvPr/>
          </p:nvSpPr>
          <p:spPr>
            <a:xfrm>
              <a:off x="6459573" y="2637870"/>
              <a:ext cx="64362" cy="37251"/>
            </a:xfrm>
            <a:custGeom>
              <a:rect b="b" l="l" r="r" t="t"/>
              <a:pathLst>
                <a:path extrusionOk="0" h="1293" w="2234">
                  <a:moveTo>
                    <a:pt x="448" y="303"/>
                  </a:moveTo>
                  <a:lnTo>
                    <a:pt x="448" y="303"/>
                  </a:lnTo>
                  <a:cubicBezTo>
                    <a:pt x="448" y="307"/>
                    <a:pt x="448" y="311"/>
                    <a:pt x="448" y="315"/>
                  </a:cubicBezTo>
                  <a:lnTo>
                    <a:pt x="448" y="315"/>
                  </a:lnTo>
                  <a:cubicBezTo>
                    <a:pt x="449" y="317"/>
                    <a:pt x="449" y="318"/>
                    <a:pt x="449" y="319"/>
                  </a:cubicBezTo>
                  <a:cubicBezTo>
                    <a:pt x="449" y="313"/>
                    <a:pt x="449" y="308"/>
                    <a:pt x="448" y="303"/>
                  </a:cubicBezTo>
                  <a:close/>
                  <a:moveTo>
                    <a:pt x="307" y="176"/>
                  </a:moveTo>
                  <a:cubicBezTo>
                    <a:pt x="219" y="176"/>
                    <a:pt x="110" y="285"/>
                    <a:pt x="11" y="351"/>
                  </a:cubicBezTo>
                  <a:cubicBezTo>
                    <a:pt x="11" y="362"/>
                    <a:pt x="0" y="373"/>
                    <a:pt x="0" y="373"/>
                  </a:cubicBezTo>
                  <a:cubicBezTo>
                    <a:pt x="99" y="307"/>
                    <a:pt x="219" y="187"/>
                    <a:pt x="318" y="187"/>
                  </a:cubicBezTo>
                  <a:cubicBezTo>
                    <a:pt x="372" y="187"/>
                    <a:pt x="416" y="231"/>
                    <a:pt x="449" y="341"/>
                  </a:cubicBezTo>
                  <a:cubicBezTo>
                    <a:pt x="449" y="332"/>
                    <a:pt x="448" y="324"/>
                    <a:pt x="448" y="315"/>
                  </a:cubicBezTo>
                  <a:lnTo>
                    <a:pt x="448" y="315"/>
                  </a:lnTo>
                  <a:cubicBezTo>
                    <a:pt x="415" y="219"/>
                    <a:pt x="372" y="176"/>
                    <a:pt x="307" y="176"/>
                  </a:cubicBezTo>
                  <a:close/>
                  <a:moveTo>
                    <a:pt x="712" y="1"/>
                  </a:moveTo>
                  <a:cubicBezTo>
                    <a:pt x="690" y="1"/>
                    <a:pt x="668" y="1"/>
                    <a:pt x="657" y="12"/>
                  </a:cubicBezTo>
                  <a:cubicBezTo>
                    <a:pt x="521" y="43"/>
                    <a:pt x="444" y="176"/>
                    <a:pt x="448" y="303"/>
                  </a:cubicBezTo>
                  <a:lnTo>
                    <a:pt x="448" y="303"/>
                  </a:lnTo>
                  <a:cubicBezTo>
                    <a:pt x="452" y="173"/>
                    <a:pt x="528" y="53"/>
                    <a:pt x="657" y="23"/>
                  </a:cubicBezTo>
                  <a:cubicBezTo>
                    <a:pt x="679" y="23"/>
                    <a:pt x="690" y="12"/>
                    <a:pt x="712" y="12"/>
                  </a:cubicBezTo>
                  <a:cubicBezTo>
                    <a:pt x="832" y="12"/>
                    <a:pt x="953" y="100"/>
                    <a:pt x="985" y="220"/>
                  </a:cubicBezTo>
                  <a:cubicBezTo>
                    <a:pt x="1041" y="165"/>
                    <a:pt x="1106" y="143"/>
                    <a:pt x="1183" y="143"/>
                  </a:cubicBezTo>
                  <a:cubicBezTo>
                    <a:pt x="1260" y="143"/>
                    <a:pt x="1336" y="176"/>
                    <a:pt x="1391" y="231"/>
                  </a:cubicBezTo>
                  <a:cubicBezTo>
                    <a:pt x="1423" y="275"/>
                    <a:pt x="1445" y="319"/>
                    <a:pt x="1457" y="373"/>
                  </a:cubicBezTo>
                  <a:cubicBezTo>
                    <a:pt x="1445" y="319"/>
                    <a:pt x="1423" y="263"/>
                    <a:pt x="1391" y="220"/>
                  </a:cubicBezTo>
                  <a:cubicBezTo>
                    <a:pt x="1336" y="165"/>
                    <a:pt x="1260" y="132"/>
                    <a:pt x="1183" y="132"/>
                  </a:cubicBezTo>
                  <a:cubicBezTo>
                    <a:pt x="1106" y="132"/>
                    <a:pt x="1041" y="154"/>
                    <a:pt x="985" y="209"/>
                  </a:cubicBezTo>
                  <a:cubicBezTo>
                    <a:pt x="953" y="88"/>
                    <a:pt x="832" y="1"/>
                    <a:pt x="712" y="1"/>
                  </a:cubicBezTo>
                  <a:close/>
                  <a:moveTo>
                    <a:pt x="1369" y="636"/>
                  </a:moveTo>
                  <a:cubicBezTo>
                    <a:pt x="1423" y="669"/>
                    <a:pt x="1445" y="723"/>
                    <a:pt x="1457" y="779"/>
                  </a:cubicBezTo>
                  <a:cubicBezTo>
                    <a:pt x="1445" y="723"/>
                    <a:pt x="1423" y="669"/>
                    <a:pt x="1380" y="636"/>
                  </a:cubicBezTo>
                  <a:close/>
                  <a:moveTo>
                    <a:pt x="2048" y="1030"/>
                  </a:moveTo>
                  <a:cubicBezTo>
                    <a:pt x="1960" y="1041"/>
                    <a:pt x="1895" y="1139"/>
                    <a:pt x="1905" y="1227"/>
                  </a:cubicBezTo>
                  <a:cubicBezTo>
                    <a:pt x="1905" y="1151"/>
                    <a:pt x="1971" y="1063"/>
                    <a:pt x="2048" y="1052"/>
                  </a:cubicBezTo>
                  <a:lnTo>
                    <a:pt x="2070" y="1052"/>
                  </a:lnTo>
                  <a:cubicBezTo>
                    <a:pt x="2146" y="1052"/>
                    <a:pt x="2223" y="1107"/>
                    <a:pt x="2234" y="1183"/>
                  </a:cubicBezTo>
                  <a:lnTo>
                    <a:pt x="2234" y="1183"/>
                  </a:lnTo>
                  <a:cubicBezTo>
                    <a:pt x="2223" y="1107"/>
                    <a:pt x="2146" y="1030"/>
                    <a:pt x="2070" y="1030"/>
                  </a:cubicBezTo>
                  <a:close/>
                  <a:moveTo>
                    <a:pt x="1270" y="1085"/>
                  </a:moveTo>
                  <a:cubicBezTo>
                    <a:pt x="1347" y="1151"/>
                    <a:pt x="1423" y="1216"/>
                    <a:pt x="1489" y="1293"/>
                  </a:cubicBezTo>
                  <a:cubicBezTo>
                    <a:pt x="1522" y="1195"/>
                    <a:pt x="1620" y="1139"/>
                    <a:pt x="1719" y="1139"/>
                  </a:cubicBezTo>
                  <a:cubicBezTo>
                    <a:pt x="1796" y="1139"/>
                    <a:pt x="1883" y="1183"/>
                    <a:pt x="1917" y="1260"/>
                  </a:cubicBezTo>
                  <a:cubicBezTo>
                    <a:pt x="1917" y="1249"/>
                    <a:pt x="1917" y="1238"/>
                    <a:pt x="1905" y="1238"/>
                  </a:cubicBezTo>
                  <a:cubicBezTo>
                    <a:pt x="1873" y="1161"/>
                    <a:pt x="1796" y="1129"/>
                    <a:pt x="1708" y="1129"/>
                  </a:cubicBezTo>
                  <a:cubicBezTo>
                    <a:pt x="1620" y="1129"/>
                    <a:pt x="1511" y="1173"/>
                    <a:pt x="1489" y="1271"/>
                  </a:cubicBezTo>
                  <a:cubicBezTo>
                    <a:pt x="1423" y="1205"/>
                    <a:pt x="1347" y="1139"/>
                    <a:pt x="1281" y="1085"/>
                  </a:cubicBezTo>
                  <a:close/>
                </a:path>
              </a:pathLst>
            </a:custGeom>
            <a:solidFill>
              <a:srgbClr val="F4BD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2"/>
            <p:cNvSpPr/>
            <p:nvPr/>
          </p:nvSpPr>
          <p:spPr>
            <a:xfrm>
              <a:off x="6533702" y="2673824"/>
              <a:ext cx="663" cy="1930"/>
            </a:xfrm>
            <a:custGeom>
              <a:rect b="b" l="l" r="r" t="t"/>
              <a:pathLst>
                <a:path extrusionOk="0" h="67" w="23">
                  <a:moveTo>
                    <a:pt x="0" y="1"/>
                  </a:moveTo>
                  <a:lnTo>
                    <a:pt x="0" y="1"/>
                  </a:lnTo>
                  <a:cubicBezTo>
                    <a:pt x="11" y="23"/>
                    <a:pt x="22" y="45"/>
                    <a:pt x="22" y="67"/>
                  </a:cubicBezTo>
                  <a:cubicBezTo>
                    <a:pt x="22" y="45"/>
                    <a:pt x="11" y="2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2"/>
            <p:cNvSpPr/>
            <p:nvPr/>
          </p:nvSpPr>
          <p:spPr>
            <a:xfrm>
              <a:off x="6532751" y="2672903"/>
              <a:ext cx="980" cy="951"/>
            </a:xfrm>
            <a:custGeom>
              <a:rect b="b" l="l" r="r" t="t"/>
              <a:pathLst>
                <a:path extrusionOk="0" h="33" w="34">
                  <a:moveTo>
                    <a:pt x="0" y="0"/>
                  </a:moveTo>
                  <a:cubicBezTo>
                    <a:pt x="12" y="11"/>
                    <a:pt x="22" y="22"/>
                    <a:pt x="22" y="33"/>
                  </a:cubicBezTo>
                  <a:lnTo>
                    <a:pt x="33" y="33"/>
                  </a:lnTo>
                  <a:cubicBezTo>
                    <a:pt x="33" y="22"/>
                    <a:pt x="22" y="22"/>
                    <a:pt x="22" y="11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2"/>
            <p:cNvSpPr/>
            <p:nvPr/>
          </p:nvSpPr>
          <p:spPr>
            <a:xfrm>
              <a:off x="6523906" y="2670684"/>
              <a:ext cx="9190" cy="2247"/>
            </a:xfrm>
            <a:custGeom>
              <a:rect b="b" l="l" r="r" t="t"/>
              <a:pathLst>
                <a:path extrusionOk="0" h="78" w="319">
                  <a:moveTo>
                    <a:pt x="154" y="0"/>
                  </a:moveTo>
                  <a:cubicBezTo>
                    <a:pt x="100" y="0"/>
                    <a:pt x="44" y="22"/>
                    <a:pt x="1" y="56"/>
                  </a:cubicBezTo>
                  <a:lnTo>
                    <a:pt x="1" y="77"/>
                  </a:lnTo>
                  <a:cubicBezTo>
                    <a:pt x="44" y="34"/>
                    <a:pt x="100" y="22"/>
                    <a:pt x="154" y="22"/>
                  </a:cubicBezTo>
                  <a:cubicBezTo>
                    <a:pt x="209" y="22"/>
                    <a:pt x="275" y="44"/>
                    <a:pt x="307" y="77"/>
                  </a:cubicBezTo>
                  <a:lnTo>
                    <a:pt x="319" y="77"/>
                  </a:lnTo>
                  <a:cubicBezTo>
                    <a:pt x="275" y="22"/>
                    <a:pt x="209" y="0"/>
                    <a:pt x="154" y="0"/>
                  </a:cubicBezTo>
                  <a:close/>
                </a:path>
              </a:pathLst>
            </a:custGeom>
            <a:solidFill>
              <a:srgbClr val="F4BD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2"/>
            <p:cNvSpPr/>
            <p:nvPr/>
          </p:nvSpPr>
          <p:spPr>
            <a:xfrm>
              <a:off x="6081673" y="2682035"/>
              <a:ext cx="519848" cy="75425"/>
            </a:xfrm>
            <a:custGeom>
              <a:rect b="b" l="l" r="r" t="t"/>
              <a:pathLst>
                <a:path extrusionOk="0" h="2618" w="18044">
                  <a:moveTo>
                    <a:pt x="15635" y="1"/>
                  </a:moveTo>
                  <a:cubicBezTo>
                    <a:pt x="15625" y="12"/>
                    <a:pt x="15613" y="12"/>
                    <a:pt x="15603" y="22"/>
                  </a:cubicBezTo>
                  <a:cubicBezTo>
                    <a:pt x="15625" y="12"/>
                    <a:pt x="15635" y="12"/>
                    <a:pt x="15657" y="12"/>
                  </a:cubicBezTo>
                  <a:cubicBezTo>
                    <a:pt x="15723" y="12"/>
                    <a:pt x="15789" y="56"/>
                    <a:pt x="15800" y="121"/>
                  </a:cubicBezTo>
                  <a:lnTo>
                    <a:pt x="15800" y="110"/>
                  </a:lnTo>
                  <a:cubicBezTo>
                    <a:pt x="15789" y="44"/>
                    <a:pt x="15723" y="1"/>
                    <a:pt x="15647" y="1"/>
                  </a:cubicBezTo>
                  <a:close/>
                  <a:moveTo>
                    <a:pt x="16533" y="275"/>
                  </a:moveTo>
                  <a:cubicBezTo>
                    <a:pt x="16413" y="275"/>
                    <a:pt x="16314" y="395"/>
                    <a:pt x="16336" y="504"/>
                  </a:cubicBezTo>
                  <a:cubicBezTo>
                    <a:pt x="16325" y="395"/>
                    <a:pt x="16424" y="285"/>
                    <a:pt x="16533" y="285"/>
                  </a:cubicBezTo>
                  <a:lnTo>
                    <a:pt x="16544" y="285"/>
                  </a:lnTo>
                  <a:cubicBezTo>
                    <a:pt x="16632" y="285"/>
                    <a:pt x="16708" y="373"/>
                    <a:pt x="16730" y="460"/>
                  </a:cubicBezTo>
                  <a:cubicBezTo>
                    <a:pt x="16720" y="362"/>
                    <a:pt x="16643" y="275"/>
                    <a:pt x="16544" y="275"/>
                  </a:cubicBezTo>
                  <a:close/>
                  <a:moveTo>
                    <a:pt x="15657" y="297"/>
                  </a:moveTo>
                  <a:cubicBezTo>
                    <a:pt x="15778" y="307"/>
                    <a:pt x="15888" y="428"/>
                    <a:pt x="15909" y="548"/>
                  </a:cubicBezTo>
                  <a:cubicBezTo>
                    <a:pt x="15888" y="428"/>
                    <a:pt x="15810" y="329"/>
                    <a:pt x="15701" y="297"/>
                  </a:cubicBezTo>
                  <a:close/>
                  <a:moveTo>
                    <a:pt x="16161" y="438"/>
                  </a:moveTo>
                  <a:cubicBezTo>
                    <a:pt x="16063" y="438"/>
                    <a:pt x="15953" y="494"/>
                    <a:pt x="15909" y="592"/>
                  </a:cubicBezTo>
                  <a:lnTo>
                    <a:pt x="15909" y="614"/>
                  </a:lnTo>
                  <a:cubicBezTo>
                    <a:pt x="15942" y="516"/>
                    <a:pt x="16063" y="450"/>
                    <a:pt x="16172" y="450"/>
                  </a:cubicBezTo>
                  <a:cubicBezTo>
                    <a:pt x="16238" y="450"/>
                    <a:pt x="16292" y="472"/>
                    <a:pt x="16336" y="526"/>
                  </a:cubicBezTo>
                  <a:lnTo>
                    <a:pt x="16336" y="516"/>
                  </a:lnTo>
                  <a:cubicBezTo>
                    <a:pt x="16292" y="460"/>
                    <a:pt x="16226" y="438"/>
                    <a:pt x="16161" y="438"/>
                  </a:cubicBezTo>
                  <a:close/>
                  <a:moveTo>
                    <a:pt x="16895" y="450"/>
                  </a:moveTo>
                  <a:cubicBezTo>
                    <a:pt x="16840" y="450"/>
                    <a:pt x="16774" y="472"/>
                    <a:pt x="16730" y="516"/>
                  </a:cubicBezTo>
                  <a:lnTo>
                    <a:pt x="16730" y="548"/>
                  </a:lnTo>
                  <a:cubicBezTo>
                    <a:pt x="16763" y="494"/>
                    <a:pt x="16829" y="460"/>
                    <a:pt x="16905" y="460"/>
                  </a:cubicBezTo>
                  <a:cubicBezTo>
                    <a:pt x="16960" y="460"/>
                    <a:pt x="17026" y="482"/>
                    <a:pt x="17070" y="537"/>
                  </a:cubicBezTo>
                  <a:cubicBezTo>
                    <a:pt x="17092" y="559"/>
                    <a:pt x="17102" y="592"/>
                    <a:pt x="17114" y="625"/>
                  </a:cubicBezTo>
                  <a:cubicBezTo>
                    <a:pt x="17102" y="592"/>
                    <a:pt x="17092" y="548"/>
                    <a:pt x="17070" y="516"/>
                  </a:cubicBezTo>
                  <a:cubicBezTo>
                    <a:pt x="17026" y="472"/>
                    <a:pt x="16960" y="450"/>
                    <a:pt x="16895" y="450"/>
                  </a:cubicBezTo>
                  <a:close/>
                  <a:moveTo>
                    <a:pt x="17019" y="860"/>
                  </a:moveTo>
                  <a:cubicBezTo>
                    <a:pt x="17014" y="861"/>
                    <a:pt x="17009" y="863"/>
                    <a:pt x="17004" y="866"/>
                  </a:cubicBezTo>
                  <a:cubicBezTo>
                    <a:pt x="17009" y="866"/>
                    <a:pt x="17014" y="863"/>
                    <a:pt x="17019" y="860"/>
                  </a:cubicBezTo>
                  <a:close/>
                  <a:moveTo>
                    <a:pt x="17037" y="844"/>
                  </a:moveTo>
                  <a:cubicBezTo>
                    <a:pt x="17031" y="850"/>
                    <a:pt x="17025" y="855"/>
                    <a:pt x="17019" y="860"/>
                  </a:cubicBezTo>
                  <a:lnTo>
                    <a:pt x="17019" y="860"/>
                  </a:lnTo>
                  <a:cubicBezTo>
                    <a:pt x="17036" y="855"/>
                    <a:pt x="17053" y="855"/>
                    <a:pt x="17070" y="855"/>
                  </a:cubicBezTo>
                  <a:cubicBezTo>
                    <a:pt x="17124" y="855"/>
                    <a:pt x="17179" y="888"/>
                    <a:pt x="17223" y="932"/>
                  </a:cubicBezTo>
                  <a:lnTo>
                    <a:pt x="17223" y="910"/>
                  </a:lnTo>
                  <a:cubicBezTo>
                    <a:pt x="17179" y="866"/>
                    <a:pt x="17124" y="844"/>
                    <a:pt x="17059" y="844"/>
                  </a:cubicBezTo>
                  <a:close/>
                  <a:moveTo>
                    <a:pt x="17168" y="1041"/>
                  </a:moveTo>
                  <a:cubicBezTo>
                    <a:pt x="17158" y="1052"/>
                    <a:pt x="17146" y="1063"/>
                    <a:pt x="17136" y="1063"/>
                  </a:cubicBezTo>
                  <a:lnTo>
                    <a:pt x="17158" y="1063"/>
                  </a:lnTo>
                  <a:cubicBezTo>
                    <a:pt x="17261" y="1063"/>
                    <a:pt x="17365" y="1120"/>
                    <a:pt x="17427" y="1205"/>
                  </a:cubicBezTo>
                  <a:lnTo>
                    <a:pt x="17427" y="1205"/>
                  </a:lnTo>
                  <a:cubicBezTo>
                    <a:pt x="17376" y="1114"/>
                    <a:pt x="17276" y="1051"/>
                    <a:pt x="17168" y="1041"/>
                  </a:cubicBezTo>
                  <a:close/>
                  <a:moveTo>
                    <a:pt x="17427" y="1205"/>
                  </a:moveTo>
                  <a:cubicBezTo>
                    <a:pt x="17433" y="1216"/>
                    <a:pt x="17438" y="1227"/>
                    <a:pt x="17442" y="1238"/>
                  </a:cubicBezTo>
                  <a:cubicBezTo>
                    <a:pt x="17442" y="1235"/>
                    <a:pt x="17442" y="1231"/>
                    <a:pt x="17441" y="1228"/>
                  </a:cubicBezTo>
                  <a:lnTo>
                    <a:pt x="17441" y="1228"/>
                  </a:lnTo>
                  <a:cubicBezTo>
                    <a:pt x="17437" y="1220"/>
                    <a:pt x="17432" y="1213"/>
                    <a:pt x="17427" y="1205"/>
                  </a:cubicBezTo>
                  <a:close/>
                  <a:moveTo>
                    <a:pt x="17628" y="1041"/>
                  </a:moveTo>
                  <a:cubicBezTo>
                    <a:pt x="17533" y="1041"/>
                    <a:pt x="17437" y="1123"/>
                    <a:pt x="17441" y="1228"/>
                  </a:cubicBezTo>
                  <a:lnTo>
                    <a:pt x="17441" y="1228"/>
                  </a:lnTo>
                  <a:cubicBezTo>
                    <a:pt x="17445" y="1235"/>
                    <a:pt x="17449" y="1242"/>
                    <a:pt x="17453" y="1249"/>
                  </a:cubicBezTo>
                  <a:cubicBezTo>
                    <a:pt x="17431" y="1151"/>
                    <a:pt x="17530" y="1052"/>
                    <a:pt x="17628" y="1052"/>
                  </a:cubicBezTo>
                  <a:cubicBezTo>
                    <a:pt x="17650" y="1052"/>
                    <a:pt x="17661" y="1063"/>
                    <a:pt x="17683" y="1063"/>
                  </a:cubicBezTo>
                  <a:cubicBezTo>
                    <a:pt x="17737" y="1085"/>
                    <a:pt x="17771" y="1139"/>
                    <a:pt x="17781" y="1194"/>
                  </a:cubicBezTo>
                  <a:cubicBezTo>
                    <a:pt x="17771" y="1129"/>
                    <a:pt x="17737" y="1074"/>
                    <a:pt x="17683" y="1052"/>
                  </a:cubicBezTo>
                  <a:cubicBezTo>
                    <a:pt x="17661" y="1041"/>
                    <a:pt x="17650" y="1041"/>
                    <a:pt x="17628" y="1041"/>
                  </a:cubicBezTo>
                  <a:close/>
                  <a:moveTo>
                    <a:pt x="17759" y="1326"/>
                  </a:moveTo>
                  <a:lnTo>
                    <a:pt x="17727" y="1358"/>
                  </a:lnTo>
                  <a:cubicBezTo>
                    <a:pt x="17749" y="1348"/>
                    <a:pt x="17771" y="1336"/>
                    <a:pt x="17793" y="1336"/>
                  </a:cubicBezTo>
                  <a:cubicBezTo>
                    <a:pt x="17858" y="1336"/>
                    <a:pt x="17924" y="1380"/>
                    <a:pt x="17956" y="1435"/>
                  </a:cubicBezTo>
                  <a:cubicBezTo>
                    <a:pt x="18000" y="1501"/>
                    <a:pt x="18033" y="1577"/>
                    <a:pt x="18044" y="1654"/>
                  </a:cubicBezTo>
                  <a:cubicBezTo>
                    <a:pt x="18033" y="1567"/>
                    <a:pt x="18000" y="1490"/>
                    <a:pt x="17956" y="1424"/>
                  </a:cubicBezTo>
                  <a:cubicBezTo>
                    <a:pt x="17924" y="1370"/>
                    <a:pt x="17847" y="1326"/>
                    <a:pt x="17793" y="1326"/>
                  </a:cubicBezTo>
                  <a:close/>
                  <a:moveTo>
                    <a:pt x="22" y="2453"/>
                  </a:moveTo>
                  <a:cubicBezTo>
                    <a:pt x="12" y="2508"/>
                    <a:pt x="1" y="2563"/>
                    <a:pt x="12" y="2618"/>
                  </a:cubicBezTo>
                  <a:cubicBezTo>
                    <a:pt x="12" y="2563"/>
                    <a:pt x="12" y="2508"/>
                    <a:pt x="22" y="24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2"/>
            <p:cNvSpPr/>
            <p:nvPr/>
          </p:nvSpPr>
          <p:spPr>
            <a:xfrm>
              <a:off x="6321401" y="2558729"/>
              <a:ext cx="54624" cy="25554"/>
            </a:xfrm>
            <a:custGeom>
              <a:rect b="b" l="l" r="r" t="t"/>
              <a:pathLst>
                <a:path extrusionOk="0" h="887" w="1896">
                  <a:moveTo>
                    <a:pt x="855" y="0"/>
                  </a:moveTo>
                  <a:cubicBezTo>
                    <a:pt x="701" y="0"/>
                    <a:pt x="504" y="32"/>
                    <a:pt x="439" y="175"/>
                  </a:cubicBezTo>
                  <a:cubicBezTo>
                    <a:pt x="406" y="197"/>
                    <a:pt x="395" y="230"/>
                    <a:pt x="406" y="263"/>
                  </a:cubicBezTo>
                  <a:cubicBezTo>
                    <a:pt x="406" y="241"/>
                    <a:pt x="417" y="208"/>
                    <a:pt x="439" y="186"/>
                  </a:cubicBezTo>
                  <a:cubicBezTo>
                    <a:pt x="516" y="44"/>
                    <a:pt x="701" y="11"/>
                    <a:pt x="855" y="11"/>
                  </a:cubicBezTo>
                  <a:lnTo>
                    <a:pt x="866" y="11"/>
                  </a:lnTo>
                  <a:cubicBezTo>
                    <a:pt x="1019" y="11"/>
                    <a:pt x="1194" y="32"/>
                    <a:pt x="1304" y="142"/>
                  </a:cubicBezTo>
                  <a:cubicBezTo>
                    <a:pt x="1383" y="213"/>
                    <a:pt x="1416" y="313"/>
                    <a:pt x="1441" y="416"/>
                  </a:cubicBezTo>
                  <a:lnTo>
                    <a:pt x="1441" y="416"/>
                  </a:lnTo>
                  <a:cubicBezTo>
                    <a:pt x="1420" y="309"/>
                    <a:pt x="1388" y="207"/>
                    <a:pt x="1304" y="131"/>
                  </a:cubicBezTo>
                  <a:cubicBezTo>
                    <a:pt x="1194" y="22"/>
                    <a:pt x="1019" y="0"/>
                    <a:pt x="855" y="0"/>
                  </a:cubicBezTo>
                  <a:close/>
                  <a:moveTo>
                    <a:pt x="263" y="241"/>
                  </a:moveTo>
                  <a:cubicBezTo>
                    <a:pt x="176" y="241"/>
                    <a:pt x="88" y="285"/>
                    <a:pt x="44" y="350"/>
                  </a:cubicBezTo>
                  <a:cubicBezTo>
                    <a:pt x="12" y="405"/>
                    <a:pt x="1" y="460"/>
                    <a:pt x="12" y="526"/>
                  </a:cubicBezTo>
                  <a:cubicBezTo>
                    <a:pt x="12" y="470"/>
                    <a:pt x="22" y="416"/>
                    <a:pt x="44" y="361"/>
                  </a:cubicBezTo>
                  <a:cubicBezTo>
                    <a:pt x="100" y="295"/>
                    <a:pt x="176" y="263"/>
                    <a:pt x="263" y="263"/>
                  </a:cubicBezTo>
                  <a:cubicBezTo>
                    <a:pt x="319" y="263"/>
                    <a:pt x="373" y="273"/>
                    <a:pt x="417" y="307"/>
                  </a:cubicBezTo>
                  <a:cubicBezTo>
                    <a:pt x="417" y="307"/>
                    <a:pt x="417" y="295"/>
                    <a:pt x="406" y="285"/>
                  </a:cubicBezTo>
                  <a:cubicBezTo>
                    <a:pt x="362" y="263"/>
                    <a:pt x="319" y="241"/>
                    <a:pt x="263" y="241"/>
                  </a:cubicBezTo>
                  <a:close/>
                  <a:moveTo>
                    <a:pt x="1687" y="383"/>
                  </a:moveTo>
                  <a:cubicBezTo>
                    <a:pt x="1601" y="383"/>
                    <a:pt x="1526" y="445"/>
                    <a:pt x="1462" y="510"/>
                  </a:cubicBezTo>
                  <a:lnTo>
                    <a:pt x="1462" y="510"/>
                  </a:lnTo>
                  <a:cubicBezTo>
                    <a:pt x="1455" y="479"/>
                    <a:pt x="1448" y="447"/>
                    <a:pt x="1441" y="416"/>
                  </a:cubicBezTo>
                  <a:lnTo>
                    <a:pt x="1441" y="416"/>
                  </a:lnTo>
                  <a:cubicBezTo>
                    <a:pt x="1447" y="448"/>
                    <a:pt x="1452" y="481"/>
                    <a:pt x="1457" y="514"/>
                  </a:cubicBezTo>
                  <a:cubicBezTo>
                    <a:pt x="1459" y="513"/>
                    <a:pt x="1460" y="511"/>
                    <a:pt x="1462" y="510"/>
                  </a:cubicBezTo>
                  <a:lnTo>
                    <a:pt x="1462" y="510"/>
                  </a:lnTo>
                  <a:cubicBezTo>
                    <a:pt x="1464" y="518"/>
                    <a:pt x="1466" y="527"/>
                    <a:pt x="1468" y="536"/>
                  </a:cubicBezTo>
                  <a:cubicBezTo>
                    <a:pt x="1523" y="470"/>
                    <a:pt x="1599" y="405"/>
                    <a:pt x="1687" y="394"/>
                  </a:cubicBezTo>
                  <a:lnTo>
                    <a:pt x="1698" y="394"/>
                  </a:lnTo>
                  <a:cubicBezTo>
                    <a:pt x="1752" y="394"/>
                    <a:pt x="1818" y="448"/>
                    <a:pt x="1829" y="504"/>
                  </a:cubicBezTo>
                  <a:cubicBezTo>
                    <a:pt x="1829" y="438"/>
                    <a:pt x="1764" y="383"/>
                    <a:pt x="1687" y="383"/>
                  </a:cubicBezTo>
                  <a:close/>
                  <a:moveTo>
                    <a:pt x="1829" y="547"/>
                  </a:moveTo>
                  <a:cubicBezTo>
                    <a:pt x="1829" y="558"/>
                    <a:pt x="1818" y="558"/>
                    <a:pt x="1818" y="569"/>
                  </a:cubicBezTo>
                  <a:cubicBezTo>
                    <a:pt x="1829" y="569"/>
                    <a:pt x="1840" y="558"/>
                    <a:pt x="1862" y="558"/>
                  </a:cubicBezTo>
                  <a:cubicBezTo>
                    <a:pt x="1873" y="558"/>
                    <a:pt x="1884" y="558"/>
                    <a:pt x="1895" y="569"/>
                  </a:cubicBezTo>
                  <a:lnTo>
                    <a:pt x="1895" y="558"/>
                  </a:lnTo>
                  <a:cubicBezTo>
                    <a:pt x="1884" y="547"/>
                    <a:pt x="1862" y="547"/>
                    <a:pt x="1851" y="547"/>
                  </a:cubicBezTo>
                  <a:close/>
                  <a:moveTo>
                    <a:pt x="143" y="723"/>
                  </a:moveTo>
                  <a:cubicBezTo>
                    <a:pt x="88" y="733"/>
                    <a:pt x="66" y="821"/>
                    <a:pt x="78" y="886"/>
                  </a:cubicBezTo>
                  <a:cubicBezTo>
                    <a:pt x="66" y="810"/>
                    <a:pt x="100" y="745"/>
                    <a:pt x="165" y="745"/>
                  </a:cubicBezTo>
                  <a:lnTo>
                    <a:pt x="187" y="745"/>
                  </a:lnTo>
                  <a:cubicBezTo>
                    <a:pt x="165" y="733"/>
                    <a:pt x="154" y="733"/>
                    <a:pt x="143" y="723"/>
                  </a:cubicBezTo>
                  <a:close/>
                </a:path>
              </a:pathLst>
            </a:custGeom>
            <a:solidFill>
              <a:srgbClr val="DD99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2"/>
            <p:cNvSpPr/>
            <p:nvPr/>
          </p:nvSpPr>
          <p:spPr>
            <a:xfrm>
              <a:off x="6082018" y="2559017"/>
              <a:ext cx="520136" cy="240708"/>
            </a:xfrm>
            <a:custGeom>
              <a:rect b="b" l="l" r="r" t="t"/>
              <a:pathLst>
                <a:path extrusionOk="0" h="8355" w="18054">
                  <a:moveTo>
                    <a:pt x="12185" y="2662"/>
                  </a:moveTo>
                  <a:cubicBezTo>
                    <a:pt x="12229" y="2662"/>
                    <a:pt x="12273" y="2672"/>
                    <a:pt x="12306" y="2694"/>
                  </a:cubicBezTo>
                  <a:cubicBezTo>
                    <a:pt x="12382" y="2749"/>
                    <a:pt x="12426" y="2847"/>
                    <a:pt x="12404" y="2935"/>
                  </a:cubicBezTo>
                  <a:cubicBezTo>
                    <a:pt x="12426" y="2891"/>
                    <a:pt x="12481" y="2880"/>
                    <a:pt x="12525" y="2880"/>
                  </a:cubicBezTo>
                  <a:cubicBezTo>
                    <a:pt x="12569" y="2880"/>
                    <a:pt x="12613" y="2891"/>
                    <a:pt x="12645" y="2924"/>
                  </a:cubicBezTo>
                  <a:cubicBezTo>
                    <a:pt x="12733" y="3000"/>
                    <a:pt x="12744" y="3121"/>
                    <a:pt x="12733" y="3241"/>
                  </a:cubicBezTo>
                  <a:cubicBezTo>
                    <a:pt x="12733" y="3406"/>
                    <a:pt x="12700" y="3581"/>
                    <a:pt x="12569" y="3691"/>
                  </a:cubicBezTo>
                  <a:cubicBezTo>
                    <a:pt x="12503" y="3745"/>
                    <a:pt x="12416" y="3778"/>
                    <a:pt x="12328" y="3778"/>
                  </a:cubicBezTo>
                  <a:cubicBezTo>
                    <a:pt x="12219" y="3778"/>
                    <a:pt x="12109" y="3734"/>
                    <a:pt x="12022" y="3679"/>
                  </a:cubicBezTo>
                  <a:cubicBezTo>
                    <a:pt x="11912" y="3603"/>
                    <a:pt x="11835" y="3494"/>
                    <a:pt x="11813" y="3373"/>
                  </a:cubicBezTo>
                  <a:cubicBezTo>
                    <a:pt x="11791" y="3241"/>
                    <a:pt x="11835" y="3110"/>
                    <a:pt x="11945" y="3044"/>
                  </a:cubicBezTo>
                  <a:lnTo>
                    <a:pt x="11934" y="3034"/>
                  </a:lnTo>
                  <a:cubicBezTo>
                    <a:pt x="11901" y="2924"/>
                    <a:pt x="11923" y="2803"/>
                    <a:pt x="12010" y="2727"/>
                  </a:cubicBezTo>
                  <a:cubicBezTo>
                    <a:pt x="12054" y="2683"/>
                    <a:pt x="12120" y="2662"/>
                    <a:pt x="12185" y="2662"/>
                  </a:cubicBezTo>
                  <a:close/>
                  <a:moveTo>
                    <a:pt x="11747" y="4413"/>
                  </a:moveTo>
                  <a:cubicBezTo>
                    <a:pt x="11606" y="4523"/>
                    <a:pt x="11452" y="4621"/>
                    <a:pt x="11288" y="4621"/>
                  </a:cubicBezTo>
                  <a:cubicBezTo>
                    <a:pt x="11266" y="4621"/>
                    <a:pt x="11244" y="4621"/>
                    <a:pt x="11222" y="4610"/>
                  </a:cubicBezTo>
                  <a:cubicBezTo>
                    <a:pt x="11200" y="4610"/>
                    <a:pt x="11178" y="4599"/>
                    <a:pt x="11156" y="4599"/>
                  </a:cubicBezTo>
                  <a:cubicBezTo>
                    <a:pt x="11178" y="4632"/>
                    <a:pt x="11200" y="4654"/>
                    <a:pt x="11222" y="4687"/>
                  </a:cubicBezTo>
                  <a:cubicBezTo>
                    <a:pt x="11277" y="4742"/>
                    <a:pt x="11343" y="4786"/>
                    <a:pt x="11397" y="4840"/>
                  </a:cubicBezTo>
                  <a:cubicBezTo>
                    <a:pt x="11430" y="4873"/>
                    <a:pt x="11452" y="4917"/>
                    <a:pt x="11474" y="4961"/>
                  </a:cubicBezTo>
                  <a:cubicBezTo>
                    <a:pt x="11528" y="4873"/>
                    <a:pt x="11649" y="4796"/>
                    <a:pt x="11759" y="4796"/>
                  </a:cubicBezTo>
                  <a:lnTo>
                    <a:pt x="11769" y="4796"/>
                  </a:lnTo>
                  <a:cubicBezTo>
                    <a:pt x="11747" y="4676"/>
                    <a:pt x="11737" y="4545"/>
                    <a:pt x="11747" y="4413"/>
                  </a:cubicBezTo>
                  <a:close/>
                  <a:moveTo>
                    <a:pt x="13718" y="3603"/>
                  </a:moveTo>
                  <a:cubicBezTo>
                    <a:pt x="13839" y="3603"/>
                    <a:pt x="13959" y="3691"/>
                    <a:pt x="13992" y="3811"/>
                  </a:cubicBezTo>
                  <a:cubicBezTo>
                    <a:pt x="14014" y="3767"/>
                    <a:pt x="14058" y="3734"/>
                    <a:pt x="14102" y="3734"/>
                  </a:cubicBezTo>
                  <a:cubicBezTo>
                    <a:pt x="14124" y="3734"/>
                    <a:pt x="14146" y="3745"/>
                    <a:pt x="14168" y="3756"/>
                  </a:cubicBezTo>
                  <a:cubicBezTo>
                    <a:pt x="14222" y="3789"/>
                    <a:pt x="14255" y="3866"/>
                    <a:pt x="14244" y="3932"/>
                  </a:cubicBezTo>
                  <a:cubicBezTo>
                    <a:pt x="14244" y="3997"/>
                    <a:pt x="14211" y="4063"/>
                    <a:pt x="14189" y="4117"/>
                  </a:cubicBezTo>
                  <a:cubicBezTo>
                    <a:pt x="14321" y="4161"/>
                    <a:pt x="14408" y="4304"/>
                    <a:pt x="14397" y="4446"/>
                  </a:cubicBezTo>
                  <a:cubicBezTo>
                    <a:pt x="14375" y="4577"/>
                    <a:pt x="14255" y="4698"/>
                    <a:pt x="14112" y="4708"/>
                  </a:cubicBezTo>
                  <a:cubicBezTo>
                    <a:pt x="14178" y="4742"/>
                    <a:pt x="14178" y="4829"/>
                    <a:pt x="14134" y="4884"/>
                  </a:cubicBezTo>
                  <a:cubicBezTo>
                    <a:pt x="14102" y="4917"/>
                    <a:pt x="14058" y="4927"/>
                    <a:pt x="14014" y="4927"/>
                  </a:cubicBezTo>
                  <a:cubicBezTo>
                    <a:pt x="13992" y="4927"/>
                    <a:pt x="13970" y="4927"/>
                    <a:pt x="13949" y="4917"/>
                  </a:cubicBezTo>
                  <a:cubicBezTo>
                    <a:pt x="13915" y="4906"/>
                    <a:pt x="13883" y="4884"/>
                    <a:pt x="13850" y="4884"/>
                  </a:cubicBezTo>
                  <a:cubicBezTo>
                    <a:pt x="13839" y="4884"/>
                    <a:pt x="13828" y="4884"/>
                    <a:pt x="13817" y="4895"/>
                  </a:cubicBezTo>
                  <a:cubicBezTo>
                    <a:pt x="13795" y="4906"/>
                    <a:pt x="13784" y="4927"/>
                    <a:pt x="13773" y="4949"/>
                  </a:cubicBezTo>
                  <a:cubicBezTo>
                    <a:pt x="13718" y="5048"/>
                    <a:pt x="13609" y="5114"/>
                    <a:pt x="13489" y="5114"/>
                  </a:cubicBezTo>
                  <a:lnTo>
                    <a:pt x="13467" y="5114"/>
                  </a:lnTo>
                  <a:cubicBezTo>
                    <a:pt x="13412" y="5114"/>
                    <a:pt x="13357" y="5092"/>
                    <a:pt x="13302" y="5059"/>
                  </a:cubicBezTo>
                  <a:cubicBezTo>
                    <a:pt x="13061" y="4927"/>
                    <a:pt x="12996" y="4577"/>
                    <a:pt x="13149" y="4348"/>
                  </a:cubicBezTo>
                  <a:cubicBezTo>
                    <a:pt x="13039" y="4227"/>
                    <a:pt x="13029" y="4019"/>
                    <a:pt x="13127" y="3888"/>
                  </a:cubicBezTo>
                  <a:cubicBezTo>
                    <a:pt x="13171" y="3833"/>
                    <a:pt x="13248" y="3778"/>
                    <a:pt x="13314" y="3778"/>
                  </a:cubicBezTo>
                  <a:lnTo>
                    <a:pt x="13335" y="3778"/>
                  </a:lnTo>
                  <a:cubicBezTo>
                    <a:pt x="13379" y="3789"/>
                    <a:pt x="13423" y="3822"/>
                    <a:pt x="13445" y="3866"/>
                  </a:cubicBezTo>
                  <a:cubicBezTo>
                    <a:pt x="13455" y="3745"/>
                    <a:pt x="13543" y="3647"/>
                    <a:pt x="13653" y="3614"/>
                  </a:cubicBezTo>
                  <a:cubicBezTo>
                    <a:pt x="13674" y="3603"/>
                    <a:pt x="13696" y="3603"/>
                    <a:pt x="13718" y="3603"/>
                  </a:cubicBezTo>
                  <a:close/>
                  <a:moveTo>
                    <a:pt x="8594" y="4873"/>
                  </a:moveTo>
                  <a:cubicBezTo>
                    <a:pt x="8550" y="4873"/>
                    <a:pt x="8496" y="4884"/>
                    <a:pt x="8463" y="4917"/>
                  </a:cubicBezTo>
                  <a:cubicBezTo>
                    <a:pt x="8507" y="4983"/>
                    <a:pt x="8540" y="5048"/>
                    <a:pt x="8496" y="5114"/>
                  </a:cubicBezTo>
                  <a:cubicBezTo>
                    <a:pt x="8474" y="5136"/>
                    <a:pt x="8452" y="5158"/>
                    <a:pt x="8419" y="5168"/>
                  </a:cubicBezTo>
                  <a:cubicBezTo>
                    <a:pt x="8430" y="5190"/>
                    <a:pt x="8452" y="5212"/>
                    <a:pt x="8474" y="5224"/>
                  </a:cubicBezTo>
                  <a:cubicBezTo>
                    <a:pt x="8441" y="5224"/>
                    <a:pt x="8419" y="5212"/>
                    <a:pt x="8397" y="5212"/>
                  </a:cubicBezTo>
                  <a:cubicBezTo>
                    <a:pt x="8299" y="5212"/>
                    <a:pt x="8190" y="5311"/>
                    <a:pt x="8178" y="5421"/>
                  </a:cubicBezTo>
                  <a:lnTo>
                    <a:pt x="8178" y="5497"/>
                  </a:lnTo>
                  <a:cubicBezTo>
                    <a:pt x="8190" y="5497"/>
                    <a:pt x="8200" y="5508"/>
                    <a:pt x="8200" y="5508"/>
                  </a:cubicBezTo>
                  <a:cubicBezTo>
                    <a:pt x="8255" y="5552"/>
                    <a:pt x="8288" y="5618"/>
                    <a:pt x="8288" y="5683"/>
                  </a:cubicBezTo>
                  <a:cubicBezTo>
                    <a:pt x="8310" y="5705"/>
                    <a:pt x="8343" y="5727"/>
                    <a:pt x="8365" y="5749"/>
                  </a:cubicBezTo>
                  <a:cubicBezTo>
                    <a:pt x="8069" y="6110"/>
                    <a:pt x="8397" y="6340"/>
                    <a:pt x="8660" y="6340"/>
                  </a:cubicBezTo>
                  <a:cubicBezTo>
                    <a:pt x="8759" y="6340"/>
                    <a:pt x="8857" y="6307"/>
                    <a:pt x="8890" y="6219"/>
                  </a:cubicBezTo>
                  <a:cubicBezTo>
                    <a:pt x="8857" y="6209"/>
                    <a:pt x="8835" y="6197"/>
                    <a:pt x="8803" y="6187"/>
                  </a:cubicBezTo>
                  <a:cubicBezTo>
                    <a:pt x="8769" y="6154"/>
                    <a:pt x="8748" y="6099"/>
                    <a:pt x="8737" y="6056"/>
                  </a:cubicBezTo>
                  <a:cubicBezTo>
                    <a:pt x="8726" y="5946"/>
                    <a:pt x="8759" y="5837"/>
                    <a:pt x="8803" y="5738"/>
                  </a:cubicBezTo>
                  <a:cubicBezTo>
                    <a:pt x="8791" y="5672"/>
                    <a:pt x="8825" y="5596"/>
                    <a:pt x="8879" y="5562"/>
                  </a:cubicBezTo>
                  <a:cubicBezTo>
                    <a:pt x="8912" y="5541"/>
                    <a:pt x="8945" y="5530"/>
                    <a:pt x="8978" y="5530"/>
                  </a:cubicBezTo>
                  <a:cubicBezTo>
                    <a:pt x="9044" y="5530"/>
                    <a:pt x="9109" y="5552"/>
                    <a:pt x="9142" y="5606"/>
                  </a:cubicBezTo>
                  <a:cubicBezTo>
                    <a:pt x="9164" y="5640"/>
                    <a:pt x="9175" y="5694"/>
                    <a:pt x="9219" y="5705"/>
                  </a:cubicBezTo>
                  <a:lnTo>
                    <a:pt x="9229" y="5705"/>
                  </a:lnTo>
                  <a:cubicBezTo>
                    <a:pt x="9251" y="5705"/>
                    <a:pt x="9273" y="5694"/>
                    <a:pt x="9295" y="5683"/>
                  </a:cubicBezTo>
                  <a:lnTo>
                    <a:pt x="9350" y="5683"/>
                  </a:lnTo>
                  <a:cubicBezTo>
                    <a:pt x="9460" y="5683"/>
                    <a:pt x="9569" y="5793"/>
                    <a:pt x="9569" y="5913"/>
                  </a:cubicBezTo>
                  <a:cubicBezTo>
                    <a:pt x="9569" y="5946"/>
                    <a:pt x="9558" y="5979"/>
                    <a:pt x="9547" y="6012"/>
                  </a:cubicBezTo>
                  <a:cubicBezTo>
                    <a:pt x="9558" y="6000"/>
                    <a:pt x="9569" y="6000"/>
                    <a:pt x="9580" y="6000"/>
                  </a:cubicBezTo>
                  <a:lnTo>
                    <a:pt x="9711" y="6000"/>
                  </a:lnTo>
                  <a:cubicBezTo>
                    <a:pt x="9744" y="6000"/>
                    <a:pt x="9766" y="6000"/>
                    <a:pt x="9788" y="5990"/>
                  </a:cubicBezTo>
                  <a:cubicBezTo>
                    <a:pt x="9799" y="5990"/>
                    <a:pt x="9810" y="5990"/>
                    <a:pt x="9810" y="5979"/>
                  </a:cubicBezTo>
                  <a:cubicBezTo>
                    <a:pt x="9820" y="5935"/>
                    <a:pt x="9832" y="5891"/>
                    <a:pt x="9864" y="5859"/>
                  </a:cubicBezTo>
                  <a:cubicBezTo>
                    <a:pt x="9886" y="5825"/>
                    <a:pt x="9919" y="5793"/>
                    <a:pt x="9963" y="5771"/>
                  </a:cubicBezTo>
                  <a:cubicBezTo>
                    <a:pt x="10018" y="5562"/>
                    <a:pt x="9985" y="5267"/>
                    <a:pt x="10193" y="5202"/>
                  </a:cubicBezTo>
                  <a:lnTo>
                    <a:pt x="10193" y="5202"/>
                  </a:lnTo>
                  <a:cubicBezTo>
                    <a:pt x="10149" y="5344"/>
                    <a:pt x="10204" y="5519"/>
                    <a:pt x="10314" y="5628"/>
                  </a:cubicBezTo>
                  <a:cubicBezTo>
                    <a:pt x="10280" y="5628"/>
                    <a:pt x="10258" y="5650"/>
                    <a:pt x="10237" y="5672"/>
                  </a:cubicBezTo>
                  <a:cubicBezTo>
                    <a:pt x="10314" y="5793"/>
                    <a:pt x="10467" y="5869"/>
                    <a:pt x="10609" y="5869"/>
                  </a:cubicBezTo>
                  <a:cubicBezTo>
                    <a:pt x="10653" y="5869"/>
                    <a:pt x="10696" y="5869"/>
                    <a:pt x="10740" y="5847"/>
                  </a:cubicBezTo>
                  <a:cubicBezTo>
                    <a:pt x="10850" y="5815"/>
                    <a:pt x="10937" y="5727"/>
                    <a:pt x="10981" y="5618"/>
                  </a:cubicBezTo>
                  <a:cubicBezTo>
                    <a:pt x="10893" y="5618"/>
                    <a:pt x="10795" y="5596"/>
                    <a:pt x="10708" y="5562"/>
                  </a:cubicBezTo>
                  <a:cubicBezTo>
                    <a:pt x="10620" y="5530"/>
                    <a:pt x="10533" y="5508"/>
                    <a:pt x="10467" y="5453"/>
                  </a:cubicBezTo>
                  <a:cubicBezTo>
                    <a:pt x="10390" y="5399"/>
                    <a:pt x="10336" y="5311"/>
                    <a:pt x="10336" y="5212"/>
                  </a:cubicBezTo>
                  <a:cubicBezTo>
                    <a:pt x="10292" y="5168"/>
                    <a:pt x="10270" y="5103"/>
                    <a:pt x="10258" y="5037"/>
                  </a:cubicBezTo>
                  <a:cubicBezTo>
                    <a:pt x="10215" y="5059"/>
                    <a:pt x="10171" y="5070"/>
                    <a:pt x="10127" y="5070"/>
                  </a:cubicBezTo>
                  <a:cubicBezTo>
                    <a:pt x="10083" y="5070"/>
                    <a:pt x="10051" y="5059"/>
                    <a:pt x="10018" y="5048"/>
                  </a:cubicBezTo>
                  <a:cubicBezTo>
                    <a:pt x="10007" y="5136"/>
                    <a:pt x="9908" y="5202"/>
                    <a:pt x="9810" y="5212"/>
                  </a:cubicBezTo>
                  <a:lnTo>
                    <a:pt x="9766" y="5212"/>
                  </a:lnTo>
                  <a:cubicBezTo>
                    <a:pt x="9679" y="5212"/>
                    <a:pt x="9580" y="5180"/>
                    <a:pt x="9536" y="5103"/>
                  </a:cubicBezTo>
                  <a:cubicBezTo>
                    <a:pt x="9394" y="5146"/>
                    <a:pt x="9273" y="5289"/>
                    <a:pt x="9263" y="5442"/>
                  </a:cubicBezTo>
                  <a:cubicBezTo>
                    <a:pt x="9229" y="5311"/>
                    <a:pt x="9185" y="5180"/>
                    <a:pt x="9109" y="5081"/>
                  </a:cubicBezTo>
                  <a:cubicBezTo>
                    <a:pt x="9044" y="4993"/>
                    <a:pt x="8934" y="4927"/>
                    <a:pt x="8835" y="4927"/>
                  </a:cubicBezTo>
                  <a:cubicBezTo>
                    <a:pt x="8803" y="4927"/>
                    <a:pt x="8781" y="4939"/>
                    <a:pt x="8759" y="4939"/>
                  </a:cubicBezTo>
                  <a:cubicBezTo>
                    <a:pt x="8715" y="4895"/>
                    <a:pt x="8660" y="4873"/>
                    <a:pt x="8594" y="4873"/>
                  </a:cubicBezTo>
                  <a:close/>
                  <a:moveTo>
                    <a:pt x="15448" y="4829"/>
                  </a:moveTo>
                  <a:cubicBezTo>
                    <a:pt x="15591" y="4862"/>
                    <a:pt x="15678" y="5015"/>
                    <a:pt x="15667" y="5168"/>
                  </a:cubicBezTo>
                  <a:cubicBezTo>
                    <a:pt x="15689" y="5114"/>
                    <a:pt x="15744" y="5092"/>
                    <a:pt x="15788" y="5092"/>
                  </a:cubicBezTo>
                  <a:cubicBezTo>
                    <a:pt x="15832" y="5092"/>
                    <a:pt x="15876" y="5114"/>
                    <a:pt x="15908" y="5136"/>
                  </a:cubicBezTo>
                  <a:cubicBezTo>
                    <a:pt x="15974" y="5202"/>
                    <a:pt x="15974" y="5311"/>
                    <a:pt x="15941" y="5399"/>
                  </a:cubicBezTo>
                  <a:cubicBezTo>
                    <a:pt x="15908" y="5475"/>
                    <a:pt x="15832" y="5541"/>
                    <a:pt x="15766" y="5596"/>
                  </a:cubicBezTo>
                  <a:cubicBezTo>
                    <a:pt x="15788" y="5584"/>
                    <a:pt x="15810" y="5574"/>
                    <a:pt x="15832" y="5574"/>
                  </a:cubicBezTo>
                  <a:cubicBezTo>
                    <a:pt x="15864" y="5574"/>
                    <a:pt x="15908" y="5584"/>
                    <a:pt x="15941" y="5618"/>
                  </a:cubicBezTo>
                  <a:cubicBezTo>
                    <a:pt x="15985" y="5661"/>
                    <a:pt x="16007" y="5727"/>
                    <a:pt x="16017" y="5793"/>
                  </a:cubicBezTo>
                  <a:cubicBezTo>
                    <a:pt x="16039" y="5891"/>
                    <a:pt x="16017" y="6012"/>
                    <a:pt x="15952" y="6088"/>
                  </a:cubicBezTo>
                  <a:cubicBezTo>
                    <a:pt x="15908" y="6143"/>
                    <a:pt x="15842" y="6176"/>
                    <a:pt x="15766" y="6176"/>
                  </a:cubicBezTo>
                  <a:cubicBezTo>
                    <a:pt x="15733" y="6176"/>
                    <a:pt x="15700" y="6165"/>
                    <a:pt x="15678" y="6154"/>
                  </a:cubicBezTo>
                  <a:lnTo>
                    <a:pt x="15678" y="6154"/>
                  </a:lnTo>
                  <a:cubicBezTo>
                    <a:pt x="15711" y="6275"/>
                    <a:pt x="15613" y="6406"/>
                    <a:pt x="15492" y="6416"/>
                  </a:cubicBezTo>
                  <a:lnTo>
                    <a:pt x="15470" y="6416"/>
                  </a:lnTo>
                  <a:cubicBezTo>
                    <a:pt x="15328" y="6416"/>
                    <a:pt x="15219" y="6275"/>
                    <a:pt x="15076" y="6275"/>
                  </a:cubicBezTo>
                  <a:cubicBezTo>
                    <a:pt x="15065" y="6275"/>
                    <a:pt x="15065" y="6263"/>
                    <a:pt x="15054" y="6263"/>
                  </a:cubicBezTo>
                  <a:cubicBezTo>
                    <a:pt x="15032" y="6263"/>
                    <a:pt x="15010" y="6275"/>
                    <a:pt x="14978" y="6275"/>
                  </a:cubicBezTo>
                  <a:cubicBezTo>
                    <a:pt x="14956" y="6275"/>
                    <a:pt x="14934" y="6285"/>
                    <a:pt x="14901" y="6285"/>
                  </a:cubicBezTo>
                  <a:cubicBezTo>
                    <a:pt x="14890" y="6285"/>
                    <a:pt x="14868" y="6285"/>
                    <a:pt x="14857" y="6275"/>
                  </a:cubicBezTo>
                  <a:cubicBezTo>
                    <a:pt x="14715" y="6241"/>
                    <a:pt x="14682" y="6066"/>
                    <a:pt x="14682" y="5924"/>
                  </a:cubicBezTo>
                  <a:cubicBezTo>
                    <a:pt x="14682" y="5672"/>
                    <a:pt x="14725" y="5421"/>
                    <a:pt x="14803" y="5180"/>
                  </a:cubicBezTo>
                  <a:cubicBezTo>
                    <a:pt x="14824" y="5103"/>
                    <a:pt x="14857" y="5026"/>
                    <a:pt x="14912" y="4971"/>
                  </a:cubicBezTo>
                  <a:cubicBezTo>
                    <a:pt x="14956" y="4917"/>
                    <a:pt x="15022" y="4884"/>
                    <a:pt x="15076" y="4884"/>
                  </a:cubicBezTo>
                  <a:cubicBezTo>
                    <a:pt x="15098" y="4884"/>
                    <a:pt x="15109" y="4895"/>
                    <a:pt x="15131" y="4895"/>
                  </a:cubicBezTo>
                  <a:cubicBezTo>
                    <a:pt x="15163" y="4906"/>
                    <a:pt x="15197" y="4927"/>
                    <a:pt x="15219" y="4971"/>
                  </a:cubicBezTo>
                  <a:cubicBezTo>
                    <a:pt x="15240" y="4884"/>
                    <a:pt x="15328" y="4829"/>
                    <a:pt x="15416" y="4829"/>
                  </a:cubicBezTo>
                  <a:close/>
                  <a:moveTo>
                    <a:pt x="17047" y="5562"/>
                  </a:moveTo>
                  <a:cubicBezTo>
                    <a:pt x="17156" y="5562"/>
                    <a:pt x="17244" y="5661"/>
                    <a:pt x="17309" y="5760"/>
                  </a:cubicBezTo>
                  <a:cubicBezTo>
                    <a:pt x="17331" y="5727"/>
                    <a:pt x="17375" y="5705"/>
                    <a:pt x="17419" y="5705"/>
                  </a:cubicBezTo>
                  <a:cubicBezTo>
                    <a:pt x="17452" y="5705"/>
                    <a:pt x="17485" y="5716"/>
                    <a:pt x="17518" y="5738"/>
                  </a:cubicBezTo>
                  <a:cubicBezTo>
                    <a:pt x="17572" y="5781"/>
                    <a:pt x="17594" y="5869"/>
                    <a:pt x="17572" y="5946"/>
                  </a:cubicBezTo>
                  <a:cubicBezTo>
                    <a:pt x="17562" y="6022"/>
                    <a:pt x="17518" y="6088"/>
                    <a:pt x="17474" y="6154"/>
                  </a:cubicBezTo>
                  <a:cubicBezTo>
                    <a:pt x="17496" y="6143"/>
                    <a:pt x="17506" y="6143"/>
                    <a:pt x="17528" y="6143"/>
                  </a:cubicBezTo>
                  <a:cubicBezTo>
                    <a:pt x="17594" y="6143"/>
                    <a:pt x="17660" y="6197"/>
                    <a:pt x="17671" y="6275"/>
                  </a:cubicBezTo>
                  <a:cubicBezTo>
                    <a:pt x="17682" y="6362"/>
                    <a:pt x="17638" y="6450"/>
                    <a:pt x="17583" y="6515"/>
                  </a:cubicBezTo>
                  <a:cubicBezTo>
                    <a:pt x="17540" y="6592"/>
                    <a:pt x="17474" y="6657"/>
                    <a:pt x="17452" y="6745"/>
                  </a:cubicBezTo>
                  <a:cubicBezTo>
                    <a:pt x="17452" y="6778"/>
                    <a:pt x="17441" y="6822"/>
                    <a:pt x="17430" y="6844"/>
                  </a:cubicBezTo>
                  <a:cubicBezTo>
                    <a:pt x="17408" y="6888"/>
                    <a:pt x="17353" y="6898"/>
                    <a:pt x="17309" y="6920"/>
                  </a:cubicBezTo>
                  <a:cubicBezTo>
                    <a:pt x="17200" y="6953"/>
                    <a:pt x="17080" y="6986"/>
                    <a:pt x="16959" y="6986"/>
                  </a:cubicBezTo>
                  <a:cubicBezTo>
                    <a:pt x="16915" y="6986"/>
                    <a:pt x="16871" y="6986"/>
                    <a:pt x="16828" y="6975"/>
                  </a:cubicBezTo>
                  <a:cubicBezTo>
                    <a:pt x="16664" y="6942"/>
                    <a:pt x="16521" y="6800"/>
                    <a:pt x="16532" y="6635"/>
                  </a:cubicBezTo>
                  <a:cubicBezTo>
                    <a:pt x="16543" y="6592"/>
                    <a:pt x="16554" y="6559"/>
                    <a:pt x="16554" y="6515"/>
                  </a:cubicBezTo>
                  <a:cubicBezTo>
                    <a:pt x="16554" y="6472"/>
                    <a:pt x="16554" y="6428"/>
                    <a:pt x="16543" y="6384"/>
                  </a:cubicBezTo>
                  <a:cubicBezTo>
                    <a:pt x="16532" y="6263"/>
                    <a:pt x="16499" y="6143"/>
                    <a:pt x="16532" y="6022"/>
                  </a:cubicBezTo>
                  <a:cubicBezTo>
                    <a:pt x="16554" y="5913"/>
                    <a:pt x="16642" y="5793"/>
                    <a:pt x="16762" y="5781"/>
                  </a:cubicBezTo>
                  <a:lnTo>
                    <a:pt x="16773" y="5781"/>
                  </a:lnTo>
                  <a:cubicBezTo>
                    <a:pt x="16806" y="5781"/>
                    <a:pt x="16828" y="5793"/>
                    <a:pt x="16861" y="5803"/>
                  </a:cubicBezTo>
                  <a:lnTo>
                    <a:pt x="16861" y="5760"/>
                  </a:lnTo>
                  <a:cubicBezTo>
                    <a:pt x="16861" y="5672"/>
                    <a:pt x="16915" y="5584"/>
                    <a:pt x="17003" y="5562"/>
                  </a:cubicBezTo>
                  <a:close/>
                  <a:moveTo>
                    <a:pt x="416" y="7205"/>
                  </a:moveTo>
                  <a:lnTo>
                    <a:pt x="394" y="7227"/>
                  </a:lnTo>
                  <a:cubicBezTo>
                    <a:pt x="405" y="7238"/>
                    <a:pt x="427" y="7249"/>
                    <a:pt x="438" y="7249"/>
                  </a:cubicBezTo>
                  <a:cubicBezTo>
                    <a:pt x="438" y="7238"/>
                    <a:pt x="427" y="7227"/>
                    <a:pt x="416" y="7205"/>
                  </a:cubicBezTo>
                  <a:close/>
                  <a:moveTo>
                    <a:pt x="15372" y="6416"/>
                  </a:moveTo>
                  <a:cubicBezTo>
                    <a:pt x="15459" y="6416"/>
                    <a:pt x="15547" y="6494"/>
                    <a:pt x="15547" y="6581"/>
                  </a:cubicBezTo>
                  <a:cubicBezTo>
                    <a:pt x="15579" y="6515"/>
                    <a:pt x="15623" y="6472"/>
                    <a:pt x="15689" y="6450"/>
                  </a:cubicBezTo>
                  <a:lnTo>
                    <a:pt x="15744" y="6450"/>
                  </a:lnTo>
                  <a:cubicBezTo>
                    <a:pt x="15810" y="6450"/>
                    <a:pt x="15876" y="6472"/>
                    <a:pt x="15908" y="6526"/>
                  </a:cubicBezTo>
                  <a:cubicBezTo>
                    <a:pt x="16039" y="6701"/>
                    <a:pt x="15864" y="6964"/>
                    <a:pt x="15974" y="7150"/>
                  </a:cubicBezTo>
                  <a:cubicBezTo>
                    <a:pt x="15996" y="7194"/>
                    <a:pt x="16017" y="7238"/>
                    <a:pt x="15996" y="7270"/>
                  </a:cubicBezTo>
                  <a:cubicBezTo>
                    <a:pt x="15985" y="7282"/>
                    <a:pt x="15974" y="7292"/>
                    <a:pt x="15952" y="7292"/>
                  </a:cubicBezTo>
                  <a:cubicBezTo>
                    <a:pt x="15832" y="7348"/>
                    <a:pt x="15689" y="7369"/>
                    <a:pt x="15547" y="7369"/>
                  </a:cubicBezTo>
                  <a:cubicBezTo>
                    <a:pt x="15481" y="7369"/>
                    <a:pt x="15426" y="7369"/>
                    <a:pt x="15360" y="7358"/>
                  </a:cubicBezTo>
                  <a:cubicBezTo>
                    <a:pt x="15306" y="7348"/>
                    <a:pt x="15251" y="7326"/>
                    <a:pt x="15207" y="7292"/>
                  </a:cubicBezTo>
                  <a:cubicBezTo>
                    <a:pt x="15163" y="7249"/>
                    <a:pt x="15142" y="7183"/>
                    <a:pt x="15175" y="7139"/>
                  </a:cubicBezTo>
                  <a:lnTo>
                    <a:pt x="15306" y="7085"/>
                  </a:lnTo>
                  <a:cubicBezTo>
                    <a:pt x="15142" y="7051"/>
                    <a:pt x="15087" y="6844"/>
                    <a:pt x="15131" y="6679"/>
                  </a:cubicBezTo>
                  <a:cubicBezTo>
                    <a:pt x="15153" y="6559"/>
                    <a:pt x="15229" y="6450"/>
                    <a:pt x="15350" y="6416"/>
                  </a:cubicBezTo>
                  <a:close/>
                  <a:moveTo>
                    <a:pt x="12032" y="6548"/>
                  </a:moveTo>
                  <a:cubicBezTo>
                    <a:pt x="12098" y="6548"/>
                    <a:pt x="12163" y="6581"/>
                    <a:pt x="12197" y="6635"/>
                  </a:cubicBezTo>
                  <a:cubicBezTo>
                    <a:pt x="12241" y="6713"/>
                    <a:pt x="12241" y="6822"/>
                    <a:pt x="12306" y="6876"/>
                  </a:cubicBezTo>
                  <a:cubicBezTo>
                    <a:pt x="12328" y="6898"/>
                    <a:pt x="12361" y="6910"/>
                    <a:pt x="12382" y="6920"/>
                  </a:cubicBezTo>
                  <a:cubicBezTo>
                    <a:pt x="12492" y="6964"/>
                    <a:pt x="12569" y="7085"/>
                    <a:pt x="12569" y="7205"/>
                  </a:cubicBezTo>
                  <a:cubicBezTo>
                    <a:pt x="12558" y="7314"/>
                    <a:pt x="12492" y="7424"/>
                    <a:pt x="12394" y="7468"/>
                  </a:cubicBezTo>
                  <a:cubicBezTo>
                    <a:pt x="12438" y="7468"/>
                    <a:pt x="12492" y="7523"/>
                    <a:pt x="12470" y="7577"/>
                  </a:cubicBezTo>
                  <a:cubicBezTo>
                    <a:pt x="12460" y="7643"/>
                    <a:pt x="12394" y="7676"/>
                    <a:pt x="12339" y="7698"/>
                  </a:cubicBezTo>
                  <a:cubicBezTo>
                    <a:pt x="12241" y="7742"/>
                    <a:pt x="12131" y="7785"/>
                    <a:pt x="12032" y="7807"/>
                  </a:cubicBezTo>
                  <a:cubicBezTo>
                    <a:pt x="11956" y="7818"/>
                    <a:pt x="11868" y="7840"/>
                    <a:pt x="11791" y="7840"/>
                  </a:cubicBezTo>
                  <a:cubicBezTo>
                    <a:pt x="11715" y="7840"/>
                    <a:pt x="11638" y="7829"/>
                    <a:pt x="11572" y="7796"/>
                  </a:cubicBezTo>
                  <a:cubicBezTo>
                    <a:pt x="11430" y="7730"/>
                    <a:pt x="11321" y="7567"/>
                    <a:pt x="11365" y="7413"/>
                  </a:cubicBezTo>
                  <a:cubicBezTo>
                    <a:pt x="11375" y="7358"/>
                    <a:pt x="11408" y="7314"/>
                    <a:pt x="11419" y="7260"/>
                  </a:cubicBezTo>
                  <a:cubicBezTo>
                    <a:pt x="11430" y="7205"/>
                    <a:pt x="11408" y="7161"/>
                    <a:pt x="11397" y="7107"/>
                  </a:cubicBezTo>
                  <a:cubicBezTo>
                    <a:pt x="11387" y="7019"/>
                    <a:pt x="11387" y="6920"/>
                    <a:pt x="11408" y="6833"/>
                  </a:cubicBezTo>
                  <a:cubicBezTo>
                    <a:pt x="11441" y="6713"/>
                    <a:pt x="11528" y="6592"/>
                    <a:pt x="11649" y="6570"/>
                  </a:cubicBezTo>
                  <a:lnTo>
                    <a:pt x="11671" y="6570"/>
                  </a:lnTo>
                  <a:cubicBezTo>
                    <a:pt x="11747" y="6570"/>
                    <a:pt x="11825" y="6614"/>
                    <a:pt x="11857" y="6679"/>
                  </a:cubicBezTo>
                  <a:cubicBezTo>
                    <a:pt x="11868" y="6625"/>
                    <a:pt x="11901" y="6581"/>
                    <a:pt x="11956" y="6559"/>
                  </a:cubicBezTo>
                  <a:cubicBezTo>
                    <a:pt x="11978" y="6548"/>
                    <a:pt x="12000" y="6548"/>
                    <a:pt x="12032" y="6548"/>
                  </a:cubicBezTo>
                  <a:close/>
                  <a:moveTo>
                    <a:pt x="7620" y="8300"/>
                  </a:moveTo>
                  <a:cubicBezTo>
                    <a:pt x="7631" y="8311"/>
                    <a:pt x="7642" y="8311"/>
                    <a:pt x="7642" y="8311"/>
                  </a:cubicBezTo>
                  <a:cubicBezTo>
                    <a:pt x="7642" y="8300"/>
                    <a:pt x="7642" y="8300"/>
                    <a:pt x="7631" y="8300"/>
                  </a:cubicBezTo>
                  <a:close/>
                  <a:moveTo>
                    <a:pt x="7456" y="5530"/>
                  </a:moveTo>
                  <a:cubicBezTo>
                    <a:pt x="7346" y="5530"/>
                    <a:pt x="7248" y="5606"/>
                    <a:pt x="7193" y="5705"/>
                  </a:cubicBezTo>
                  <a:cubicBezTo>
                    <a:pt x="7171" y="5694"/>
                    <a:pt x="7139" y="5694"/>
                    <a:pt x="7105" y="5694"/>
                  </a:cubicBezTo>
                  <a:cubicBezTo>
                    <a:pt x="6996" y="5694"/>
                    <a:pt x="6886" y="5749"/>
                    <a:pt x="6842" y="5847"/>
                  </a:cubicBezTo>
                  <a:cubicBezTo>
                    <a:pt x="6766" y="5968"/>
                    <a:pt x="6798" y="6131"/>
                    <a:pt x="6897" y="6219"/>
                  </a:cubicBezTo>
                  <a:lnTo>
                    <a:pt x="6897" y="6219"/>
                  </a:lnTo>
                  <a:cubicBezTo>
                    <a:pt x="6885" y="6208"/>
                    <a:pt x="6853" y="6197"/>
                    <a:pt x="6832" y="6197"/>
                  </a:cubicBezTo>
                  <a:cubicBezTo>
                    <a:pt x="6744" y="6197"/>
                    <a:pt x="6657" y="6285"/>
                    <a:pt x="6645" y="6384"/>
                  </a:cubicBezTo>
                  <a:cubicBezTo>
                    <a:pt x="6635" y="6504"/>
                    <a:pt x="6701" y="6614"/>
                    <a:pt x="6766" y="6713"/>
                  </a:cubicBezTo>
                  <a:cubicBezTo>
                    <a:pt x="6744" y="6713"/>
                    <a:pt x="6722" y="6701"/>
                    <a:pt x="6701" y="6701"/>
                  </a:cubicBezTo>
                  <a:cubicBezTo>
                    <a:pt x="6613" y="6701"/>
                    <a:pt x="6525" y="6756"/>
                    <a:pt x="6482" y="6822"/>
                  </a:cubicBezTo>
                  <a:cubicBezTo>
                    <a:pt x="6482" y="6833"/>
                    <a:pt x="6492" y="6833"/>
                    <a:pt x="6492" y="6844"/>
                  </a:cubicBezTo>
                  <a:cubicBezTo>
                    <a:pt x="6525" y="6789"/>
                    <a:pt x="6580" y="6767"/>
                    <a:pt x="6645" y="6767"/>
                  </a:cubicBezTo>
                  <a:cubicBezTo>
                    <a:pt x="6689" y="6767"/>
                    <a:pt x="6744" y="6789"/>
                    <a:pt x="6777" y="6811"/>
                  </a:cubicBezTo>
                  <a:cubicBezTo>
                    <a:pt x="6864" y="6888"/>
                    <a:pt x="6908" y="6997"/>
                    <a:pt x="6930" y="7095"/>
                  </a:cubicBezTo>
                  <a:cubicBezTo>
                    <a:pt x="6930" y="7150"/>
                    <a:pt x="6941" y="7205"/>
                    <a:pt x="6974" y="7249"/>
                  </a:cubicBezTo>
                  <a:cubicBezTo>
                    <a:pt x="6996" y="7292"/>
                    <a:pt x="7040" y="7326"/>
                    <a:pt x="7083" y="7326"/>
                  </a:cubicBezTo>
                  <a:lnTo>
                    <a:pt x="7105" y="7326"/>
                  </a:lnTo>
                  <a:cubicBezTo>
                    <a:pt x="7095" y="7369"/>
                    <a:pt x="7073" y="7413"/>
                    <a:pt x="7051" y="7446"/>
                  </a:cubicBezTo>
                  <a:cubicBezTo>
                    <a:pt x="6920" y="7632"/>
                    <a:pt x="6701" y="7708"/>
                    <a:pt x="6482" y="7708"/>
                  </a:cubicBezTo>
                  <a:cubicBezTo>
                    <a:pt x="6372" y="7708"/>
                    <a:pt x="6263" y="7698"/>
                    <a:pt x="6164" y="7654"/>
                  </a:cubicBezTo>
                  <a:cubicBezTo>
                    <a:pt x="6044" y="7610"/>
                    <a:pt x="5934" y="7523"/>
                    <a:pt x="5901" y="7413"/>
                  </a:cubicBezTo>
                  <a:lnTo>
                    <a:pt x="5890" y="7413"/>
                  </a:lnTo>
                  <a:cubicBezTo>
                    <a:pt x="5868" y="7413"/>
                    <a:pt x="5847" y="7424"/>
                    <a:pt x="5813" y="7424"/>
                  </a:cubicBezTo>
                  <a:cubicBezTo>
                    <a:pt x="5803" y="7424"/>
                    <a:pt x="5791" y="7424"/>
                    <a:pt x="5791" y="7413"/>
                  </a:cubicBezTo>
                  <a:cubicBezTo>
                    <a:pt x="5693" y="7391"/>
                    <a:pt x="5693" y="7270"/>
                    <a:pt x="5682" y="7172"/>
                  </a:cubicBezTo>
                  <a:cubicBezTo>
                    <a:pt x="5682" y="7095"/>
                    <a:pt x="5628" y="6986"/>
                    <a:pt x="5551" y="6986"/>
                  </a:cubicBezTo>
                  <a:cubicBezTo>
                    <a:pt x="5540" y="6986"/>
                    <a:pt x="5529" y="6997"/>
                    <a:pt x="5518" y="6997"/>
                  </a:cubicBezTo>
                  <a:cubicBezTo>
                    <a:pt x="5628" y="6931"/>
                    <a:pt x="5649" y="6778"/>
                    <a:pt x="5606" y="6657"/>
                  </a:cubicBezTo>
                  <a:lnTo>
                    <a:pt x="5606" y="6657"/>
                  </a:lnTo>
                  <a:cubicBezTo>
                    <a:pt x="5594" y="6723"/>
                    <a:pt x="5562" y="6778"/>
                    <a:pt x="5518" y="6833"/>
                  </a:cubicBezTo>
                  <a:cubicBezTo>
                    <a:pt x="5419" y="6953"/>
                    <a:pt x="5277" y="7008"/>
                    <a:pt x="5134" y="7008"/>
                  </a:cubicBezTo>
                  <a:cubicBezTo>
                    <a:pt x="5069" y="7008"/>
                    <a:pt x="5014" y="6997"/>
                    <a:pt x="4959" y="6975"/>
                  </a:cubicBezTo>
                  <a:cubicBezTo>
                    <a:pt x="4806" y="6920"/>
                    <a:pt x="4697" y="6778"/>
                    <a:pt x="4664" y="6614"/>
                  </a:cubicBezTo>
                  <a:cubicBezTo>
                    <a:pt x="4642" y="6614"/>
                    <a:pt x="4609" y="6625"/>
                    <a:pt x="4587" y="6635"/>
                  </a:cubicBezTo>
                  <a:lnTo>
                    <a:pt x="4587" y="6647"/>
                  </a:lnTo>
                  <a:cubicBezTo>
                    <a:pt x="4642" y="6789"/>
                    <a:pt x="4543" y="6975"/>
                    <a:pt x="4390" y="7008"/>
                  </a:cubicBezTo>
                  <a:lnTo>
                    <a:pt x="4390" y="7041"/>
                  </a:lnTo>
                  <a:cubicBezTo>
                    <a:pt x="4379" y="7073"/>
                    <a:pt x="4346" y="7085"/>
                    <a:pt x="4314" y="7095"/>
                  </a:cubicBezTo>
                  <a:cubicBezTo>
                    <a:pt x="4193" y="7129"/>
                    <a:pt x="4062" y="7150"/>
                    <a:pt x="3942" y="7161"/>
                  </a:cubicBezTo>
                  <a:lnTo>
                    <a:pt x="3876" y="7161"/>
                  </a:lnTo>
                  <a:cubicBezTo>
                    <a:pt x="3788" y="7161"/>
                    <a:pt x="3701" y="7150"/>
                    <a:pt x="3624" y="7107"/>
                  </a:cubicBezTo>
                  <a:cubicBezTo>
                    <a:pt x="3514" y="7019"/>
                    <a:pt x="3470" y="6866"/>
                    <a:pt x="3438" y="6723"/>
                  </a:cubicBezTo>
                  <a:cubicBezTo>
                    <a:pt x="3416" y="6756"/>
                    <a:pt x="3383" y="6778"/>
                    <a:pt x="3350" y="6778"/>
                  </a:cubicBezTo>
                  <a:cubicBezTo>
                    <a:pt x="3306" y="6778"/>
                    <a:pt x="3263" y="6756"/>
                    <a:pt x="3241" y="6723"/>
                  </a:cubicBezTo>
                  <a:cubicBezTo>
                    <a:pt x="3197" y="6669"/>
                    <a:pt x="3197" y="6581"/>
                    <a:pt x="3208" y="6504"/>
                  </a:cubicBezTo>
                  <a:cubicBezTo>
                    <a:pt x="3241" y="6384"/>
                    <a:pt x="3306" y="6285"/>
                    <a:pt x="3405" y="6209"/>
                  </a:cubicBezTo>
                  <a:cubicBezTo>
                    <a:pt x="3438" y="6176"/>
                    <a:pt x="3470" y="6154"/>
                    <a:pt x="3504" y="6121"/>
                  </a:cubicBezTo>
                  <a:cubicBezTo>
                    <a:pt x="3525" y="6088"/>
                    <a:pt x="3536" y="6056"/>
                    <a:pt x="3536" y="6022"/>
                  </a:cubicBezTo>
                  <a:cubicBezTo>
                    <a:pt x="3514" y="6000"/>
                    <a:pt x="3492" y="6000"/>
                    <a:pt x="3460" y="5990"/>
                  </a:cubicBezTo>
                  <a:lnTo>
                    <a:pt x="3438" y="5990"/>
                  </a:lnTo>
                  <a:cubicBezTo>
                    <a:pt x="3317" y="5990"/>
                    <a:pt x="3208" y="6121"/>
                    <a:pt x="3229" y="6241"/>
                  </a:cubicBezTo>
                  <a:cubicBezTo>
                    <a:pt x="3219" y="6209"/>
                    <a:pt x="3186" y="6187"/>
                    <a:pt x="3142" y="6187"/>
                  </a:cubicBezTo>
                  <a:cubicBezTo>
                    <a:pt x="3076" y="6187"/>
                    <a:pt x="3000" y="6241"/>
                    <a:pt x="2989" y="6318"/>
                  </a:cubicBezTo>
                  <a:cubicBezTo>
                    <a:pt x="2967" y="6416"/>
                    <a:pt x="3032" y="6515"/>
                    <a:pt x="3098" y="6603"/>
                  </a:cubicBezTo>
                  <a:cubicBezTo>
                    <a:pt x="3066" y="6570"/>
                    <a:pt x="3010" y="6548"/>
                    <a:pt x="2967" y="6548"/>
                  </a:cubicBezTo>
                  <a:cubicBezTo>
                    <a:pt x="2890" y="6548"/>
                    <a:pt x="2813" y="6581"/>
                    <a:pt x="2770" y="6647"/>
                  </a:cubicBezTo>
                  <a:cubicBezTo>
                    <a:pt x="2693" y="6756"/>
                    <a:pt x="2726" y="6920"/>
                    <a:pt x="2825" y="7019"/>
                  </a:cubicBezTo>
                  <a:cubicBezTo>
                    <a:pt x="2781" y="6986"/>
                    <a:pt x="2737" y="6975"/>
                    <a:pt x="2682" y="6975"/>
                  </a:cubicBezTo>
                  <a:cubicBezTo>
                    <a:pt x="2616" y="6975"/>
                    <a:pt x="2551" y="7008"/>
                    <a:pt x="2518" y="7063"/>
                  </a:cubicBezTo>
                  <a:cubicBezTo>
                    <a:pt x="2496" y="6931"/>
                    <a:pt x="2397" y="6822"/>
                    <a:pt x="2277" y="6778"/>
                  </a:cubicBezTo>
                  <a:lnTo>
                    <a:pt x="2277" y="6778"/>
                  </a:lnTo>
                  <a:lnTo>
                    <a:pt x="2343" y="6876"/>
                  </a:lnTo>
                  <a:cubicBezTo>
                    <a:pt x="2365" y="6910"/>
                    <a:pt x="2397" y="6931"/>
                    <a:pt x="2419" y="6975"/>
                  </a:cubicBezTo>
                  <a:cubicBezTo>
                    <a:pt x="2441" y="7041"/>
                    <a:pt x="2409" y="7129"/>
                    <a:pt x="2365" y="7183"/>
                  </a:cubicBezTo>
                  <a:cubicBezTo>
                    <a:pt x="2277" y="7304"/>
                    <a:pt x="2124" y="7369"/>
                    <a:pt x="1981" y="7380"/>
                  </a:cubicBezTo>
                  <a:lnTo>
                    <a:pt x="1894" y="7380"/>
                  </a:lnTo>
                  <a:cubicBezTo>
                    <a:pt x="1774" y="7380"/>
                    <a:pt x="1653" y="7358"/>
                    <a:pt x="1533" y="7326"/>
                  </a:cubicBezTo>
                  <a:cubicBezTo>
                    <a:pt x="1434" y="7304"/>
                    <a:pt x="1324" y="7260"/>
                    <a:pt x="1270" y="7172"/>
                  </a:cubicBezTo>
                  <a:cubicBezTo>
                    <a:pt x="1226" y="7085"/>
                    <a:pt x="1248" y="6997"/>
                    <a:pt x="1270" y="6898"/>
                  </a:cubicBezTo>
                  <a:cubicBezTo>
                    <a:pt x="1248" y="6888"/>
                    <a:pt x="1237" y="6876"/>
                    <a:pt x="1226" y="6854"/>
                  </a:cubicBezTo>
                  <a:cubicBezTo>
                    <a:pt x="1182" y="6789"/>
                    <a:pt x="1204" y="6701"/>
                    <a:pt x="1193" y="6625"/>
                  </a:cubicBezTo>
                  <a:cubicBezTo>
                    <a:pt x="1182" y="6570"/>
                    <a:pt x="1127" y="6515"/>
                    <a:pt x="1073" y="6515"/>
                  </a:cubicBezTo>
                  <a:cubicBezTo>
                    <a:pt x="1062" y="6515"/>
                    <a:pt x="1040" y="6515"/>
                    <a:pt x="1029" y="6537"/>
                  </a:cubicBezTo>
                  <a:cubicBezTo>
                    <a:pt x="1062" y="6438"/>
                    <a:pt x="985" y="6329"/>
                    <a:pt x="886" y="6329"/>
                  </a:cubicBezTo>
                  <a:cubicBezTo>
                    <a:pt x="788" y="6329"/>
                    <a:pt x="711" y="6438"/>
                    <a:pt x="745" y="6537"/>
                  </a:cubicBezTo>
                  <a:cubicBezTo>
                    <a:pt x="723" y="6494"/>
                    <a:pt x="679" y="6472"/>
                    <a:pt x="635" y="6472"/>
                  </a:cubicBezTo>
                  <a:cubicBezTo>
                    <a:pt x="591" y="6472"/>
                    <a:pt x="547" y="6494"/>
                    <a:pt x="514" y="6515"/>
                  </a:cubicBezTo>
                  <a:cubicBezTo>
                    <a:pt x="448" y="6581"/>
                    <a:pt x="438" y="6657"/>
                    <a:pt x="416" y="6734"/>
                  </a:cubicBezTo>
                  <a:cubicBezTo>
                    <a:pt x="427" y="6635"/>
                    <a:pt x="317" y="6559"/>
                    <a:pt x="208" y="6559"/>
                  </a:cubicBezTo>
                  <a:cubicBezTo>
                    <a:pt x="186" y="6559"/>
                    <a:pt x="164" y="6559"/>
                    <a:pt x="142" y="6570"/>
                  </a:cubicBezTo>
                  <a:cubicBezTo>
                    <a:pt x="76" y="6603"/>
                    <a:pt x="32" y="6657"/>
                    <a:pt x="11" y="6723"/>
                  </a:cubicBezTo>
                  <a:cubicBezTo>
                    <a:pt x="0" y="6778"/>
                    <a:pt x="0" y="6833"/>
                    <a:pt x="0" y="6888"/>
                  </a:cubicBezTo>
                  <a:cubicBezTo>
                    <a:pt x="0" y="6910"/>
                    <a:pt x="11" y="6920"/>
                    <a:pt x="11" y="6942"/>
                  </a:cubicBezTo>
                  <a:cubicBezTo>
                    <a:pt x="11" y="6953"/>
                    <a:pt x="22" y="6964"/>
                    <a:pt x="22" y="6975"/>
                  </a:cubicBezTo>
                  <a:cubicBezTo>
                    <a:pt x="22" y="6953"/>
                    <a:pt x="11" y="6931"/>
                    <a:pt x="11" y="6898"/>
                  </a:cubicBezTo>
                  <a:lnTo>
                    <a:pt x="11" y="6898"/>
                  </a:lnTo>
                  <a:cubicBezTo>
                    <a:pt x="22" y="6964"/>
                    <a:pt x="66" y="7019"/>
                    <a:pt x="120" y="7073"/>
                  </a:cubicBezTo>
                  <a:cubicBezTo>
                    <a:pt x="131" y="6986"/>
                    <a:pt x="175" y="6910"/>
                    <a:pt x="241" y="6854"/>
                  </a:cubicBezTo>
                  <a:cubicBezTo>
                    <a:pt x="328" y="6789"/>
                    <a:pt x="448" y="6767"/>
                    <a:pt x="558" y="6745"/>
                  </a:cubicBezTo>
                  <a:lnTo>
                    <a:pt x="558" y="6745"/>
                  </a:lnTo>
                  <a:lnTo>
                    <a:pt x="460" y="6866"/>
                  </a:lnTo>
                  <a:cubicBezTo>
                    <a:pt x="536" y="6811"/>
                    <a:pt x="624" y="6756"/>
                    <a:pt x="711" y="6745"/>
                  </a:cubicBezTo>
                  <a:lnTo>
                    <a:pt x="745" y="6745"/>
                  </a:lnTo>
                  <a:cubicBezTo>
                    <a:pt x="832" y="6745"/>
                    <a:pt x="920" y="6789"/>
                    <a:pt x="942" y="6876"/>
                  </a:cubicBezTo>
                  <a:cubicBezTo>
                    <a:pt x="985" y="7008"/>
                    <a:pt x="843" y="7107"/>
                    <a:pt x="723" y="7172"/>
                  </a:cubicBezTo>
                  <a:cubicBezTo>
                    <a:pt x="755" y="7249"/>
                    <a:pt x="810" y="7314"/>
                    <a:pt x="832" y="7380"/>
                  </a:cubicBezTo>
                  <a:cubicBezTo>
                    <a:pt x="1171" y="7479"/>
                    <a:pt x="1511" y="7533"/>
                    <a:pt x="1642" y="7567"/>
                  </a:cubicBezTo>
                  <a:cubicBezTo>
                    <a:pt x="1894" y="7621"/>
                    <a:pt x="2156" y="7676"/>
                    <a:pt x="2419" y="7730"/>
                  </a:cubicBezTo>
                  <a:cubicBezTo>
                    <a:pt x="2375" y="7676"/>
                    <a:pt x="2375" y="7588"/>
                    <a:pt x="2409" y="7523"/>
                  </a:cubicBezTo>
                  <a:cubicBezTo>
                    <a:pt x="2441" y="7457"/>
                    <a:pt x="2496" y="7413"/>
                    <a:pt x="2551" y="7358"/>
                  </a:cubicBezTo>
                  <a:cubicBezTo>
                    <a:pt x="2572" y="7336"/>
                    <a:pt x="2616" y="7314"/>
                    <a:pt x="2650" y="7314"/>
                  </a:cubicBezTo>
                  <a:cubicBezTo>
                    <a:pt x="2671" y="7314"/>
                    <a:pt x="2693" y="7326"/>
                    <a:pt x="2704" y="7348"/>
                  </a:cubicBezTo>
                  <a:lnTo>
                    <a:pt x="2726" y="7205"/>
                  </a:lnTo>
                  <a:lnTo>
                    <a:pt x="2748" y="7205"/>
                  </a:lnTo>
                  <a:cubicBezTo>
                    <a:pt x="2803" y="7205"/>
                    <a:pt x="2857" y="7194"/>
                    <a:pt x="2912" y="7183"/>
                  </a:cubicBezTo>
                  <a:cubicBezTo>
                    <a:pt x="2967" y="7161"/>
                    <a:pt x="3022" y="7150"/>
                    <a:pt x="3076" y="7150"/>
                  </a:cubicBezTo>
                  <a:cubicBezTo>
                    <a:pt x="3098" y="7150"/>
                    <a:pt x="3120" y="7150"/>
                    <a:pt x="3153" y="7161"/>
                  </a:cubicBezTo>
                  <a:cubicBezTo>
                    <a:pt x="3295" y="7205"/>
                    <a:pt x="3361" y="7380"/>
                    <a:pt x="3416" y="7523"/>
                  </a:cubicBezTo>
                  <a:cubicBezTo>
                    <a:pt x="3426" y="7588"/>
                    <a:pt x="3448" y="7665"/>
                    <a:pt x="3448" y="7730"/>
                  </a:cubicBezTo>
                  <a:cubicBezTo>
                    <a:pt x="3438" y="7796"/>
                    <a:pt x="3394" y="7862"/>
                    <a:pt x="3339" y="7884"/>
                  </a:cubicBezTo>
                  <a:cubicBezTo>
                    <a:pt x="3711" y="7949"/>
                    <a:pt x="4095" y="7993"/>
                    <a:pt x="4478" y="8048"/>
                  </a:cubicBezTo>
                  <a:lnTo>
                    <a:pt x="4511" y="8015"/>
                  </a:lnTo>
                  <a:cubicBezTo>
                    <a:pt x="4478" y="8004"/>
                    <a:pt x="4445" y="8004"/>
                    <a:pt x="4412" y="8004"/>
                  </a:cubicBezTo>
                  <a:lnTo>
                    <a:pt x="4302" y="8004"/>
                  </a:lnTo>
                  <a:cubicBezTo>
                    <a:pt x="4237" y="8004"/>
                    <a:pt x="4160" y="7983"/>
                    <a:pt x="4139" y="7927"/>
                  </a:cubicBezTo>
                  <a:cubicBezTo>
                    <a:pt x="4127" y="7895"/>
                    <a:pt x="4139" y="7862"/>
                    <a:pt x="4139" y="7840"/>
                  </a:cubicBezTo>
                  <a:cubicBezTo>
                    <a:pt x="4182" y="7665"/>
                    <a:pt x="4314" y="7523"/>
                    <a:pt x="4478" y="7468"/>
                  </a:cubicBezTo>
                  <a:lnTo>
                    <a:pt x="4368" y="7468"/>
                  </a:lnTo>
                  <a:cubicBezTo>
                    <a:pt x="4533" y="7391"/>
                    <a:pt x="4708" y="7326"/>
                    <a:pt x="4894" y="7326"/>
                  </a:cubicBezTo>
                  <a:lnTo>
                    <a:pt x="4905" y="7326"/>
                  </a:lnTo>
                  <a:cubicBezTo>
                    <a:pt x="5102" y="7326"/>
                    <a:pt x="5299" y="7424"/>
                    <a:pt x="5375" y="7599"/>
                  </a:cubicBezTo>
                  <a:cubicBezTo>
                    <a:pt x="5452" y="7764"/>
                    <a:pt x="5375" y="8004"/>
                    <a:pt x="5190" y="8059"/>
                  </a:cubicBezTo>
                  <a:cubicBezTo>
                    <a:pt x="5134" y="8081"/>
                    <a:pt x="5069" y="8070"/>
                    <a:pt x="5025" y="8103"/>
                  </a:cubicBezTo>
                  <a:lnTo>
                    <a:pt x="5014" y="8103"/>
                  </a:lnTo>
                  <a:cubicBezTo>
                    <a:pt x="5660" y="8180"/>
                    <a:pt x="6306" y="8223"/>
                    <a:pt x="6952" y="8267"/>
                  </a:cubicBezTo>
                  <a:lnTo>
                    <a:pt x="6952" y="8212"/>
                  </a:lnTo>
                  <a:cubicBezTo>
                    <a:pt x="6974" y="8081"/>
                    <a:pt x="7105" y="7971"/>
                    <a:pt x="7237" y="7971"/>
                  </a:cubicBezTo>
                  <a:cubicBezTo>
                    <a:pt x="7248" y="7971"/>
                    <a:pt x="7259" y="7971"/>
                    <a:pt x="7280" y="7983"/>
                  </a:cubicBezTo>
                  <a:lnTo>
                    <a:pt x="7412" y="7939"/>
                  </a:lnTo>
                  <a:cubicBezTo>
                    <a:pt x="7401" y="7939"/>
                    <a:pt x="7401" y="7939"/>
                    <a:pt x="7390" y="7927"/>
                  </a:cubicBezTo>
                  <a:cubicBezTo>
                    <a:pt x="7357" y="7905"/>
                    <a:pt x="7357" y="7862"/>
                    <a:pt x="7357" y="7818"/>
                  </a:cubicBezTo>
                  <a:cubicBezTo>
                    <a:pt x="7368" y="7730"/>
                    <a:pt x="7456" y="7643"/>
                    <a:pt x="7543" y="7643"/>
                  </a:cubicBezTo>
                  <a:lnTo>
                    <a:pt x="7555" y="7643"/>
                  </a:lnTo>
                  <a:cubicBezTo>
                    <a:pt x="7653" y="7643"/>
                    <a:pt x="7740" y="7752"/>
                    <a:pt x="7708" y="7840"/>
                  </a:cubicBezTo>
                  <a:cubicBezTo>
                    <a:pt x="7752" y="7764"/>
                    <a:pt x="7806" y="7676"/>
                    <a:pt x="7905" y="7665"/>
                  </a:cubicBezTo>
                  <a:lnTo>
                    <a:pt x="7915" y="7665"/>
                  </a:lnTo>
                  <a:cubicBezTo>
                    <a:pt x="8003" y="7665"/>
                    <a:pt x="8080" y="7730"/>
                    <a:pt x="8102" y="7818"/>
                  </a:cubicBezTo>
                  <a:cubicBezTo>
                    <a:pt x="8124" y="7905"/>
                    <a:pt x="8112" y="7993"/>
                    <a:pt x="8102" y="8092"/>
                  </a:cubicBezTo>
                  <a:cubicBezTo>
                    <a:pt x="8124" y="8081"/>
                    <a:pt x="8146" y="8070"/>
                    <a:pt x="8168" y="8070"/>
                  </a:cubicBezTo>
                  <a:cubicBezTo>
                    <a:pt x="8211" y="8070"/>
                    <a:pt x="8255" y="8092"/>
                    <a:pt x="8288" y="8124"/>
                  </a:cubicBezTo>
                  <a:cubicBezTo>
                    <a:pt x="8331" y="8168"/>
                    <a:pt x="8331" y="8256"/>
                    <a:pt x="8288" y="8311"/>
                  </a:cubicBezTo>
                  <a:cubicBezTo>
                    <a:pt x="8288" y="8322"/>
                    <a:pt x="8277" y="8322"/>
                    <a:pt x="8266" y="8333"/>
                  </a:cubicBezTo>
                  <a:cubicBezTo>
                    <a:pt x="8409" y="8333"/>
                    <a:pt x="8550" y="8343"/>
                    <a:pt x="8682" y="8343"/>
                  </a:cubicBezTo>
                  <a:cubicBezTo>
                    <a:pt x="8726" y="8223"/>
                    <a:pt x="8813" y="8114"/>
                    <a:pt x="8923" y="8092"/>
                  </a:cubicBezTo>
                  <a:cubicBezTo>
                    <a:pt x="8934" y="8070"/>
                    <a:pt x="8945" y="8048"/>
                    <a:pt x="8956" y="8037"/>
                  </a:cubicBezTo>
                  <a:cubicBezTo>
                    <a:pt x="8846" y="8026"/>
                    <a:pt x="8737" y="7971"/>
                    <a:pt x="8660" y="7884"/>
                  </a:cubicBezTo>
                  <a:cubicBezTo>
                    <a:pt x="8572" y="7796"/>
                    <a:pt x="8507" y="7676"/>
                    <a:pt x="8463" y="7555"/>
                  </a:cubicBezTo>
                  <a:cubicBezTo>
                    <a:pt x="8430" y="7523"/>
                    <a:pt x="8397" y="7468"/>
                    <a:pt x="8409" y="7424"/>
                  </a:cubicBezTo>
                  <a:lnTo>
                    <a:pt x="8353" y="7424"/>
                  </a:lnTo>
                  <a:cubicBezTo>
                    <a:pt x="8331" y="7435"/>
                    <a:pt x="8310" y="7435"/>
                    <a:pt x="8277" y="7435"/>
                  </a:cubicBezTo>
                  <a:cubicBezTo>
                    <a:pt x="8244" y="7435"/>
                    <a:pt x="8200" y="7424"/>
                    <a:pt x="8168" y="7402"/>
                  </a:cubicBezTo>
                  <a:cubicBezTo>
                    <a:pt x="8102" y="7348"/>
                    <a:pt x="8069" y="7249"/>
                    <a:pt x="8047" y="7161"/>
                  </a:cubicBezTo>
                  <a:cubicBezTo>
                    <a:pt x="8003" y="6931"/>
                    <a:pt x="7993" y="6679"/>
                    <a:pt x="8014" y="6450"/>
                  </a:cubicBezTo>
                  <a:lnTo>
                    <a:pt x="8014" y="6438"/>
                  </a:lnTo>
                  <a:lnTo>
                    <a:pt x="7949" y="6438"/>
                  </a:lnTo>
                  <a:cubicBezTo>
                    <a:pt x="7850" y="6438"/>
                    <a:pt x="7752" y="6406"/>
                    <a:pt x="7664" y="6373"/>
                  </a:cubicBezTo>
                  <a:cubicBezTo>
                    <a:pt x="7631" y="6351"/>
                    <a:pt x="7598" y="6340"/>
                    <a:pt x="7555" y="6340"/>
                  </a:cubicBezTo>
                  <a:cubicBezTo>
                    <a:pt x="7477" y="6340"/>
                    <a:pt x="7423" y="6416"/>
                    <a:pt x="7346" y="6450"/>
                  </a:cubicBezTo>
                  <a:cubicBezTo>
                    <a:pt x="7336" y="6450"/>
                    <a:pt x="7314" y="6460"/>
                    <a:pt x="7302" y="6460"/>
                  </a:cubicBezTo>
                  <a:cubicBezTo>
                    <a:pt x="7226" y="6460"/>
                    <a:pt x="7160" y="6416"/>
                    <a:pt x="7117" y="6351"/>
                  </a:cubicBezTo>
                  <a:cubicBezTo>
                    <a:pt x="7073" y="6275"/>
                    <a:pt x="7061" y="6187"/>
                    <a:pt x="7061" y="6099"/>
                  </a:cubicBezTo>
                  <a:cubicBezTo>
                    <a:pt x="7061" y="5990"/>
                    <a:pt x="7083" y="5869"/>
                    <a:pt x="7160" y="5803"/>
                  </a:cubicBezTo>
                  <a:cubicBezTo>
                    <a:pt x="7237" y="5727"/>
                    <a:pt x="7336" y="5716"/>
                    <a:pt x="7434" y="5716"/>
                  </a:cubicBezTo>
                  <a:lnTo>
                    <a:pt x="7445" y="5716"/>
                  </a:lnTo>
                  <a:cubicBezTo>
                    <a:pt x="7445" y="5650"/>
                    <a:pt x="7445" y="5584"/>
                    <a:pt x="7456" y="5530"/>
                  </a:cubicBezTo>
                  <a:close/>
                  <a:moveTo>
                    <a:pt x="9164" y="1"/>
                  </a:moveTo>
                  <a:cubicBezTo>
                    <a:pt x="9010" y="1"/>
                    <a:pt x="8825" y="34"/>
                    <a:pt x="8748" y="176"/>
                  </a:cubicBezTo>
                  <a:cubicBezTo>
                    <a:pt x="8726" y="198"/>
                    <a:pt x="8715" y="231"/>
                    <a:pt x="8715" y="253"/>
                  </a:cubicBezTo>
                  <a:cubicBezTo>
                    <a:pt x="8715" y="263"/>
                    <a:pt x="8715" y="275"/>
                    <a:pt x="8726" y="285"/>
                  </a:cubicBezTo>
                  <a:lnTo>
                    <a:pt x="8715" y="275"/>
                  </a:lnTo>
                  <a:lnTo>
                    <a:pt x="8715" y="275"/>
                  </a:lnTo>
                  <a:cubicBezTo>
                    <a:pt x="8726" y="285"/>
                    <a:pt x="8726" y="297"/>
                    <a:pt x="8726" y="297"/>
                  </a:cubicBezTo>
                  <a:cubicBezTo>
                    <a:pt x="8682" y="263"/>
                    <a:pt x="8628" y="253"/>
                    <a:pt x="8572" y="253"/>
                  </a:cubicBezTo>
                  <a:cubicBezTo>
                    <a:pt x="8485" y="253"/>
                    <a:pt x="8409" y="285"/>
                    <a:pt x="8353" y="351"/>
                  </a:cubicBezTo>
                  <a:cubicBezTo>
                    <a:pt x="8331" y="406"/>
                    <a:pt x="8321" y="460"/>
                    <a:pt x="8321" y="516"/>
                  </a:cubicBezTo>
                  <a:cubicBezTo>
                    <a:pt x="8343" y="603"/>
                    <a:pt x="8397" y="691"/>
                    <a:pt x="8485" y="713"/>
                  </a:cubicBezTo>
                  <a:lnTo>
                    <a:pt x="8452" y="713"/>
                  </a:lnTo>
                  <a:cubicBezTo>
                    <a:pt x="8463" y="723"/>
                    <a:pt x="8474" y="723"/>
                    <a:pt x="8496" y="735"/>
                  </a:cubicBezTo>
                  <a:lnTo>
                    <a:pt x="8474" y="735"/>
                  </a:lnTo>
                  <a:cubicBezTo>
                    <a:pt x="8409" y="735"/>
                    <a:pt x="8375" y="800"/>
                    <a:pt x="8387" y="876"/>
                  </a:cubicBezTo>
                  <a:cubicBezTo>
                    <a:pt x="8387" y="910"/>
                    <a:pt x="8409" y="954"/>
                    <a:pt x="8430" y="975"/>
                  </a:cubicBezTo>
                  <a:cubicBezTo>
                    <a:pt x="8518" y="1052"/>
                    <a:pt x="8649" y="1074"/>
                    <a:pt x="8715" y="1161"/>
                  </a:cubicBezTo>
                  <a:lnTo>
                    <a:pt x="8715" y="1095"/>
                  </a:lnTo>
                  <a:cubicBezTo>
                    <a:pt x="8704" y="986"/>
                    <a:pt x="8715" y="866"/>
                    <a:pt x="8769" y="767"/>
                  </a:cubicBezTo>
                  <a:cubicBezTo>
                    <a:pt x="8813" y="679"/>
                    <a:pt x="8912" y="614"/>
                    <a:pt x="9000" y="614"/>
                  </a:cubicBezTo>
                  <a:cubicBezTo>
                    <a:pt x="9022" y="614"/>
                    <a:pt x="9044" y="614"/>
                    <a:pt x="9054" y="625"/>
                  </a:cubicBezTo>
                  <a:cubicBezTo>
                    <a:pt x="9142" y="647"/>
                    <a:pt x="9185" y="735"/>
                    <a:pt x="9185" y="811"/>
                  </a:cubicBezTo>
                  <a:cubicBezTo>
                    <a:pt x="9207" y="789"/>
                    <a:pt x="9229" y="789"/>
                    <a:pt x="9263" y="789"/>
                  </a:cubicBezTo>
                  <a:lnTo>
                    <a:pt x="9284" y="789"/>
                  </a:lnTo>
                  <a:cubicBezTo>
                    <a:pt x="9350" y="811"/>
                    <a:pt x="9404" y="876"/>
                    <a:pt x="9426" y="942"/>
                  </a:cubicBezTo>
                  <a:cubicBezTo>
                    <a:pt x="9460" y="1052"/>
                    <a:pt x="9448" y="1172"/>
                    <a:pt x="9416" y="1282"/>
                  </a:cubicBezTo>
                  <a:cubicBezTo>
                    <a:pt x="9426" y="1292"/>
                    <a:pt x="9448" y="1304"/>
                    <a:pt x="9460" y="1304"/>
                  </a:cubicBezTo>
                  <a:cubicBezTo>
                    <a:pt x="9492" y="1249"/>
                    <a:pt x="9536" y="1205"/>
                    <a:pt x="9602" y="1183"/>
                  </a:cubicBezTo>
                  <a:lnTo>
                    <a:pt x="9635" y="1183"/>
                  </a:lnTo>
                  <a:cubicBezTo>
                    <a:pt x="9689" y="1183"/>
                    <a:pt x="9733" y="1205"/>
                    <a:pt x="9766" y="1238"/>
                  </a:cubicBezTo>
                  <a:cubicBezTo>
                    <a:pt x="9777" y="1183"/>
                    <a:pt x="9810" y="1139"/>
                    <a:pt x="9854" y="1117"/>
                  </a:cubicBezTo>
                  <a:cubicBezTo>
                    <a:pt x="9886" y="1095"/>
                    <a:pt x="9919" y="1095"/>
                    <a:pt x="9941" y="1095"/>
                  </a:cubicBezTo>
                  <a:cubicBezTo>
                    <a:pt x="10007" y="1095"/>
                    <a:pt x="10073" y="1129"/>
                    <a:pt x="10117" y="1172"/>
                  </a:cubicBezTo>
                  <a:cubicBezTo>
                    <a:pt x="10182" y="1249"/>
                    <a:pt x="10204" y="1348"/>
                    <a:pt x="10182" y="1446"/>
                  </a:cubicBezTo>
                  <a:lnTo>
                    <a:pt x="10226" y="1446"/>
                  </a:lnTo>
                  <a:cubicBezTo>
                    <a:pt x="10314" y="1446"/>
                    <a:pt x="10412" y="1501"/>
                    <a:pt x="10434" y="1589"/>
                  </a:cubicBezTo>
                  <a:cubicBezTo>
                    <a:pt x="10477" y="1698"/>
                    <a:pt x="10423" y="1818"/>
                    <a:pt x="10336" y="1873"/>
                  </a:cubicBezTo>
                  <a:cubicBezTo>
                    <a:pt x="10368" y="1917"/>
                    <a:pt x="10357" y="1993"/>
                    <a:pt x="10314" y="2037"/>
                  </a:cubicBezTo>
                  <a:cubicBezTo>
                    <a:pt x="10270" y="2081"/>
                    <a:pt x="10204" y="2114"/>
                    <a:pt x="10149" y="2125"/>
                  </a:cubicBezTo>
                  <a:cubicBezTo>
                    <a:pt x="10083" y="2136"/>
                    <a:pt x="10018" y="2146"/>
                    <a:pt x="9952" y="2146"/>
                  </a:cubicBezTo>
                  <a:cubicBezTo>
                    <a:pt x="9963" y="2158"/>
                    <a:pt x="9963" y="2158"/>
                    <a:pt x="9974" y="2158"/>
                  </a:cubicBezTo>
                  <a:cubicBezTo>
                    <a:pt x="10018" y="2212"/>
                    <a:pt x="10083" y="2256"/>
                    <a:pt x="10160" y="2256"/>
                  </a:cubicBezTo>
                  <a:cubicBezTo>
                    <a:pt x="10171" y="2234"/>
                    <a:pt x="10193" y="2212"/>
                    <a:pt x="10204" y="2190"/>
                  </a:cubicBezTo>
                  <a:cubicBezTo>
                    <a:pt x="10248" y="2146"/>
                    <a:pt x="10292" y="2114"/>
                    <a:pt x="10346" y="2114"/>
                  </a:cubicBezTo>
                  <a:cubicBezTo>
                    <a:pt x="10368" y="2114"/>
                    <a:pt x="10390" y="2114"/>
                    <a:pt x="10401" y="2125"/>
                  </a:cubicBezTo>
                  <a:cubicBezTo>
                    <a:pt x="10434" y="2070"/>
                    <a:pt x="10456" y="2005"/>
                    <a:pt x="10499" y="1961"/>
                  </a:cubicBezTo>
                  <a:cubicBezTo>
                    <a:pt x="10533" y="1928"/>
                    <a:pt x="10576" y="1906"/>
                    <a:pt x="10631" y="1906"/>
                  </a:cubicBezTo>
                  <a:cubicBezTo>
                    <a:pt x="10674" y="1906"/>
                    <a:pt x="10718" y="1928"/>
                    <a:pt x="10730" y="1971"/>
                  </a:cubicBezTo>
                  <a:cubicBezTo>
                    <a:pt x="10664" y="2048"/>
                    <a:pt x="10609" y="2136"/>
                    <a:pt x="10620" y="2234"/>
                  </a:cubicBezTo>
                  <a:cubicBezTo>
                    <a:pt x="10631" y="2245"/>
                    <a:pt x="10631" y="2267"/>
                    <a:pt x="10642" y="2278"/>
                  </a:cubicBezTo>
                  <a:cubicBezTo>
                    <a:pt x="10674" y="2267"/>
                    <a:pt x="10718" y="2256"/>
                    <a:pt x="10762" y="2256"/>
                  </a:cubicBezTo>
                  <a:lnTo>
                    <a:pt x="10828" y="2256"/>
                  </a:lnTo>
                  <a:cubicBezTo>
                    <a:pt x="10784" y="2158"/>
                    <a:pt x="10773" y="2048"/>
                    <a:pt x="10784" y="1939"/>
                  </a:cubicBezTo>
                  <a:lnTo>
                    <a:pt x="10806" y="1928"/>
                  </a:lnTo>
                  <a:cubicBezTo>
                    <a:pt x="10730" y="1764"/>
                    <a:pt x="10752" y="1555"/>
                    <a:pt x="10872" y="1424"/>
                  </a:cubicBezTo>
                  <a:cubicBezTo>
                    <a:pt x="10905" y="1391"/>
                    <a:pt x="10937" y="1358"/>
                    <a:pt x="10981" y="1358"/>
                  </a:cubicBezTo>
                  <a:cubicBezTo>
                    <a:pt x="11058" y="1358"/>
                    <a:pt x="11091" y="1446"/>
                    <a:pt x="11091" y="1523"/>
                  </a:cubicBezTo>
                  <a:cubicBezTo>
                    <a:pt x="11112" y="1435"/>
                    <a:pt x="11189" y="1348"/>
                    <a:pt x="11288" y="1336"/>
                  </a:cubicBezTo>
                  <a:lnTo>
                    <a:pt x="11321" y="1336"/>
                  </a:lnTo>
                  <a:cubicBezTo>
                    <a:pt x="11419" y="1336"/>
                    <a:pt x="11518" y="1402"/>
                    <a:pt x="11572" y="1490"/>
                  </a:cubicBezTo>
                  <a:cubicBezTo>
                    <a:pt x="11638" y="1589"/>
                    <a:pt x="11638" y="1709"/>
                    <a:pt x="11616" y="1829"/>
                  </a:cubicBezTo>
                  <a:cubicBezTo>
                    <a:pt x="11627" y="1808"/>
                    <a:pt x="11649" y="1796"/>
                    <a:pt x="11671" y="1796"/>
                  </a:cubicBezTo>
                  <a:cubicBezTo>
                    <a:pt x="11726" y="1796"/>
                    <a:pt x="11791" y="1851"/>
                    <a:pt x="11791" y="1906"/>
                  </a:cubicBezTo>
                  <a:cubicBezTo>
                    <a:pt x="11791" y="2005"/>
                    <a:pt x="11726" y="2070"/>
                    <a:pt x="11660" y="2125"/>
                  </a:cubicBezTo>
                  <a:cubicBezTo>
                    <a:pt x="11606" y="2180"/>
                    <a:pt x="11562" y="2224"/>
                    <a:pt x="11507" y="2267"/>
                  </a:cubicBezTo>
                  <a:cubicBezTo>
                    <a:pt x="11474" y="2289"/>
                    <a:pt x="11441" y="2322"/>
                    <a:pt x="11408" y="2333"/>
                  </a:cubicBezTo>
                  <a:cubicBezTo>
                    <a:pt x="11343" y="2355"/>
                    <a:pt x="11255" y="2333"/>
                    <a:pt x="11211" y="2377"/>
                  </a:cubicBezTo>
                  <a:cubicBezTo>
                    <a:pt x="11189" y="2409"/>
                    <a:pt x="11189" y="2453"/>
                    <a:pt x="11178" y="2475"/>
                  </a:cubicBezTo>
                  <a:cubicBezTo>
                    <a:pt x="11156" y="2519"/>
                    <a:pt x="11112" y="2530"/>
                    <a:pt x="11069" y="2530"/>
                  </a:cubicBezTo>
                  <a:lnTo>
                    <a:pt x="11036" y="2530"/>
                  </a:lnTo>
                  <a:cubicBezTo>
                    <a:pt x="11036" y="2541"/>
                    <a:pt x="11047" y="2541"/>
                    <a:pt x="11036" y="2552"/>
                  </a:cubicBezTo>
                  <a:cubicBezTo>
                    <a:pt x="11069" y="2552"/>
                    <a:pt x="11102" y="2563"/>
                    <a:pt x="11124" y="2563"/>
                  </a:cubicBezTo>
                  <a:cubicBezTo>
                    <a:pt x="11222" y="2563"/>
                    <a:pt x="11309" y="2519"/>
                    <a:pt x="11365" y="2443"/>
                  </a:cubicBezTo>
                  <a:lnTo>
                    <a:pt x="11365" y="2443"/>
                  </a:lnTo>
                  <a:cubicBezTo>
                    <a:pt x="11365" y="2606"/>
                    <a:pt x="11233" y="2716"/>
                    <a:pt x="11080" y="2782"/>
                  </a:cubicBezTo>
                  <a:cubicBezTo>
                    <a:pt x="11102" y="2793"/>
                    <a:pt x="11112" y="2803"/>
                    <a:pt x="11134" y="2825"/>
                  </a:cubicBezTo>
                  <a:cubicBezTo>
                    <a:pt x="11189" y="2891"/>
                    <a:pt x="11156" y="3000"/>
                    <a:pt x="11080" y="3044"/>
                  </a:cubicBezTo>
                  <a:cubicBezTo>
                    <a:pt x="11014" y="3099"/>
                    <a:pt x="10915" y="3110"/>
                    <a:pt x="10839" y="3121"/>
                  </a:cubicBezTo>
                  <a:cubicBezTo>
                    <a:pt x="10806" y="3121"/>
                    <a:pt x="10773" y="3132"/>
                    <a:pt x="10752" y="3154"/>
                  </a:cubicBezTo>
                  <a:cubicBezTo>
                    <a:pt x="10730" y="3176"/>
                    <a:pt x="10718" y="3209"/>
                    <a:pt x="10696" y="3231"/>
                  </a:cubicBezTo>
                  <a:cubicBezTo>
                    <a:pt x="10664" y="3253"/>
                    <a:pt x="10620" y="3263"/>
                    <a:pt x="10576" y="3263"/>
                  </a:cubicBezTo>
                  <a:lnTo>
                    <a:pt x="10521" y="3263"/>
                  </a:lnTo>
                  <a:lnTo>
                    <a:pt x="10324" y="3231"/>
                  </a:lnTo>
                  <a:lnTo>
                    <a:pt x="10324" y="3231"/>
                  </a:lnTo>
                  <a:cubicBezTo>
                    <a:pt x="10336" y="3263"/>
                    <a:pt x="10336" y="3297"/>
                    <a:pt x="10336" y="3340"/>
                  </a:cubicBezTo>
                  <a:cubicBezTo>
                    <a:pt x="10368" y="3373"/>
                    <a:pt x="10412" y="3395"/>
                    <a:pt x="10456" y="3417"/>
                  </a:cubicBezTo>
                  <a:cubicBezTo>
                    <a:pt x="10401" y="3428"/>
                    <a:pt x="10346" y="3460"/>
                    <a:pt x="10324" y="3504"/>
                  </a:cubicBezTo>
                  <a:cubicBezTo>
                    <a:pt x="10270" y="3592"/>
                    <a:pt x="10270" y="3701"/>
                    <a:pt x="10280" y="3811"/>
                  </a:cubicBezTo>
                  <a:cubicBezTo>
                    <a:pt x="10237" y="3767"/>
                    <a:pt x="10171" y="3734"/>
                    <a:pt x="10105" y="3734"/>
                  </a:cubicBezTo>
                  <a:cubicBezTo>
                    <a:pt x="10061" y="3778"/>
                    <a:pt x="10007" y="3822"/>
                    <a:pt x="9952" y="3844"/>
                  </a:cubicBezTo>
                  <a:lnTo>
                    <a:pt x="9854" y="3876"/>
                  </a:lnTo>
                  <a:cubicBezTo>
                    <a:pt x="9820" y="3942"/>
                    <a:pt x="9810" y="4030"/>
                    <a:pt x="9842" y="4095"/>
                  </a:cubicBezTo>
                  <a:cubicBezTo>
                    <a:pt x="9788" y="4019"/>
                    <a:pt x="9711" y="3986"/>
                    <a:pt x="9623" y="3986"/>
                  </a:cubicBezTo>
                  <a:cubicBezTo>
                    <a:pt x="9503" y="3986"/>
                    <a:pt x="9372" y="4052"/>
                    <a:pt x="9328" y="4161"/>
                  </a:cubicBezTo>
                  <a:cubicBezTo>
                    <a:pt x="9284" y="4260"/>
                    <a:pt x="9295" y="4370"/>
                    <a:pt x="9350" y="4468"/>
                  </a:cubicBezTo>
                  <a:cubicBezTo>
                    <a:pt x="9361" y="4446"/>
                    <a:pt x="9372" y="4435"/>
                    <a:pt x="9383" y="4413"/>
                  </a:cubicBezTo>
                  <a:cubicBezTo>
                    <a:pt x="9394" y="4358"/>
                    <a:pt x="9394" y="4314"/>
                    <a:pt x="9394" y="4260"/>
                  </a:cubicBezTo>
                  <a:cubicBezTo>
                    <a:pt x="9404" y="4172"/>
                    <a:pt x="9482" y="4085"/>
                    <a:pt x="9580" y="4073"/>
                  </a:cubicBezTo>
                  <a:lnTo>
                    <a:pt x="9591" y="4073"/>
                  </a:lnTo>
                  <a:cubicBezTo>
                    <a:pt x="9667" y="4073"/>
                    <a:pt x="9744" y="4129"/>
                    <a:pt x="9766" y="4194"/>
                  </a:cubicBezTo>
                  <a:cubicBezTo>
                    <a:pt x="9799" y="4183"/>
                    <a:pt x="9832" y="4172"/>
                    <a:pt x="9864" y="4172"/>
                  </a:cubicBezTo>
                  <a:cubicBezTo>
                    <a:pt x="9886" y="4172"/>
                    <a:pt x="9919" y="4172"/>
                    <a:pt x="9941" y="4183"/>
                  </a:cubicBezTo>
                  <a:cubicBezTo>
                    <a:pt x="10039" y="4238"/>
                    <a:pt x="10095" y="4348"/>
                    <a:pt x="10127" y="4457"/>
                  </a:cubicBezTo>
                  <a:cubicBezTo>
                    <a:pt x="10138" y="4490"/>
                    <a:pt x="10138" y="4545"/>
                    <a:pt x="10117" y="4567"/>
                  </a:cubicBezTo>
                  <a:lnTo>
                    <a:pt x="10127" y="4567"/>
                  </a:lnTo>
                  <a:cubicBezTo>
                    <a:pt x="10215" y="4567"/>
                    <a:pt x="10292" y="4610"/>
                    <a:pt x="10346" y="4676"/>
                  </a:cubicBezTo>
                  <a:lnTo>
                    <a:pt x="10379" y="4643"/>
                  </a:lnTo>
                  <a:cubicBezTo>
                    <a:pt x="10412" y="4610"/>
                    <a:pt x="10467" y="4577"/>
                    <a:pt x="10511" y="4577"/>
                  </a:cubicBezTo>
                  <a:cubicBezTo>
                    <a:pt x="10521" y="4577"/>
                    <a:pt x="10533" y="4577"/>
                    <a:pt x="10543" y="4588"/>
                  </a:cubicBezTo>
                  <a:cubicBezTo>
                    <a:pt x="10554" y="4588"/>
                    <a:pt x="10565" y="4588"/>
                    <a:pt x="10576" y="4599"/>
                  </a:cubicBezTo>
                  <a:cubicBezTo>
                    <a:pt x="10576" y="4577"/>
                    <a:pt x="10587" y="4555"/>
                    <a:pt x="10598" y="4533"/>
                  </a:cubicBezTo>
                  <a:cubicBezTo>
                    <a:pt x="10664" y="4446"/>
                    <a:pt x="10773" y="4370"/>
                    <a:pt x="10883" y="4370"/>
                  </a:cubicBezTo>
                  <a:lnTo>
                    <a:pt x="10905" y="4370"/>
                  </a:lnTo>
                  <a:cubicBezTo>
                    <a:pt x="10905" y="4358"/>
                    <a:pt x="10893" y="4336"/>
                    <a:pt x="10893" y="4326"/>
                  </a:cubicBezTo>
                  <a:cubicBezTo>
                    <a:pt x="10839" y="4172"/>
                    <a:pt x="10883" y="4008"/>
                    <a:pt x="10971" y="3888"/>
                  </a:cubicBezTo>
                  <a:lnTo>
                    <a:pt x="10927" y="3888"/>
                  </a:lnTo>
                  <a:cubicBezTo>
                    <a:pt x="10861" y="3866"/>
                    <a:pt x="10839" y="3767"/>
                    <a:pt x="10850" y="3691"/>
                  </a:cubicBezTo>
                  <a:cubicBezTo>
                    <a:pt x="10872" y="3592"/>
                    <a:pt x="10959" y="3516"/>
                    <a:pt x="11058" y="3516"/>
                  </a:cubicBezTo>
                  <a:lnTo>
                    <a:pt x="11069" y="3516"/>
                  </a:lnTo>
                  <a:cubicBezTo>
                    <a:pt x="11134" y="3516"/>
                    <a:pt x="11189" y="3581"/>
                    <a:pt x="11200" y="3636"/>
                  </a:cubicBezTo>
                  <a:cubicBezTo>
                    <a:pt x="11233" y="3570"/>
                    <a:pt x="11299" y="3504"/>
                    <a:pt x="11387" y="3504"/>
                  </a:cubicBezTo>
                  <a:lnTo>
                    <a:pt x="11397" y="3504"/>
                  </a:lnTo>
                  <a:cubicBezTo>
                    <a:pt x="11507" y="3504"/>
                    <a:pt x="11606" y="3581"/>
                    <a:pt x="11627" y="3691"/>
                  </a:cubicBezTo>
                  <a:cubicBezTo>
                    <a:pt x="11638" y="3789"/>
                    <a:pt x="11594" y="3898"/>
                    <a:pt x="11649" y="3975"/>
                  </a:cubicBezTo>
                  <a:cubicBezTo>
                    <a:pt x="11704" y="4052"/>
                    <a:pt x="11846" y="4052"/>
                    <a:pt x="11901" y="4129"/>
                  </a:cubicBezTo>
                  <a:cubicBezTo>
                    <a:pt x="11956" y="4073"/>
                    <a:pt x="12032" y="4041"/>
                    <a:pt x="12109" y="4041"/>
                  </a:cubicBezTo>
                  <a:cubicBezTo>
                    <a:pt x="12163" y="4041"/>
                    <a:pt x="12219" y="4052"/>
                    <a:pt x="12251" y="4085"/>
                  </a:cubicBezTo>
                  <a:cubicBezTo>
                    <a:pt x="12295" y="4117"/>
                    <a:pt x="12317" y="4151"/>
                    <a:pt x="12350" y="4194"/>
                  </a:cubicBezTo>
                  <a:cubicBezTo>
                    <a:pt x="12361" y="4194"/>
                    <a:pt x="12372" y="4183"/>
                    <a:pt x="12382" y="4183"/>
                  </a:cubicBezTo>
                  <a:cubicBezTo>
                    <a:pt x="12460" y="4183"/>
                    <a:pt x="12525" y="4227"/>
                    <a:pt x="12569" y="4282"/>
                  </a:cubicBezTo>
                  <a:cubicBezTo>
                    <a:pt x="12623" y="4358"/>
                    <a:pt x="12635" y="4457"/>
                    <a:pt x="12613" y="4555"/>
                  </a:cubicBezTo>
                  <a:cubicBezTo>
                    <a:pt x="12580" y="4643"/>
                    <a:pt x="12525" y="4730"/>
                    <a:pt x="12438" y="4764"/>
                  </a:cubicBezTo>
                  <a:cubicBezTo>
                    <a:pt x="12404" y="4774"/>
                    <a:pt x="12372" y="4774"/>
                    <a:pt x="12350" y="4774"/>
                  </a:cubicBezTo>
                  <a:lnTo>
                    <a:pt x="12328" y="4774"/>
                  </a:lnTo>
                  <a:cubicBezTo>
                    <a:pt x="12306" y="4818"/>
                    <a:pt x="12306" y="4862"/>
                    <a:pt x="12328" y="4906"/>
                  </a:cubicBezTo>
                  <a:cubicBezTo>
                    <a:pt x="12350" y="4949"/>
                    <a:pt x="12394" y="4971"/>
                    <a:pt x="12448" y="4971"/>
                  </a:cubicBezTo>
                  <a:cubicBezTo>
                    <a:pt x="12481" y="4971"/>
                    <a:pt x="12503" y="4961"/>
                    <a:pt x="12525" y="4949"/>
                  </a:cubicBezTo>
                  <a:lnTo>
                    <a:pt x="12525" y="4949"/>
                  </a:lnTo>
                  <a:cubicBezTo>
                    <a:pt x="12503" y="5015"/>
                    <a:pt x="12514" y="5081"/>
                    <a:pt x="12536" y="5146"/>
                  </a:cubicBezTo>
                  <a:cubicBezTo>
                    <a:pt x="12591" y="5180"/>
                    <a:pt x="12635" y="5224"/>
                    <a:pt x="12635" y="5289"/>
                  </a:cubicBezTo>
                  <a:cubicBezTo>
                    <a:pt x="12700" y="5344"/>
                    <a:pt x="12766" y="5387"/>
                    <a:pt x="12842" y="5399"/>
                  </a:cubicBezTo>
                  <a:cubicBezTo>
                    <a:pt x="12886" y="5409"/>
                    <a:pt x="12919" y="5409"/>
                    <a:pt x="12963" y="5409"/>
                  </a:cubicBezTo>
                  <a:cubicBezTo>
                    <a:pt x="13149" y="5409"/>
                    <a:pt x="13335" y="5322"/>
                    <a:pt x="13511" y="5245"/>
                  </a:cubicBezTo>
                  <a:cubicBezTo>
                    <a:pt x="13511" y="5256"/>
                    <a:pt x="13511" y="5256"/>
                    <a:pt x="13521" y="5267"/>
                  </a:cubicBezTo>
                  <a:cubicBezTo>
                    <a:pt x="13543" y="5234"/>
                    <a:pt x="13576" y="5202"/>
                    <a:pt x="13620" y="5180"/>
                  </a:cubicBezTo>
                  <a:cubicBezTo>
                    <a:pt x="13642" y="5168"/>
                    <a:pt x="13674" y="5168"/>
                    <a:pt x="13696" y="5168"/>
                  </a:cubicBezTo>
                  <a:cubicBezTo>
                    <a:pt x="13751" y="5168"/>
                    <a:pt x="13806" y="5180"/>
                    <a:pt x="13839" y="5224"/>
                  </a:cubicBezTo>
                  <a:cubicBezTo>
                    <a:pt x="13871" y="5180"/>
                    <a:pt x="13915" y="5136"/>
                    <a:pt x="13981" y="5114"/>
                  </a:cubicBezTo>
                  <a:cubicBezTo>
                    <a:pt x="14003" y="5114"/>
                    <a:pt x="14025" y="5103"/>
                    <a:pt x="14047" y="5103"/>
                  </a:cubicBezTo>
                  <a:cubicBezTo>
                    <a:pt x="14146" y="5103"/>
                    <a:pt x="14255" y="5180"/>
                    <a:pt x="14299" y="5278"/>
                  </a:cubicBezTo>
                  <a:cubicBezTo>
                    <a:pt x="14331" y="5387"/>
                    <a:pt x="14299" y="5508"/>
                    <a:pt x="14353" y="5618"/>
                  </a:cubicBezTo>
                  <a:cubicBezTo>
                    <a:pt x="14386" y="5683"/>
                    <a:pt x="14463" y="5727"/>
                    <a:pt x="14452" y="5803"/>
                  </a:cubicBezTo>
                  <a:cubicBezTo>
                    <a:pt x="14452" y="5880"/>
                    <a:pt x="14375" y="5935"/>
                    <a:pt x="14309" y="5968"/>
                  </a:cubicBezTo>
                  <a:cubicBezTo>
                    <a:pt x="14244" y="6000"/>
                    <a:pt x="14168" y="6034"/>
                    <a:pt x="14102" y="6056"/>
                  </a:cubicBezTo>
                  <a:lnTo>
                    <a:pt x="14102" y="6121"/>
                  </a:lnTo>
                  <a:cubicBezTo>
                    <a:pt x="14124" y="6219"/>
                    <a:pt x="14200" y="6307"/>
                    <a:pt x="14277" y="6384"/>
                  </a:cubicBezTo>
                  <a:cubicBezTo>
                    <a:pt x="14255" y="6384"/>
                    <a:pt x="14244" y="6373"/>
                    <a:pt x="14222" y="6373"/>
                  </a:cubicBezTo>
                  <a:lnTo>
                    <a:pt x="14211" y="6373"/>
                  </a:lnTo>
                  <a:cubicBezTo>
                    <a:pt x="14233" y="6428"/>
                    <a:pt x="14233" y="6482"/>
                    <a:pt x="14222" y="6537"/>
                  </a:cubicBezTo>
                  <a:cubicBezTo>
                    <a:pt x="14211" y="6548"/>
                    <a:pt x="14211" y="6570"/>
                    <a:pt x="14211" y="6581"/>
                  </a:cubicBezTo>
                  <a:cubicBezTo>
                    <a:pt x="14222" y="6614"/>
                    <a:pt x="14266" y="6614"/>
                    <a:pt x="14299" y="6614"/>
                  </a:cubicBezTo>
                  <a:cubicBezTo>
                    <a:pt x="14397" y="6625"/>
                    <a:pt x="14452" y="6756"/>
                    <a:pt x="14397" y="6833"/>
                  </a:cubicBezTo>
                  <a:cubicBezTo>
                    <a:pt x="14353" y="6898"/>
                    <a:pt x="14266" y="6931"/>
                    <a:pt x="14266" y="7008"/>
                  </a:cubicBezTo>
                  <a:cubicBezTo>
                    <a:pt x="14266" y="7030"/>
                    <a:pt x="14277" y="7051"/>
                    <a:pt x="14266" y="7085"/>
                  </a:cubicBezTo>
                  <a:cubicBezTo>
                    <a:pt x="14266" y="7095"/>
                    <a:pt x="14244" y="7107"/>
                    <a:pt x="14222" y="7117"/>
                  </a:cubicBezTo>
                  <a:cubicBezTo>
                    <a:pt x="14124" y="7183"/>
                    <a:pt x="14003" y="7227"/>
                    <a:pt x="13883" y="7227"/>
                  </a:cubicBezTo>
                  <a:lnTo>
                    <a:pt x="13828" y="7227"/>
                  </a:lnTo>
                  <a:cubicBezTo>
                    <a:pt x="13773" y="7216"/>
                    <a:pt x="13708" y="7183"/>
                    <a:pt x="13664" y="7150"/>
                  </a:cubicBezTo>
                  <a:cubicBezTo>
                    <a:pt x="13620" y="7172"/>
                    <a:pt x="13565" y="7183"/>
                    <a:pt x="13511" y="7183"/>
                  </a:cubicBezTo>
                  <a:lnTo>
                    <a:pt x="13455" y="7183"/>
                  </a:lnTo>
                  <a:cubicBezTo>
                    <a:pt x="13270" y="7150"/>
                    <a:pt x="13127" y="6997"/>
                    <a:pt x="13039" y="6822"/>
                  </a:cubicBezTo>
                  <a:cubicBezTo>
                    <a:pt x="13017" y="6789"/>
                    <a:pt x="12996" y="6745"/>
                    <a:pt x="12985" y="6691"/>
                  </a:cubicBezTo>
                  <a:cubicBezTo>
                    <a:pt x="12974" y="6581"/>
                    <a:pt x="13051" y="6428"/>
                    <a:pt x="12996" y="6340"/>
                  </a:cubicBezTo>
                  <a:lnTo>
                    <a:pt x="12996" y="6340"/>
                  </a:lnTo>
                  <a:cubicBezTo>
                    <a:pt x="12919" y="6362"/>
                    <a:pt x="12854" y="6373"/>
                    <a:pt x="12777" y="6373"/>
                  </a:cubicBezTo>
                  <a:cubicBezTo>
                    <a:pt x="12645" y="6373"/>
                    <a:pt x="12514" y="6351"/>
                    <a:pt x="12394" y="6318"/>
                  </a:cubicBezTo>
                  <a:cubicBezTo>
                    <a:pt x="12251" y="6285"/>
                    <a:pt x="12087" y="6241"/>
                    <a:pt x="12032" y="6099"/>
                  </a:cubicBezTo>
                  <a:cubicBezTo>
                    <a:pt x="12022" y="6066"/>
                    <a:pt x="12022" y="6022"/>
                    <a:pt x="12022" y="5979"/>
                  </a:cubicBezTo>
                  <a:cubicBezTo>
                    <a:pt x="11945" y="6000"/>
                    <a:pt x="11868" y="6022"/>
                    <a:pt x="11781" y="6022"/>
                  </a:cubicBezTo>
                  <a:lnTo>
                    <a:pt x="11769" y="6022"/>
                  </a:lnTo>
                  <a:cubicBezTo>
                    <a:pt x="11737" y="6022"/>
                    <a:pt x="11693" y="6012"/>
                    <a:pt x="11649" y="6012"/>
                  </a:cubicBezTo>
                  <a:lnTo>
                    <a:pt x="11594" y="6012"/>
                  </a:lnTo>
                  <a:cubicBezTo>
                    <a:pt x="11474" y="6044"/>
                    <a:pt x="11397" y="6165"/>
                    <a:pt x="11375" y="6285"/>
                  </a:cubicBezTo>
                  <a:cubicBezTo>
                    <a:pt x="11353" y="6406"/>
                    <a:pt x="11397" y="6526"/>
                    <a:pt x="11430" y="6647"/>
                  </a:cubicBezTo>
                  <a:cubicBezTo>
                    <a:pt x="11387" y="6614"/>
                    <a:pt x="11343" y="6592"/>
                    <a:pt x="11288" y="6592"/>
                  </a:cubicBezTo>
                  <a:cubicBezTo>
                    <a:pt x="11189" y="6592"/>
                    <a:pt x="11080" y="6657"/>
                    <a:pt x="11036" y="6756"/>
                  </a:cubicBezTo>
                  <a:cubicBezTo>
                    <a:pt x="10981" y="6910"/>
                    <a:pt x="11047" y="7073"/>
                    <a:pt x="11134" y="7216"/>
                  </a:cubicBezTo>
                  <a:cubicBezTo>
                    <a:pt x="11091" y="7150"/>
                    <a:pt x="11014" y="7117"/>
                    <a:pt x="10949" y="7117"/>
                  </a:cubicBezTo>
                  <a:cubicBezTo>
                    <a:pt x="10915" y="7117"/>
                    <a:pt x="10872" y="7129"/>
                    <a:pt x="10850" y="7139"/>
                  </a:cubicBezTo>
                  <a:cubicBezTo>
                    <a:pt x="10752" y="7194"/>
                    <a:pt x="10696" y="7314"/>
                    <a:pt x="10730" y="7413"/>
                  </a:cubicBezTo>
                  <a:cubicBezTo>
                    <a:pt x="10664" y="7358"/>
                    <a:pt x="10576" y="7326"/>
                    <a:pt x="10477" y="7326"/>
                  </a:cubicBezTo>
                  <a:cubicBezTo>
                    <a:pt x="10467" y="7326"/>
                    <a:pt x="10445" y="7326"/>
                    <a:pt x="10423" y="7336"/>
                  </a:cubicBezTo>
                  <a:cubicBezTo>
                    <a:pt x="10401" y="7358"/>
                    <a:pt x="10401" y="7380"/>
                    <a:pt x="10401" y="7413"/>
                  </a:cubicBezTo>
                  <a:lnTo>
                    <a:pt x="10412" y="7413"/>
                  </a:lnTo>
                  <a:cubicBezTo>
                    <a:pt x="10456" y="7413"/>
                    <a:pt x="10499" y="7435"/>
                    <a:pt x="10521" y="7468"/>
                  </a:cubicBezTo>
                  <a:cubicBezTo>
                    <a:pt x="10576" y="7545"/>
                    <a:pt x="10565" y="7665"/>
                    <a:pt x="10642" y="7708"/>
                  </a:cubicBezTo>
                  <a:cubicBezTo>
                    <a:pt x="10718" y="7643"/>
                    <a:pt x="10817" y="7588"/>
                    <a:pt x="10905" y="7588"/>
                  </a:cubicBezTo>
                  <a:cubicBezTo>
                    <a:pt x="10937" y="7588"/>
                    <a:pt x="10971" y="7588"/>
                    <a:pt x="10992" y="7621"/>
                  </a:cubicBezTo>
                  <a:cubicBezTo>
                    <a:pt x="11058" y="7665"/>
                    <a:pt x="11069" y="7752"/>
                    <a:pt x="11058" y="7829"/>
                  </a:cubicBezTo>
                  <a:cubicBezTo>
                    <a:pt x="11047" y="7895"/>
                    <a:pt x="11014" y="7971"/>
                    <a:pt x="11003" y="8048"/>
                  </a:cubicBezTo>
                  <a:cubicBezTo>
                    <a:pt x="10992" y="8092"/>
                    <a:pt x="10992" y="8136"/>
                    <a:pt x="10959" y="8180"/>
                  </a:cubicBezTo>
                  <a:cubicBezTo>
                    <a:pt x="10927" y="8234"/>
                    <a:pt x="10861" y="8245"/>
                    <a:pt x="10795" y="8256"/>
                  </a:cubicBezTo>
                  <a:cubicBezTo>
                    <a:pt x="10708" y="8267"/>
                    <a:pt x="10631" y="8278"/>
                    <a:pt x="10543" y="8278"/>
                  </a:cubicBezTo>
                  <a:cubicBezTo>
                    <a:pt x="10499" y="8278"/>
                    <a:pt x="10456" y="8267"/>
                    <a:pt x="10401" y="8267"/>
                  </a:cubicBezTo>
                  <a:cubicBezTo>
                    <a:pt x="10346" y="8267"/>
                    <a:pt x="10280" y="8256"/>
                    <a:pt x="10237" y="8223"/>
                  </a:cubicBezTo>
                  <a:cubicBezTo>
                    <a:pt x="10127" y="8158"/>
                    <a:pt x="10105" y="8004"/>
                    <a:pt x="10105" y="7884"/>
                  </a:cubicBezTo>
                  <a:cubicBezTo>
                    <a:pt x="10117" y="7873"/>
                    <a:pt x="10127" y="7862"/>
                    <a:pt x="10127" y="7851"/>
                  </a:cubicBezTo>
                  <a:cubicBezTo>
                    <a:pt x="10083" y="7840"/>
                    <a:pt x="10029" y="7829"/>
                    <a:pt x="9985" y="7818"/>
                  </a:cubicBezTo>
                  <a:lnTo>
                    <a:pt x="9985" y="7818"/>
                  </a:lnTo>
                  <a:cubicBezTo>
                    <a:pt x="10073" y="7993"/>
                    <a:pt x="9908" y="8223"/>
                    <a:pt x="9700" y="8245"/>
                  </a:cubicBezTo>
                  <a:lnTo>
                    <a:pt x="9613" y="8245"/>
                  </a:lnTo>
                  <a:lnTo>
                    <a:pt x="9613" y="8256"/>
                  </a:lnTo>
                  <a:cubicBezTo>
                    <a:pt x="9613" y="8289"/>
                    <a:pt x="9613" y="8322"/>
                    <a:pt x="9591" y="8355"/>
                  </a:cubicBezTo>
                  <a:cubicBezTo>
                    <a:pt x="10620" y="8343"/>
                    <a:pt x="11649" y="8300"/>
                    <a:pt x="12667" y="8202"/>
                  </a:cubicBezTo>
                  <a:cubicBezTo>
                    <a:pt x="12645" y="8180"/>
                    <a:pt x="12635" y="8146"/>
                    <a:pt x="12623" y="8124"/>
                  </a:cubicBezTo>
                  <a:cubicBezTo>
                    <a:pt x="12580" y="7917"/>
                    <a:pt x="12711" y="7676"/>
                    <a:pt x="12908" y="7610"/>
                  </a:cubicBezTo>
                  <a:cubicBezTo>
                    <a:pt x="12930" y="7599"/>
                    <a:pt x="12952" y="7577"/>
                    <a:pt x="12974" y="7567"/>
                  </a:cubicBezTo>
                  <a:cubicBezTo>
                    <a:pt x="13017" y="7533"/>
                    <a:pt x="13073" y="7523"/>
                    <a:pt x="13127" y="7523"/>
                  </a:cubicBezTo>
                  <a:cubicBezTo>
                    <a:pt x="13204" y="7523"/>
                    <a:pt x="13292" y="7555"/>
                    <a:pt x="13346" y="7621"/>
                  </a:cubicBezTo>
                  <a:cubicBezTo>
                    <a:pt x="13423" y="7698"/>
                    <a:pt x="13455" y="7796"/>
                    <a:pt x="13511" y="7884"/>
                  </a:cubicBezTo>
                  <a:cubicBezTo>
                    <a:pt x="13543" y="7939"/>
                    <a:pt x="13587" y="7971"/>
                    <a:pt x="13620" y="8026"/>
                  </a:cubicBezTo>
                  <a:cubicBezTo>
                    <a:pt x="13631" y="8048"/>
                    <a:pt x="13631" y="8070"/>
                    <a:pt x="13642" y="8103"/>
                  </a:cubicBezTo>
                  <a:cubicBezTo>
                    <a:pt x="15131" y="7917"/>
                    <a:pt x="16609" y="7621"/>
                    <a:pt x="17846" y="6713"/>
                  </a:cubicBezTo>
                  <a:lnTo>
                    <a:pt x="17846" y="6713"/>
                  </a:lnTo>
                  <a:cubicBezTo>
                    <a:pt x="17835" y="6756"/>
                    <a:pt x="17824" y="6789"/>
                    <a:pt x="17813" y="6833"/>
                  </a:cubicBezTo>
                  <a:cubicBezTo>
                    <a:pt x="17868" y="6701"/>
                    <a:pt x="17922" y="6548"/>
                    <a:pt x="17966" y="6395"/>
                  </a:cubicBezTo>
                  <a:cubicBezTo>
                    <a:pt x="18010" y="6241"/>
                    <a:pt x="18054" y="6078"/>
                    <a:pt x="18032" y="5924"/>
                  </a:cubicBezTo>
                  <a:cubicBezTo>
                    <a:pt x="18021" y="5847"/>
                    <a:pt x="17988" y="5771"/>
                    <a:pt x="17944" y="5705"/>
                  </a:cubicBezTo>
                  <a:cubicBezTo>
                    <a:pt x="17912" y="5650"/>
                    <a:pt x="17846" y="5606"/>
                    <a:pt x="17781" y="5606"/>
                  </a:cubicBezTo>
                  <a:cubicBezTo>
                    <a:pt x="17759" y="5606"/>
                    <a:pt x="17737" y="5618"/>
                    <a:pt x="17715" y="5628"/>
                  </a:cubicBezTo>
                  <a:lnTo>
                    <a:pt x="17747" y="5596"/>
                  </a:lnTo>
                  <a:cubicBezTo>
                    <a:pt x="17737" y="5596"/>
                    <a:pt x="17725" y="5606"/>
                    <a:pt x="17715" y="5606"/>
                  </a:cubicBezTo>
                  <a:cubicBezTo>
                    <a:pt x="17759" y="5574"/>
                    <a:pt x="17769" y="5519"/>
                    <a:pt x="17769" y="5464"/>
                  </a:cubicBezTo>
                  <a:cubicBezTo>
                    <a:pt x="17759" y="5409"/>
                    <a:pt x="17725" y="5355"/>
                    <a:pt x="17671" y="5333"/>
                  </a:cubicBezTo>
                  <a:cubicBezTo>
                    <a:pt x="17649" y="5333"/>
                    <a:pt x="17638" y="5322"/>
                    <a:pt x="17616" y="5322"/>
                  </a:cubicBezTo>
                  <a:cubicBezTo>
                    <a:pt x="17518" y="5322"/>
                    <a:pt x="17419" y="5421"/>
                    <a:pt x="17441" y="5519"/>
                  </a:cubicBezTo>
                  <a:cubicBezTo>
                    <a:pt x="17386" y="5409"/>
                    <a:pt x="17266" y="5333"/>
                    <a:pt x="17146" y="5333"/>
                  </a:cubicBezTo>
                  <a:lnTo>
                    <a:pt x="17124" y="5333"/>
                  </a:lnTo>
                  <a:cubicBezTo>
                    <a:pt x="17134" y="5333"/>
                    <a:pt x="17146" y="5322"/>
                    <a:pt x="17156" y="5311"/>
                  </a:cubicBezTo>
                  <a:lnTo>
                    <a:pt x="17124" y="5311"/>
                  </a:lnTo>
                  <a:cubicBezTo>
                    <a:pt x="17178" y="5300"/>
                    <a:pt x="17211" y="5245"/>
                    <a:pt x="17211" y="5202"/>
                  </a:cubicBezTo>
                  <a:cubicBezTo>
                    <a:pt x="17167" y="5158"/>
                    <a:pt x="17112" y="5125"/>
                    <a:pt x="17058" y="5125"/>
                  </a:cubicBezTo>
                  <a:cubicBezTo>
                    <a:pt x="17041" y="5125"/>
                    <a:pt x="17024" y="5125"/>
                    <a:pt x="17007" y="5130"/>
                  </a:cubicBezTo>
                  <a:lnTo>
                    <a:pt x="17007" y="5130"/>
                  </a:lnTo>
                  <a:cubicBezTo>
                    <a:pt x="17013" y="5125"/>
                    <a:pt x="17019" y="5120"/>
                    <a:pt x="17025" y="5114"/>
                  </a:cubicBezTo>
                  <a:cubicBezTo>
                    <a:pt x="17018" y="5114"/>
                    <a:pt x="17012" y="5114"/>
                    <a:pt x="17005" y="5116"/>
                  </a:cubicBezTo>
                  <a:lnTo>
                    <a:pt x="17005" y="5116"/>
                  </a:lnTo>
                  <a:cubicBezTo>
                    <a:pt x="17073" y="5069"/>
                    <a:pt x="17112" y="4977"/>
                    <a:pt x="17102" y="4895"/>
                  </a:cubicBezTo>
                  <a:cubicBezTo>
                    <a:pt x="17090" y="4862"/>
                    <a:pt x="17080" y="4829"/>
                    <a:pt x="17058" y="4807"/>
                  </a:cubicBezTo>
                  <a:cubicBezTo>
                    <a:pt x="17014" y="4752"/>
                    <a:pt x="16948" y="4730"/>
                    <a:pt x="16893" y="4730"/>
                  </a:cubicBezTo>
                  <a:cubicBezTo>
                    <a:pt x="16817" y="4730"/>
                    <a:pt x="16751" y="4764"/>
                    <a:pt x="16718" y="4818"/>
                  </a:cubicBezTo>
                  <a:lnTo>
                    <a:pt x="16718" y="4786"/>
                  </a:lnTo>
                  <a:cubicBezTo>
                    <a:pt x="16718" y="4796"/>
                    <a:pt x="16718" y="4796"/>
                    <a:pt x="16708" y="4796"/>
                  </a:cubicBezTo>
                  <a:cubicBezTo>
                    <a:pt x="16718" y="4774"/>
                    <a:pt x="16718" y="4752"/>
                    <a:pt x="16718" y="4730"/>
                  </a:cubicBezTo>
                  <a:cubicBezTo>
                    <a:pt x="16696" y="4643"/>
                    <a:pt x="16620" y="4555"/>
                    <a:pt x="16532" y="4555"/>
                  </a:cubicBezTo>
                  <a:lnTo>
                    <a:pt x="16521" y="4555"/>
                  </a:lnTo>
                  <a:cubicBezTo>
                    <a:pt x="16412" y="4555"/>
                    <a:pt x="16313" y="4665"/>
                    <a:pt x="16324" y="4774"/>
                  </a:cubicBezTo>
                  <a:lnTo>
                    <a:pt x="16324" y="4786"/>
                  </a:lnTo>
                  <a:lnTo>
                    <a:pt x="16324" y="4796"/>
                  </a:lnTo>
                  <a:cubicBezTo>
                    <a:pt x="16280" y="4742"/>
                    <a:pt x="16226" y="4720"/>
                    <a:pt x="16160" y="4720"/>
                  </a:cubicBezTo>
                  <a:cubicBezTo>
                    <a:pt x="16051" y="4720"/>
                    <a:pt x="15930" y="4786"/>
                    <a:pt x="15897" y="4884"/>
                  </a:cubicBezTo>
                  <a:lnTo>
                    <a:pt x="15897" y="4873"/>
                  </a:lnTo>
                  <a:lnTo>
                    <a:pt x="15897" y="4818"/>
                  </a:lnTo>
                  <a:cubicBezTo>
                    <a:pt x="15876" y="4698"/>
                    <a:pt x="15766" y="4577"/>
                    <a:pt x="15645" y="4567"/>
                  </a:cubicBezTo>
                  <a:lnTo>
                    <a:pt x="15689" y="4567"/>
                  </a:lnTo>
                  <a:cubicBezTo>
                    <a:pt x="15667" y="4555"/>
                    <a:pt x="15657" y="4555"/>
                    <a:pt x="15645" y="4555"/>
                  </a:cubicBezTo>
                  <a:cubicBezTo>
                    <a:pt x="15722" y="4555"/>
                    <a:pt x="15798" y="4479"/>
                    <a:pt x="15788" y="4391"/>
                  </a:cubicBezTo>
                  <a:cubicBezTo>
                    <a:pt x="15777" y="4326"/>
                    <a:pt x="15711" y="4282"/>
                    <a:pt x="15645" y="4282"/>
                  </a:cubicBezTo>
                  <a:cubicBezTo>
                    <a:pt x="15623" y="4282"/>
                    <a:pt x="15613" y="4282"/>
                    <a:pt x="15591" y="4292"/>
                  </a:cubicBezTo>
                  <a:cubicBezTo>
                    <a:pt x="15601" y="4282"/>
                    <a:pt x="15613" y="4282"/>
                    <a:pt x="15623" y="4271"/>
                  </a:cubicBezTo>
                  <a:lnTo>
                    <a:pt x="15591" y="4271"/>
                  </a:lnTo>
                  <a:cubicBezTo>
                    <a:pt x="15667" y="4238"/>
                    <a:pt x="15711" y="4139"/>
                    <a:pt x="15700" y="4052"/>
                  </a:cubicBezTo>
                  <a:cubicBezTo>
                    <a:pt x="15700" y="4030"/>
                    <a:pt x="15689" y="4008"/>
                    <a:pt x="15678" y="3986"/>
                  </a:cubicBezTo>
                  <a:lnTo>
                    <a:pt x="15667" y="3986"/>
                  </a:lnTo>
                  <a:cubicBezTo>
                    <a:pt x="15667" y="3975"/>
                    <a:pt x="15657" y="3964"/>
                    <a:pt x="15645" y="3953"/>
                  </a:cubicBezTo>
                  <a:cubicBezTo>
                    <a:pt x="15613" y="3920"/>
                    <a:pt x="15547" y="3898"/>
                    <a:pt x="15492" y="3898"/>
                  </a:cubicBezTo>
                  <a:cubicBezTo>
                    <a:pt x="15438" y="3898"/>
                    <a:pt x="15382" y="3910"/>
                    <a:pt x="15339" y="3953"/>
                  </a:cubicBezTo>
                  <a:lnTo>
                    <a:pt x="15339" y="3932"/>
                  </a:lnTo>
                  <a:lnTo>
                    <a:pt x="15339" y="3920"/>
                  </a:lnTo>
                  <a:cubicBezTo>
                    <a:pt x="15328" y="3844"/>
                    <a:pt x="15251" y="3789"/>
                    <a:pt x="15175" y="3789"/>
                  </a:cubicBezTo>
                  <a:lnTo>
                    <a:pt x="15153" y="3789"/>
                  </a:lnTo>
                  <a:cubicBezTo>
                    <a:pt x="15076" y="3800"/>
                    <a:pt x="15010" y="3888"/>
                    <a:pt x="15010" y="3964"/>
                  </a:cubicBezTo>
                  <a:cubicBezTo>
                    <a:pt x="15010" y="3975"/>
                    <a:pt x="15022" y="3975"/>
                    <a:pt x="15022" y="3975"/>
                  </a:cubicBezTo>
                  <a:lnTo>
                    <a:pt x="15010" y="3975"/>
                  </a:lnTo>
                  <a:cubicBezTo>
                    <a:pt x="15022" y="3975"/>
                    <a:pt x="15022" y="3986"/>
                    <a:pt x="15022" y="3997"/>
                  </a:cubicBezTo>
                  <a:cubicBezTo>
                    <a:pt x="14988" y="3920"/>
                    <a:pt x="14901" y="3876"/>
                    <a:pt x="14824" y="3876"/>
                  </a:cubicBezTo>
                  <a:cubicBezTo>
                    <a:pt x="14725" y="3876"/>
                    <a:pt x="14627" y="3932"/>
                    <a:pt x="14594" y="4030"/>
                  </a:cubicBezTo>
                  <a:cubicBezTo>
                    <a:pt x="14528" y="3953"/>
                    <a:pt x="14452" y="3888"/>
                    <a:pt x="14375" y="3822"/>
                  </a:cubicBezTo>
                  <a:lnTo>
                    <a:pt x="14386" y="3822"/>
                  </a:lnTo>
                  <a:cubicBezTo>
                    <a:pt x="14375" y="3811"/>
                    <a:pt x="14375" y="3811"/>
                    <a:pt x="14375" y="3800"/>
                  </a:cubicBezTo>
                  <a:cubicBezTo>
                    <a:pt x="14506" y="3789"/>
                    <a:pt x="14572" y="3647"/>
                    <a:pt x="14562" y="3516"/>
                  </a:cubicBezTo>
                  <a:cubicBezTo>
                    <a:pt x="14550" y="3460"/>
                    <a:pt x="14528" y="3406"/>
                    <a:pt x="14474" y="3373"/>
                  </a:cubicBezTo>
                  <a:lnTo>
                    <a:pt x="14485" y="3373"/>
                  </a:lnTo>
                  <a:lnTo>
                    <a:pt x="14474" y="3362"/>
                  </a:lnTo>
                  <a:cubicBezTo>
                    <a:pt x="14540" y="3297"/>
                    <a:pt x="14572" y="3198"/>
                    <a:pt x="14562" y="3110"/>
                  </a:cubicBezTo>
                  <a:cubicBezTo>
                    <a:pt x="14550" y="3056"/>
                    <a:pt x="14528" y="3012"/>
                    <a:pt x="14496" y="2968"/>
                  </a:cubicBezTo>
                  <a:cubicBezTo>
                    <a:pt x="14441" y="2913"/>
                    <a:pt x="14365" y="2880"/>
                    <a:pt x="14288" y="2880"/>
                  </a:cubicBezTo>
                  <a:cubicBezTo>
                    <a:pt x="14211" y="2880"/>
                    <a:pt x="14146" y="2902"/>
                    <a:pt x="14090" y="2957"/>
                  </a:cubicBezTo>
                  <a:cubicBezTo>
                    <a:pt x="14058" y="2837"/>
                    <a:pt x="13937" y="2749"/>
                    <a:pt x="13817" y="2749"/>
                  </a:cubicBezTo>
                  <a:cubicBezTo>
                    <a:pt x="13795" y="2749"/>
                    <a:pt x="13784" y="2760"/>
                    <a:pt x="13762" y="2760"/>
                  </a:cubicBezTo>
                  <a:cubicBezTo>
                    <a:pt x="13620" y="2793"/>
                    <a:pt x="13543" y="2935"/>
                    <a:pt x="13554" y="3078"/>
                  </a:cubicBezTo>
                  <a:cubicBezTo>
                    <a:pt x="13521" y="2968"/>
                    <a:pt x="13477" y="2924"/>
                    <a:pt x="13423" y="2924"/>
                  </a:cubicBezTo>
                  <a:cubicBezTo>
                    <a:pt x="13324" y="2924"/>
                    <a:pt x="13204" y="3044"/>
                    <a:pt x="13105" y="3110"/>
                  </a:cubicBezTo>
                  <a:lnTo>
                    <a:pt x="13095" y="3121"/>
                  </a:lnTo>
                  <a:cubicBezTo>
                    <a:pt x="13061" y="3143"/>
                    <a:pt x="13039" y="3154"/>
                    <a:pt x="13017" y="3154"/>
                  </a:cubicBezTo>
                  <a:cubicBezTo>
                    <a:pt x="13029" y="3154"/>
                    <a:pt x="13029" y="3143"/>
                    <a:pt x="13029" y="3143"/>
                  </a:cubicBezTo>
                  <a:lnTo>
                    <a:pt x="13017" y="3143"/>
                  </a:lnTo>
                  <a:cubicBezTo>
                    <a:pt x="13073" y="3044"/>
                    <a:pt x="13127" y="2946"/>
                    <a:pt x="13182" y="2859"/>
                  </a:cubicBezTo>
                  <a:cubicBezTo>
                    <a:pt x="13193" y="2825"/>
                    <a:pt x="13215" y="2793"/>
                    <a:pt x="13215" y="2760"/>
                  </a:cubicBezTo>
                  <a:lnTo>
                    <a:pt x="13215" y="2749"/>
                  </a:lnTo>
                  <a:cubicBezTo>
                    <a:pt x="13204" y="2694"/>
                    <a:pt x="13138" y="2662"/>
                    <a:pt x="13073" y="2662"/>
                  </a:cubicBezTo>
                  <a:lnTo>
                    <a:pt x="13029" y="2662"/>
                  </a:lnTo>
                  <a:cubicBezTo>
                    <a:pt x="12985" y="2683"/>
                    <a:pt x="12952" y="2705"/>
                    <a:pt x="12930" y="2727"/>
                  </a:cubicBezTo>
                  <a:cubicBezTo>
                    <a:pt x="12930" y="2716"/>
                    <a:pt x="12941" y="2705"/>
                    <a:pt x="12941" y="2694"/>
                  </a:cubicBezTo>
                  <a:lnTo>
                    <a:pt x="12941" y="2694"/>
                  </a:lnTo>
                  <a:lnTo>
                    <a:pt x="12919" y="2716"/>
                  </a:lnTo>
                  <a:cubicBezTo>
                    <a:pt x="12941" y="2672"/>
                    <a:pt x="12963" y="2628"/>
                    <a:pt x="12974" y="2584"/>
                  </a:cubicBezTo>
                  <a:lnTo>
                    <a:pt x="12974" y="2563"/>
                  </a:lnTo>
                  <a:lnTo>
                    <a:pt x="12974" y="2552"/>
                  </a:lnTo>
                  <a:cubicBezTo>
                    <a:pt x="12963" y="2530"/>
                    <a:pt x="12941" y="2519"/>
                    <a:pt x="12919" y="2519"/>
                  </a:cubicBezTo>
                  <a:cubicBezTo>
                    <a:pt x="12908" y="2519"/>
                    <a:pt x="12897" y="2530"/>
                    <a:pt x="12886" y="2530"/>
                  </a:cubicBezTo>
                  <a:cubicBezTo>
                    <a:pt x="12854" y="2552"/>
                    <a:pt x="12832" y="2584"/>
                    <a:pt x="12820" y="2618"/>
                  </a:cubicBezTo>
                  <a:cubicBezTo>
                    <a:pt x="12820" y="2606"/>
                    <a:pt x="12832" y="2596"/>
                    <a:pt x="12832" y="2584"/>
                  </a:cubicBezTo>
                  <a:cubicBezTo>
                    <a:pt x="12820" y="2584"/>
                    <a:pt x="12820" y="2596"/>
                    <a:pt x="12820" y="2596"/>
                  </a:cubicBezTo>
                  <a:lnTo>
                    <a:pt x="12820" y="2596"/>
                  </a:lnTo>
                  <a:cubicBezTo>
                    <a:pt x="12820" y="2584"/>
                    <a:pt x="12832" y="2574"/>
                    <a:pt x="12820" y="2563"/>
                  </a:cubicBezTo>
                  <a:cubicBezTo>
                    <a:pt x="12810" y="2508"/>
                    <a:pt x="12766" y="2453"/>
                    <a:pt x="12711" y="2453"/>
                  </a:cubicBezTo>
                  <a:cubicBezTo>
                    <a:pt x="12722" y="2453"/>
                    <a:pt x="12722" y="2443"/>
                    <a:pt x="12733" y="2443"/>
                  </a:cubicBezTo>
                  <a:lnTo>
                    <a:pt x="12711" y="2443"/>
                  </a:lnTo>
                  <a:cubicBezTo>
                    <a:pt x="12744" y="2421"/>
                    <a:pt x="12766" y="2377"/>
                    <a:pt x="12766" y="2322"/>
                  </a:cubicBezTo>
                  <a:cubicBezTo>
                    <a:pt x="12766" y="2311"/>
                    <a:pt x="12755" y="2300"/>
                    <a:pt x="12755" y="2289"/>
                  </a:cubicBezTo>
                  <a:cubicBezTo>
                    <a:pt x="12722" y="2245"/>
                    <a:pt x="12667" y="2234"/>
                    <a:pt x="12613" y="2234"/>
                  </a:cubicBezTo>
                  <a:lnTo>
                    <a:pt x="12536" y="2234"/>
                  </a:lnTo>
                  <a:cubicBezTo>
                    <a:pt x="12558" y="2234"/>
                    <a:pt x="12591" y="2224"/>
                    <a:pt x="12613" y="2212"/>
                  </a:cubicBezTo>
                  <a:cubicBezTo>
                    <a:pt x="12580" y="2212"/>
                    <a:pt x="12558" y="2224"/>
                    <a:pt x="12536" y="2224"/>
                  </a:cubicBezTo>
                  <a:cubicBezTo>
                    <a:pt x="12613" y="2202"/>
                    <a:pt x="12679" y="2168"/>
                    <a:pt x="12744" y="2136"/>
                  </a:cubicBezTo>
                  <a:cubicBezTo>
                    <a:pt x="12799" y="2103"/>
                    <a:pt x="12854" y="2070"/>
                    <a:pt x="12864" y="2015"/>
                  </a:cubicBezTo>
                  <a:lnTo>
                    <a:pt x="12864" y="1993"/>
                  </a:lnTo>
                  <a:cubicBezTo>
                    <a:pt x="12854" y="1949"/>
                    <a:pt x="12832" y="1917"/>
                    <a:pt x="12788" y="1917"/>
                  </a:cubicBezTo>
                  <a:cubicBezTo>
                    <a:pt x="12788" y="1917"/>
                    <a:pt x="12777" y="1917"/>
                    <a:pt x="12777" y="1927"/>
                  </a:cubicBezTo>
                  <a:lnTo>
                    <a:pt x="12777" y="1927"/>
                  </a:lnTo>
                  <a:cubicBezTo>
                    <a:pt x="12777" y="1917"/>
                    <a:pt x="12788" y="1906"/>
                    <a:pt x="12799" y="1906"/>
                  </a:cubicBezTo>
                  <a:lnTo>
                    <a:pt x="12766" y="1906"/>
                  </a:lnTo>
                  <a:cubicBezTo>
                    <a:pt x="12820" y="1873"/>
                    <a:pt x="12842" y="1818"/>
                    <a:pt x="12842" y="1764"/>
                  </a:cubicBezTo>
                  <a:cubicBezTo>
                    <a:pt x="12832" y="1764"/>
                    <a:pt x="12832" y="1752"/>
                    <a:pt x="12832" y="1752"/>
                  </a:cubicBezTo>
                  <a:cubicBezTo>
                    <a:pt x="12810" y="1687"/>
                    <a:pt x="12755" y="1643"/>
                    <a:pt x="12689" y="1643"/>
                  </a:cubicBezTo>
                  <a:cubicBezTo>
                    <a:pt x="12700" y="1643"/>
                    <a:pt x="12700" y="1643"/>
                    <a:pt x="12711" y="1632"/>
                  </a:cubicBezTo>
                  <a:lnTo>
                    <a:pt x="12689" y="1632"/>
                  </a:lnTo>
                  <a:cubicBezTo>
                    <a:pt x="12722" y="1621"/>
                    <a:pt x="12733" y="1577"/>
                    <a:pt x="12733" y="1545"/>
                  </a:cubicBezTo>
                  <a:cubicBezTo>
                    <a:pt x="12722" y="1501"/>
                    <a:pt x="12711" y="1468"/>
                    <a:pt x="12679" y="1446"/>
                  </a:cubicBezTo>
                  <a:cubicBezTo>
                    <a:pt x="12623" y="1402"/>
                    <a:pt x="12536" y="1391"/>
                    <a:pt x="12470" y="1348"/>
                  </a:cubicBezTo>
                  <a:cubicBezTo>
                    <a:pt x="12438" y="1326"/>
                    <a:pt x="12416" y="1304"/>
                    <a:pt x="12382" y="1304"/>
                  </a:cubicBezTo>
                  <a:lnTo>
                    <a:pt x="12372" y="1304"/>
                  </a:lnTo>
                  <a:cubicBezTo>
                    <a:pt x="12328" y="1304"/>
                    <a:pt x="12284" y="1358"/>
                    <a:pt x="12284" y="1413"/>
                  </a:cubicBezTo>
                  <a:lnTo>
                    <a:pt x="12284" y="1424"/>
                  </a:lnTo>
                  <a:cubicBezTo>
                    <a:pt x="12295" y="1468"/>
                    <a:pt x="12317" y="1511"/>
                    <a:pt x="12339" y="1545"/>
                  </a:cubicBezTo>
                  <a:lnTo>
                    <a:pt x="12328" y="1545"/>
                  </a:lnTo>
                  <a:cubicBezTo>
                    <a:pt x="12328" y="1555"/>
                    <a:pt x="12339" y="1555"/>
                    <a:pt x="12339" y="1567"/>
                  </a:cubicBezTo>
                  <a:cubicBezTo>
                    <a:pt x="12262" y="1533"/>
                    <a:pt x="12219" y="1435"/>
                    <a:pt x="12142" y="1435"/>
                  </a:cubicBezTo>
                  <a:lnTo>
                    <a:pt x="12131" y="1435"/>
                  </a:lnTo>
                  <a:cubicBezTo>
                    <a:pt x="12065" y="1435"/>
                    <a:pt x="12022" y="1511"/>
                    <a:pt x="12010" y="1589"/>
                  </a:cubicBezTo>
                  <a:cubicBezTo>
                    <a:pt x="12000" y="1654"/>
                    <a:pt x="12000" y="1730"/>
                    <a:pt x="11945" y="1774"/>
                  </a:cubicBezTo>
                  <a:lnTo>
                    <a:pt x="11945" y="1764"/>
                  </a:lnTo>
                  <a:lnTo>
                    <a:pt x="11945" y="1643"/>
                  </a:lnTo>
                  <a:cubicBezTo>
                    <a:pt x="11923" y="1555"/>
                    <a:pt x="11879" y="1490"/>
                    <a:pt x="11781" y="1457"/>
                  </a:cubicBezTo>
                  <a:lnTo>
                    <a:pt x="11803" y="1457"/>
                  </a:lnTo>
                  <a:cubicBezTo>
                    <a:pt x="11791" y="1446"/>
                    <a:pt x="11781" y="1446"/>
                    <a:pt x="11781" y="1446"/>
                  </a:cubicBezTo>
                  <a:cubicBezTo>
                    <a:pt x="11857" y="1413"/>
                    <a:pt x="11901" y="1326"/>
                    <a:pt x="11890" y="1238"/>
                  </a:cubicBezTo>
                  <a:cubicBezTo>
                    <a:pt x="11890" y="1227"/>
                    <a:pt x="11879" y="1205"/>
                    <a:pt x="11879" y="1194"/>
                  </a:cubicBezTo>
                  <a:cubicBezTo>
                    <a:pt x="11835" y="1129"/>
                    <a:pt x="11769" y="1085"/>
                    <a:pt x="11693" y="1085"/>
                  </a:cubicBezTo>
                  <a:cubicBezTo>
                    <a:pt x="11660" y="1085"/>
                    <a:pt x="11627" y="1095"/>
                    <a:pt x="11606" y="1107"/>
                  </a:cubicBezTo>
                  <a:lnTo>
                    <a:pt x="11606" y="1095"/>
                  </a:lnTo>
                  <a:lnTo>
                    <a:pt x="11606" y="1085"/>
                  </a:lnTo>
                  <a:cubicBezTo>
                    <a:pt x="11584" y="1019"/>
                    <a:pt x="11518" y="986"/>
                    <a:pt x="11441" y="986"/>
                  </a:cubicBezTo>
                  <a:cubicBezTo>
                    <a:pt x="11375" y="986"/>
                    <a:pt x="11299" y="1019"/>
                    <a:pt x="11299" y="1095"/>
                  </a:cubicBezTo>
                  <a:lnTo>
                    <a:pt x="11299" y="1063"/>
                  </a:lnTo>
                  <a:cubicBezTo>
                    <a:pt x="11299" y="1074"/>
                    <a:pt x="11299" y="1074"/>
                    <a:pt x="11288" y="1085"/>
                  </a:cubicBezTo>
                  <a:cubicBezTo>
                    <a:pt x="11299" y="1063"/>
                    <a:pt x="11299" y="1052"/>
                    <a:pt x="11288" y="1041"/>
                  </a:cubicBezTo>
                  <a:cubicBezTo>
                    <a:pt x="11277" y="920"/>
                    <a:pt x="11168" y="833"/>
                    <a:pt x="11058" y="833"/>
                  </a:cubicBezTo>
                  <a:lnTo>
                    <a:pt x="11047" y="833"/>
                  </a:lnTo>
                  <a:cubicBezTo>
                    <a:pt x="10915" y="833"/>
                    <a:pt x="10806" y="964"/>
                    <a:pt x="10817" y="1095"/>
                  </a:cubicBezTo>
                  <a:lnTo>
                    <a:pt x="10817" y="1107"/>
                  </a:lnTo>
                  <a:lnTo>
                    <a:pt x="10817" y="1117"/>
                  </a:lnTo>
                  <a:cubicBezTo>
                    <a:pt x="10773" y="1030"/>
                    <a:pt x="10686" y="975"/>
                    <a:pt x="10587" y="964"/>
                  </a:cubicBezTo>
                  <a:cubicBezTo>
                    <a:pt x="10543" y="1063"/>
                    <a:pt x="10533" y="1183"/>
                    <a:pt x="10543" y="1292"/>
                  </a:cubicBezTo>
                  <a:cubicBezTo>
                    <a:pt x="10423" y="1282"/>
                    <a:pt x="10270" y="1238"/>
                    <a:pt x="10258" y="1095"/>
                  </a:cubicBezTo>
                  <a:cubicBezTo>
                    <a:pt x="10258" y="1085"/>
                    <a:pt x="10248" y="1074"/>
                    <a:pt x="10248" y="1052"/>
                  </a:cubicBezTo>
                  <a:cubicBezTo>
                    <a:pt x="10258" y="942"/>
                    <a:pt x="10314" y="844"/>
                    <a:pt x="10314" y="735"/>
                  </a:cubicBezTo>
                  <a:lnTo>
                    <a:pt x="10314" y="713"/>
                  </a:lnTo>
                  <a:cubicBezTo>
                    <a:pt x="10302" y="647"/>
                    <a:pt x="10258" y="581"/>
                    <a:pt x="10204" y="559"/>
                  </a:cubicBezTo>
                  <a:cubicBezTo>
                    <a:pt x="10193" y="548"/>
                    <a:pt x="10182" y="548"/>
                    <a:pt x="10171" y="548"/>
                  </a:cubicBezTo>
                  <a:cubicBezTo>
                    <a:pt x="10149" y="548"/>
                    <a:pt x="10138" y="559"/>
                    <a:pt x="10127" y="559"/>
                  </a:cubicBezTo>
                  <a:cubicBezTo>
                    <a:pt x="10127" y="548"/>
                    <a:pt x="10138" y="548"/>
                    <a:pt x="10138" y="537"/>
                  </a:cubicBezTo>
                  <a:lnTo>
                    <a:pt x="10138" y="537"/>
                  </a:lnTo>
                  <a:cubicBezTo>
                    <a:pt x="10138" y="537"/>
                    <a:pt x="10134" y="537"/>
                    <a:pt x="10131" y="540"/>
                  </a:cubicBezTo>
                  <a:lnTo>
                    <a:pt x="10131" y="540"/>
                  </a:lnTo>
                  <a:cubicBezTo>
                    <a:pt x="10138" y="523"/>
                    <a:pt x="10138" y="513"/>
                    <a:pt x="10138" y="494"/>
                  </a:cubicBezTo>
                  <a:cubicBezTo>
                    <a:pt x="10127" y="438"/>
                    <a:pt x="10061" y="384"/>
                    <a:pt x="10007" y="384"/>
                  </a:cubicBezTo>
                  <a:lnTo>
                    <a:pt x="9996" y="384"/>
                  </a:lnTo>
                  <a:cubicBezTo>
                    <a:pt x="9908" y="395"/>
                    <a:pt x="9832" y="460"/>
                    <a:pt x="9777" y="526"/>
                  </a:cubicBezTo>
                  <a:cubicBezTo>
                    <a:pt x="9744" y="384"/>
                    <a:pt x="9722" y="231"/>
                    <a:pt x="9613" y="132"/>
                  </a:cubicBezTo>
                  <a:cubicBezTo>
                    <a:pt x="9503" y="22"/>
                    <a:pt x="9328" y="1"/>
                    <a:pt x="9175" y="1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2"/>
            <p:cNvSpPr/>
            <p:nvPr/>
          </p:nvSpPr>
          <p:spPr>
            <a:xfrm>
              <a:off x="6444419" y="2775725"/>
              <a:ext cx="30625" cy="19591"/>
            </a:xfrm>
            <a:custGeom>
              <a:rect b="b" l="l" r="r" t="t"/>
              <a:pathLst>
                <a:path extrusionOk="0" h="680" w="1063">
                  <a:moveTo>
                    <a:pt x="548" y="1"/>
                  </a:moveTo>
                  <a:cubicBezTo>
                    <a:pt x="494" y="1"/>
                    <a:pt x="438" y="11"/>
                    <a:pt x="395" y="45"/>
                  </a:cubicBezTo>
                  <a:cubicBezTo>
                    <a:pt x="373" y="55"/>
                    <a:pt x="351" y="77"/>
                    <a:pt x="329" y="88"/>
                  </a:cubicBezTo>
                  <a:cubicBezTo>
                    <a:pt x="132" y="154"/>
                    <a:pt x="1" y="395"/>
                    <a:pt x="44" y="602"/>
                  </a:cubicBezTo>
                  <a:cubicBezTo>
                    <a:pt x="56" y="624"/>
                    <a:pt x="66" y="658"/>
                    <a:pt x="88" y="680"/>
                  </a:cubicBezTo>
                  <a:cubicBezTo>
                    <a:pt x="121" y="680"/>
                    <a:pt x="143" y="680"/>
                    <a:pt x="176" y="668"/>
                  </a:cubicBezTo>
                  <a:cubicBezTo>
                    <a:pt x="472" y="646"/>
                    <a:pt x="767" y="614"/>
                    <a:pt x="1063" y="581"/>
                  </a:cubicBezTo>
                  <a:cubicBezTo>
                    <a:pt x="1052" y="548"/>
                    <a:pt x="1052" y="526"/>
                    <a:pt x="1041" y="504"/>
                  </a:cubicBezTo>
                  <a:cubicBezTo>
                    <a:pt x="1008" y="449"/>
                    <a:pt x="964" y="417"/>
                    <a:pt x="932" y="362"/>
                  </a:cubicBezTo>
                  <a:cubicBezTo>
                    <a:pt x="876" y="274"/>
                    <a:pt x="844" y="176"/>
                    <a:pt x="767" y="99"/>
                  </a:cubicBezTo>
                  <a:cubicBezTo>
                    <a:pt x="713" y="33"/>
                    <a:pt x="625" y="1"/>
                    <a:pt x="548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2"/>
            <p:cNvSpPr/>
            <p:nvPr/>
          </p:nvSpPr>
          <p:spPr>
            <a:xfrm>
              <a:off x="6200917" y="2770050"/>
              <a:ext cx="38202" cy="22414"/>
            </a:xfrm>
            <a:custGeom>
              <a:rect b="b" l="l" r="r" t="t"/>
              <a:pathLst>
                <a:path extrusionOk="0" h="778" w="1326">
                  <a:moveTo>
                    <a:pt x="767" y="1"/>
                  </a:moveTo>
                  <a:cubicBezTo>
                    <a:pt x="581" y="1"/>
                    <a:pt x="406" y="66"/>
                    <a:pt x="241" y="143"/>
                  </a:cubicBezTo>
                  <a:lnTo>
                    <a:pt x="351" y="143"/>
                  </a:lnTo>
                  <a:cubicBezTo>
                    <a:pt x="187" y="198"/>
                    <a:pt x="55" y="340"/>
                    <a:pt x="12" y="515"/>
                  </a:cubicBezTo>
                  <a:cubicBezTo>
                    <a:pt x="12" y="537"/>
                    <a:pt x="0" y="570"/>
                    <a:pt x="12" y="602"/>
                  </a:cubicBezTo>
                  <a:cubicBezTo>
                    <a:pt x="33" y="658"/>
                    <a:pt x="110" y="679"/>
                    <a:pt x="175" y="679"/>
                  </a:cubicBezTo>
                  <a:lnTo>
                    <a:pt x="285" y="679"/>
                  </a:lnTo>
                  <a:cubicBezTo>
                    <a:pt x="318" y="679"/>
                    <a:pt x="351" y="679"/>
                    <a:pt x="384" y="690"/>
                  </a:cubicBezTo>
                  <a:lnTo>
                    <a:pt x="351" y="723"/>
                  </a:lnTo>
                  <a:cubicBezTo>
                    <a:pt x="526" y="745"/>
                    <a:pt x="712" y="767"/>
                    <a:pt x="887" y="778"/>
                  </a:cubicBezTo>
                  <a:lnTo>
                    <a:pt x="898" y="778"/>
                  </a:lnTo>
                  <a:cubicBezTo>
                    <a:pt x="942" y="745"/>
                    <a:pt x="1007" y="756"/>
                    <a:pt x="1063" y="734"/>
                  </a:cubicBezTo>
                  <a:cubicBezTo>
                    <a:pt x="1248" y="679"/>
                    <a:pt x="1325" y="439"/>
                    <a:pt x="1248" y="274"/>
                  </a:cubicBezTo>
                  <a:cubicBezTo>
                    <a:pt x="1172" y="99"/>
                    <a:pt x="975" y="1"/>
                    <a:pt x="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2"/>
            <p:cNvSpPr/>
            <p:nvPr/>
          </p:nvSpPr>
          <p:spPr>
            <a:xfrm>
              <a:off x="6150442" y="2765008"/>
              <a:ext cx="30942" cy="21147"/>
            </a:xfrm>
            <a:custGeom>
              <a:rect b="b" l="l" r="r" t="t"/>
              <a:pathLst>
                <a:path extrusionOk="0" h="734" w="1074">
                  <a:moveTo>
                    <a:pt x="701" y="0"/>
                  </a:moveTo>
                  <a:cubicBezTo>
                    <a:pt x="647" y="0"/>
                    <a:pt x="592" y="11"/>
                    <a:pt x="537" y="33"/>
                  </a:cubicBezTo>
                  <a:cubicBezTo>
                    <a:pt x="482" y="44"/>
                    <a:pt x="428" y="55"/>
                    <a:pt x="373" y="55"/>
                  </a:cubicBezTo>
                  <a:lnTo>
                    <a:pt x="351" y="55"/>
                  </a:lnTo>
                  <a:lnTo>
                    <a:pt x="329" y="198"/>
                  </a:lnTo>
                  <a:cubicBezTo>
                    <a:pt x="318" y="176"/>
                    <a:pt x="296" y="164"/>
                    <a:pt x="275" y="164"/>
                  </a:cubicBezTo>
                  <a:cubicBezTo>
                    <a:pt x="241" y="164"/>
                    <a:pt x="197" y="186"/>
                    <a:pt x="176" y="208"/>
                  </a:cubicBezTo>
                  <a:cubicBezTo>
                    <a:pt x="121" y="263"/>
                    <a:pt x="66" y="307"/>
                    <a:pt x="34" y="373"/>
                  </a:cubicBezTo>
                  <a:cubicBezTo>
                    <a:pt x="0" y="438"/>
                    <a:pt x="0" y="526"/>
                    <a:pt x="44" y="580"/>
                  </a:cubicBezTo>
                  <a:cubicBezTo>
                    <a:pt x="99" y="580"/>
                    <a:pt x="143" y="592"/>
                    <a:pt x="197" y="602"/>
                  </a:cubicBezTo>
                  <a:cubicBezTo>
                    <a:pt x="450" y="657"/>
                    <a:pt x="701" y="701"/>
                    <a:pt x="964" y="734"/>
                  </a:cubicBezTo>
                  <a:cubicBezTo>
                    <a:pt x="1019" y="712"/>
                    <a:pt x="1063" y="646"/>
                    <a:pt x="1073" y="580"/>
                  </a:cubicBezTo>
                  <a:cubicBezTo>
                    <a:pt x="1073" y="515"/>
                    <a:pt x="1051" y="438"/>
                    <a:pt x="1041" y="373"/>
                  </a:cubicBezTo>
                  <a:cubicBezTo>
                    <a:pt x="986" y="230"/>
                    <a:pt x="920" y="55"/>
                    <a:pt x="778" y="11"/>
                  </a:cubicBezTo>
                  <a:cubicBezTo>
                    <a:pt x="745" y="0"/>
                    <a:pt x="723" y="0"/>
                    <a:pt x="7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2"/>
            <p:cNvSpPr/>
            <p:nvPr/>
          </p:nvSpPr>
          <p:spPr>
            <a:xfrm>
              <a:off x="6085476" y="2753311"/>
              <a:ext cx="24949" cy="18323"/>
            </a:xfrm>
            <a:custGeom>
              <a:rect b="b" l="l" r="r" t="t"/>
              <a:pathLst>
                <a:path extrusionOk="0" h="636" w="866">
                  <a:moveTo>
                    <a:pt x="591" y="1"/>
                  </a:moveTo>
                  <a:cubicBezTo>
                    <a:pt x="504" y="12"/>
                    <a:pt x="416" y="67"/>
                    <a:pt x="340" y="122"/>
                  </a:cubicBezTo>
                  <a:lnTo>
                    <a:pt x="438" y="1"/>
                  </a:lnTo>
                  <a:lnTo>
                    <a:pt x="438" y="1"/>
                  </a:lnTo>
                  <a:cubicBezTo>
                    <a:pt x="328" y="23"/>
                    <a:pt x="208" y="45"/>
                    <a:pt x="121" y="110"/>
                  </a:cubicBezTo>
                  <a:cubicBezTo>
                    <a:pt x="55" y="166"/>
                    <a:pt x="11" y="242"/>
                    <a:pt x="0" y="329"/>
                  </a:cubicBezTo>
                  <a:cubicBezTo>
                    <a:pt x="77" y="385"/>
                    <a:pt x="165" y="439"/>
                    <a:pt x="274" y="483"/>
                  </a:cubicBezTo>
                  <a:lnTo>
                    <a:pt x="296" y="461"/>
                  </a:lnTo>
                  <a:cubicBezTo>
                    <a:pt x="307" y="483"/>
                    <a:pt x="318" y="494"/>
                    <a:pt x="318" y="505"/>
                  </a:cubicBezTo>
                  <a:cubicBezTo>
                    <a:pt x="438" y="560"/>
                    <a:pt x="569" y="604"/>
                    <a:pt x="712" y="636"/>
                  </a:cubicBezTo>
                  <a:cubicBezTo>
                    <a:pt x="690" y="570"/>
                    <a:pt x="635" y="505"/>
                    <a:pt x="603" y="428"/>
                  </a:cubicBezTo>
                  <a:cubicBezTo>
                    <a:pt x="723" y="363"/>
                    <a:pt x="865" y="264"/>
                    <a:pt x="822" y="132"/>
                  </a:cubicBezTo>
                  <a:cubicBezTo>
                    <a:pt x="800" y="45"/>
                    <a:pt x="712" y="1"/>
                    <a:pt x="625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2"/>
            <p:cNvSpPr/>
            <p:nvPr/>
          </p:nvSpPr>
          <p:spPr>
            <a:xfrm>
              <a:off x="6282277" y="2779183"/>
              <a:ext cx="39787" cy="19908"/>
            </a:xfrm>
            <a:custGeom>
              <a:rect b="b" l="l" r="r" t="t"/>
              <a:pathLst>
                <a:path extrusionOk="0" h="691" w="1381">
                  <a:moveTo>
                    <a:pt x="592" y="1"/>
                  </a:moveTo>
                  <a:cubicBezTo>
                    <a:pt x="505" y="1"/>
                    <a:pt x="417" y="88"/>
                    <a:pt x="406" y="176"/>
                  </a:cubicBezTo>
                  <a:cubicBezTo>
                    <a:pt x="406" y="220"/>
                    <a:pt x="406" y="263"/>
                    <a:pt x="439" y="285"/>
                  </a:cubicBezTo>
                  <a:cubicBezTo>
                    <a:pt x="450" y="297"/>
                    <a:pt x="450" y="297"/>
                    <a:pt x="461" y="297"/>
                  </a:cubicBezTo>
                  <a:lnTo>
                    <a:pt x="329" y="341"/>
                  </a:lnTo>
                  <a:cubicBezTo>
                    <a:pt x="308" y="329"/>
                    <a:pt x="297" y="329"/>
                    <a:pt x="286" y="329"/>
                  </a:cubicBezTo>
                  <a:cubicBezTo>
                    <a:pt x="154" y="329"/>
                    <a:pt x="23" y="439"/>
                    <a:pt x="1" y="570"/>
                  </a:cubicBezTo>
                  <a:lnTo>
                    <a:pt x="1" y="625"/>
                  </a:lnTo>
                  <a:cubicBezTo>
                    <a:pt x="45" y="625"/>
                    <a:pt x="89" y="636"/>
                    <a:pt x="122" y="636"/>
                  </a:cubicBezTo>
                  <a:cubicBezTo>
                    <a:pt x="308" y="647"/>
                    <a:pt x="494" y="658"/>
                    <a:pt x="669" y="658"/>
                  </a:cubicBezTo>
                  <a:lnTo>
                    <a:pt x="680" y="658"/>
                  </a:lnTo>
                  <a:cubicBezTo>
                    <a:pt x="691" y="658"/>
                    <a:pt x="691" y="658"/>
                    <a:pt x="691" y="669"/>
                  </a:cubicBezTo>
                  <a:cubicBezTo>
                    <a:pt x="899" y="669"/>
                    <a:pt x="1107" y="680"/>
                    <a:pt x="1315" y="691"/>
                  </a:cubicBezTo>
                  <a:cubicBezTo>
                    <a:pt x="1326" y="680"/>
                    <a:pt x="1337" y="680"/>
                    <a:pt x="1337" y="669"/>
                  </a:cubicBezTo>
                  <a:cubicBezTo>
                    <a:pt x="1380" y="614"/>
                    <a:pt x="1380" y="526"/>
                    <a:pt x="1337" y="482"/>
                  </a:cubicBezTo>
                  <a:cubicBezTo>
                    <a:pt x="1304" y="450"/>
                    <a:pt x="1260" y="428"/>
                    <a:pt x="1217" y="428"/>
                  </a:cubicBezTo>
                  <a:cubicBezTo>
                    <a:pt x="1195" y="428"/>
                    <a:pt x="1173" y="439"/>
                    <a:pt x="1151" y="450"/>
                  </a:cubicBezTo>
                  <a:cubicBezTo>
                    <a:pt x="1161" y="351"/>
                    <a:pt x="1173" y="263"/>
                    <a:pt x="1151" y="176"/>
                  </a:cubicBezTo>
                  <a:cubicBezTo>
                    <a:pt x="1129" y="88"/>
                    <a:pt x="1052" y="23"/>
                    <a:pt x="964" y="23"/>
                  </a:cubicBezTo>
                  <a:lnTo>
                    <a:pt x="954" y="23"/>
                  </a:lnTo>
                  <a:cubicBezTo>
                    <a:pt x="855" y="34"/>
                    <a:pt x="801" y="122"/>
                    <a:pt x="757" y="198"/>
                  </a:cubicBezTo>
                  <a:cubicBezTo>
                    <a:pt x="789" y="110"/>
                    <a:pt x="702" y="1"/>
                    <a:pt x="604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2"/>
            <p:cNvSpPr/>
            <p:nvPr/>
          </p:nvSpPr>
          <p:spPr>
            <a:xfrm>
              <a:off x="6332118" y="2788978"/>
              <a:ext cx="26851" cy="10746"/>
            </a:xfrm>
            <a:custGeom>
              <a:rect b="b" l="l" r="r" t="t"/>
              <a:pathLst>
                <a:path extrusionOk="0" h="373" w="932">
                  <a:moveTo>
                    <a:pt x="516" y="1"/>
                  </a:moveTo>
                  <a:cubicBezTo>
                    <a:pt x="450" y="33"/>
                    <a:pt x="384" y="55"/>
                    <a:pt x="319" y="55"/>
                  </a:cubicBezTo>
                  <a:lnTo>
                    <a:pt x="275" y="55"/>
                  </a:lnTo>
                  <a:cubicBezTo>
                    <a:pt x="264" y="66"/>
                    <a:pt x="253" y="88"/>
                    <a:pt x="242" y="110"/>
                  </a:cubicBezTo>
                  <a:cubicBezTo>
                    <a:pt x="132" y="132"/>
                    <a:pt x="45" y="241"/>
                    <a:pt x="1" y="361"/>
                  </a:cubicBezTo>
                  <a:cubicBezTo>
                    <a:pt x="285" y="361"/>
                    <a:pt x="560" y="373"/>
                    <a:pt x="833" y="373"/>
                  </a:cubicBezTo>
                  <a:lnTo>
                    <a:pt x="910" y="373"/>
                  </a:lnTo>
                  <a:cubicBezTo>
                    <a:pt x="932" y="340"/>
                    <a:pt x="932" y="307"/>
                    <a:pt x="932" y="274"/>
                  </a:cubicBezTo>
                  <a:lnTo>
                    <a:pt x="932" y="263"/>
                  </a:lnTo>
                  <a:cubicBezTo>
                    <a:pt x="767" y="241"/>
                    <a:pt x="614" y="132"/>
                    <a:pt x="516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2"/>
            <p:cNvSpPr/>
            <p:nvPr/>
          </p:nvSpPr>
          <p:spPr>
            <a:xfrm>
              <a:off x="6323302" y="2700647"/>
              <a:ext cx="4754" cy="7289"/>
            </a:xfrm>
            <a:custGeom>
              <a:rect b="b" l="l" r="r" t="t"/>
              <a:pathLst>
                <a:path extrusionOk="0" h="253" w="165">
                  <a:moveTo>
                    <a:pt x="88" y="1"/>
                  </a:moveTo>
                  <a:cubicBezTo>
                    <a:pt x="88" y="1"/>
                    <a:pt x="77" y="1"/>
                    <a:pt x="77" y="11"/>
                  </a:cubicBezTo>
                  <a:cubicBezTo>
                    <a:pt x="12" y="67"/>
                    <a:pt x="0" y="176"/>
                    <a:pt x="44" y="252"/>
                  </a:cubicBezTo>
                  <a:cubicBezTo>
                    <a:pt x="77" y="242"/>
                    <a:pt x="99" y="220"/>
                    <a:pt x="121" y="198"/>
                  </a:cubicBezTo>
                  <a:cubicBezTo>
                    <a:pt x="165" y="132"/>
                    <a:pt x="132" y="67"/>
                    <a:pt x="88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2"/>
            <p:cNvSpPr/>
            <p:nvPr/>
          </p:nvSpPr>
          <p:spPr>
            <a:xfrm>
              <a:off x="6351392" y="2676360"/>
              <a:ext cx="28724" cy="32843"/>
            </a:xfrm>
            <a:custGeom>
              <a:rect b="b" l="l" r="r" t="t"/>
              <a:pathLst>
                <a:path extrusionOk="0" h="1140" w="997">
                  <a:moveTo>
                    <a:pt x="230" y="0"/>
                  </a:moveTo>
                  <a:cubicBezTo>
                    <a:pt x="132" y="12"/>
                    <a:pt x="54" y="99"/>
                    <a:pt x="44" y="187"/>
                  </a:cubicBezTo>
                  <a:cubicBezTo>
                    <a:pt x="44" y="241"/>
                    <a:pt x="44" y="285"/>
                    <a:pt x="33" y="340"/>
                  </a:cubicBezTo>
                  <a:cubicBezTo>
                    <a:pt x="22" y="362"/>
                    <a:pt x="11" y="373"/>
                    <a:pt x="0" y="395"/>
                  </a:cubicBezTo>
                  <a:cubicBezTo>
                    <a:pt x="54" y="482"/>
                    <a:pt x="142" y="559"/>
                    <a:pt x="241" y="592"/>
                  </a:cubicBezTo>
                  <a:cubicBezTo>
                    <a:pt x="88" y="679"/>
                    <a:pt x="120" y="964"/>
                    <a:pt x="295" y="1019"/>
                  </a:cubicBezTo>
                  <a:cubicBezTo>
                    <a:pt x="252" y="1019"/>
                    <a:pt x="219" y="1019"/>
                    <a:pt x="186" y="1030"/>
                  </a:cubicBezTo>
                  <a:cubicBezTo>
                    <a:pt x="230" y="1107"/>
                    <a:pt x="329" y="1139"/>
                    <a:pt x="416" y="1139"/>
                  </a:cubicBezTo>
                  <a:lnTo>
                    <a:pt x="460" y="1139"/>
                  </a:lnTo>
                  <a:cubicBezTo>
                    <a:pt x="558" y="1129"/>
                    <a:pt x="657" y="1063"/>
                    <a:pt x="668" y="975"/>
                  </a:cubicBezTo>
                  <a:cubicBezTo>
                    <a:pt x="701" y="986"/>
                    <a:pt x="733" y="997"/>
                    <a:pt x="777" y="997"/>
                  </a:cubicBezTo>
                  <a:cubicBezTo>
                    <a:pt x="821" y="997"/>
                    <a:pt x="865" y="986"/>
                    <a:pt x="908" y="964"/>
                  </a:cubicBezTo>
                  <a:cubicBezTo>
                    <a:pt x="876" y="844"/>
                    <a:pt x="908" y="701"/>
                    <a:pt x="996" y="603"/>
                  </a:cubicBezTo>
                  <a:cubicBezTo>
                    <a:pt x="942" y="537"/>
                    <a:pt x="865" y="494"/>
                    <a:pt x="777" y="494"/>
                  </a:cubicBezTo>
                  <a:lnTo>
                    <a:pt x="767" y="494"/>
                  </a:lnTo>
                  <a:cubicBezTo>
                    <a:pt x="788" y="472"/>
                    <a:pt x="788" y="417"/>
                    <a:pt x="777" y="384"/>
                  </a:cubicBezTo>
                  <a:cubicBezTo>
                    <a:pt x="745" y="275"/>
                    <a:pt x="689" y="165"/>
                    <a:pt x="591" y="110"/>
                  </a:cubicBezTo>
                  <a:cubicBezTo>
                    <a:pt x="569" y="99"/>
                    <a:pt x="536" y="99"/>
                    <a:pt x="514" y="99"/>
                  </a:cubicBezTo>
                  <a:cubicBezTo>
                    <a:pt x="482" y="99"/>
                    <a:pt x="449" y="110"/>
                    <a:pt x="416" y="121"/>
                  </a:cubicBezTo>
                  <a:cubicBezTo>
                    <a:pt x="394" y="56"/>
                    <a:pt x="317" y="0"/>
                    <a:pt x="241" y="0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2"/>
            <p:cNvSpPr/>
            <p:nvPr/>
          </p:nvSpPr>
          <p:spPr>
            <a:xfrm>
              <a:off x="6408148" y="2747636"/>
              <a:ext cx="36013" cy="37251"/>
            </a:xfrm>
            <a:custGeom>
              <a:rect b="b" l="l" r="r" t="t"/>
              <a:pathLst>
                <a:path extrusionOk="0" h="1293" w="1250">
                  <a:moveTo>
                    <a:pt x="712" y="1"/>
                  </a:moveTo>
                  <a:cubicBezTo>
                    <a:pt x="680" y="1"/>
                    <a:pt x="658" y="1"/>
                    <a:pt x="636" y="12"/>
                  </a:cubicBezTo>
                  <a:cubicBezTo>
                    <a:pt x="581" y="34"/>
                    <a:pt x="548" y="78"/>
                    <a:pt x="537" y="132"/>
                  </a:cubicBezTo>
                  <a:cubicBezTo>
                    <a:pt x="505" y="67"/>
                    <a:pt x="427" y="23"/>
                    <a:pt x="351" y="23"/>
                  </a:cubicBezTo>
                  <a:lnTo>
                    <a:pt x="329" y="23"/>
                  </a:lnTo>
                  <a:cubicBezTo>
                    <a:pt x="208" y="45"/>
                    <a:pt x="121" y="166"/>
                    <a:pt x="88" y="286"/>
                  </a:cubicBezTo>
                  <a:cubicBezTo>
                    <a:pt x="67" y="373"/>
                    <a:pt x="67" y="472"/>
                    <a:pt x="77" y="560"/>
                  </a:cubicBezTo>
                  <a:cubicBezTo>
                    <a:pt x="88" y="614"/>
                    <a:pt x="110" y="658"/>
                    <a:pt x="99" y="713"/>
                  </a:cubicBezTo>
                  <a:cubicBezTo>
                    <a:pt x="88" y="767"/>
                    <a:pt x="55" y="811"/>
                    <a:pt x="45" y="866"/>
                  </a:cubicBezTo>
                  <a:cubicBezTo>
                    <a:pt x="1" y="1020"/>
                    <a:pt x="110" y="1183"/>
                    <a:pt x="252" y="1249"/>
                  </a:cubicBezTo>
                  <a:cubicBezTo>
                    <a:pt x="318" y="1282"/>
                    <a:pt x="395" y="1293"/>
                    <a:pt x="471" y="1293"/>
                  </a:cubicBezTo>
                  <a:cubicBezTo>
                    <a:pt x="548" y="1293"/>
                    <a:pt x="636" y="1271"/>
                    <a:pt x="712" y="1260"/>
                  </a:cubicBezTo>
                  <a:cubicBezTo>
                    <a:pt x="811" y="1238"/>
                    <a:pt x="921" y="1195"/>
                    <a:pt x="1019" y="1151"/>
                  </a:cubicBezTo>
                  <a:cubicBezTo>
                    <a:pt x="1074" y="1129"/>
                    <a:pt x="1140" y="1096"/>
                    <a:pt x="1150" y="1030"/>
                  </a:cubicBezTo>
                  <a:cubicBezTo>
                    <a:pt x="1172" y="976"/>
                    <a:pt x="1118" y="921"/>
                    <a:pt x="1074" y="921"/>
                  </a:cubicBezTo>
                  <a:cubicBezTo>
                    <a:pt x="1172" y="877"/>
                    <a:pt x="1238" y="767"/>
                    <a:pt x="1249" y="658"/>
                  </a:cubicBezTo>
                  <a:cubicBezTo>
                    <a:pt x="1249" y="538"/>
                    <a:pt x="1172" y="417"/>
                    <a:pt x="1062" y="373"/>
                  </a:cubicBezTo>
                  <a:cubicBezTo>
                    <a:pt x="1041" y="363"/>
                    <a:pt x="1008" y="351"/>
                    <a:pt x="986" y="329"/>
                  </a:cubicBezTo>
                  <a:cubicBezTo>
                    <a:pt x="921" y="275"/>
                    <a:pt x="921" y="166"/>
                    <a:pt x="877" y="88"/>
                  </a:cubicBezTo>
                  <a:cubicBezTo>
                    <a:pt x="843" y="34"/>
                    <a:pt x="778" y="1"/>
                    <a:pt x="712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2"/>
            <p:cNvSpPr/>
            <p:nvPr/>
          </p:nvSpPr>
          <p:spPr>
            <a:xfrm>
              <a:off x="6456404" y="2662819"/>
              <a:ext cx="40737" cy="43561"/>
            </a:xfrm>
            <a:custGeom>
              <a:rect b="b" l="l" r="r" t="t"/>
              <a:pathLst>
                <a:path extrusionOk="0" h="1512" w="1414">
                  <a:moveTo>
                    <a:pt x="723" y="0"/>
                  </a:moveTo>
                  <a:cubicBezTo>
                    <a:pt x="701" y="0"/>
                    <a:pt x="679" y="0"/>
                    <a:pt x="658" y="11"/>
                  </a:cubicBezTo>
                  <a:cubicBezTo>
                    <a:pt x="548" y="44"/>
                    <a:pt x="460" y="142"/>
                    <a:pt x="450" y="263"/>
                  </a:cubicBezTo>
                  <a:cubicBezTo>
                    <a:pt x="428" y="219"/>
                    <a:pt x="384" y="186"/>
                    <a:pt x="340" y="175"/>
                  </a:cubicBezTo>
                  <a:lnTo>
                    <a:pt x="319" y="175"/>
                  </a:lnTo>
                  <a:cubicBezTo>
                    <a:pt x="253" y="175"/>
                    <a:pt x="176" y="230"/>
                    <a:pt x="132" y="285"/>
                  </a:cubicBezTo>
                  <a:cubicBezTo>
                    <a:pt x="34" y="416"/>
                    <a:pt x="44" y="624"/>
                    <a:pt x="154" y="745"/>
                  </a:cubicBezTo>
                  <a:cubicBezTo>
                    <a:pt x="1" y="974"/>
                    <a:pt x="66" y="1324"/>
                    <a:pt x="307" y="1456"/>
                  </a:cubicBezTo>
                  <a:cubicBezTo>
                    <a:pt x="362" y="1489"/>
                    <a:pt x="417" y="1511"/>
                    <a:pt x="472" y="1511"/>
                  </a:cubicBezTo>
                  <a:lnTo>
                    <a:pt x="494" y="1511"/>
                  </a:lnTo>
                  <a:cubicBezTo>
                    <a:pt x="614" y="1511"/>
                    <a:pt x="723" y="1445"/>
                    <a:pt x="778" y="1346"/>
                  </a:cubicBezTo>
                  <a:cubicBezTo>
                    <a:pt x="789" y="1324"/>
                    <a:pt x="800" y="1303"/>
                    <a:pt x="822" y="1292"/>
                  </a:cubicBezTo>
                  <a:cubicBezTo>
                    <a:pt x="833" y="1281"/>
                    <a:pt x="844" y="1281"/>
                    <a:pt x="855" y="1281"/>
                  </a:cubicBezTo>
                  <a:cubicBezTo>
                    <a:pt x="888" y="1281"/>
                    <a:pt x="920" y="1303"/>
                    <a:pt x="954" y="1314"/>
                  </a:cubicBezTo>
                  <a:cubicBezTo>
                    <a:pt x="975" y="1324"/>
                    <a:pt x="997" y="1324"/>
                    <a:pt x="1019" y="1324"/>
                  </a:cubicBezTo>
                  <a:cubicBezTo>
                    <a:pt x="1063" y="1324"/>
                    <a:pt x="1107" y="1314"/>
                    <a:pt x="1139" y="1281"/>
                  </a:cubicBezTo>
                  <a:cubicBezTo>
                    <a:pt x="1183" y="1226"/>
                    <a:pt x="1183" y="1139"/>
                    <a:pt x="1117" y="1105"/>
                  </a:cubicBezTo>
                  <a:cubicBezTo>
                    <a:pt x="1260" y="1095"/>
                    <a:pt x="1380" y="974"/>
                    <a:pt x="1402" y="843"/>
                  </a:cubicBezTo>
                  <a:cubicBezTo>
                    <a:pt x="1413" y="701"/>
                    <a:pt x="1326" y="558"/>
                    <a:pt x="1194" y="514"/>
                  </a:cubicBezTo>
                  <a:cubicBezTo>
                    <a:pt x="1216" y="460"/>
                    <a:pt x="1249" y="394"/>
                    <a:pt x="1249" y="329"/>
                  </a:cubicBezTo>
                  <a:cubicBezTo>
                    <a:pt x="1260" y="263"/>
                    <a:pt x="1227" y="186"/>
                    <a:pt x="1173" y="153"/>
                  </a:cubicBezTo>
                  <a:cubicBezTo>
                    <a:pt x="1151" y="142"/>
                    <a:pt x="1129" y="131"/>
                    <a:pt x="1107" y="131"/>
                  </a:cubicBezTo>
                  <a:cubicBezTo>
                    <a:pt x="1063" y="131"/>
                    <a:pt x="1019" y="164"/>
                    <a:pt x="997" y="208"/>
                  </a:cubicBezTo>
                  <a:cubicBezTo>
                    <a:pt x="964" y="88"/>
                    <a:pt x="844" y="0"/>
                    <a:pt x="7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2"/>
            <p:cNvSpPr/>
            <p:nvPr/>
          </p:nvSpPr>
          <p:spPr>
            <a:xfrm>
              <a:off x="6504978" y="2698140"/>
              <a:ext cx="39153" cy="45750"/>
            </a:xfrm>
            <a:custGeom>
              <a:rect b="b" l="l" r="r" t="t"/>
              <a:pathLst>
                <a:path extrusionOk="0" h="1588" w="1359">
                  <a:moveTo>
                    <a:pt x="735" y="0"/>
                  </a:moveTo>
                  <a:cubicBezTo>
                    <a:pt x="647" y="0"/>
                    <a:pt x="559" y="55"/>
                    <a:pt x="538" y="142"/>
                  </a:cubicBezTo>
                  <a:cubicBezTo>
                    <a:pt x="516" y="98"/>
                    <a:pt x="482" y="77"/>
                    <a:pt x="450" y="66"/>
                  </a:cubicBezTo>
                  <a:cubicBezTo>
                    <a:pt x="428" y="66"/>
                    <a:pt x="417" y="55"/>
                    <a:pt x="395" y="55"/>
                  </a:cubicBezTo>
                  <a:cubicBezTo>
                    <a:pt x="341" y="55"/>
                    <a:pt x="275" y="88"/>
                    <a:pt x="231" y="142"/>
                  </a:cubicBezTo>
                  <a:cubicBezTo>
                    <a:pt x="176" y="197"/>
                    <a:pt x="143" y="274"/>
                    <a:pt x="122" y="351"/>
                  </a:cubicBezTo>
                  <a:cubicBezTo>
                    <a:pt x="44" y="592"/>
                    <a:pt x="1" y="843"/>
                    <a:pt x="1" y="1095"/>
                  </a:cubicBezTo>
                  <a:cubicBezTo>
                    <a:pt x="1" y="1237"/>
                    <a:pt x="34" y="1412"/>
                    <a:pt x="176" y="1446"/>
                  </a:cubicBezTo>
                  <a:cubicBezTo>
                    <a:pt x="187" y="1456"/>
                    <a:pt x="209" y="1456"/>
                    <a:pt x="220" y="1456"/>
                  </a:cubicBezTo>
                  <a:cubicBezTo>
                    <a:pt x="253" y="1456"/>
                    <a:pt x="275" y="1446"/>
                    <a:pt x="297" y="1446"/>
                  </a:cubicBezTo>
                  <a:cubicBezTo>
                    <a:pt x="329" y="1446"/>
                    <a:pt x="351" y="1434"/>
                    <a:pt x="373" y="1434"/>
                  </a:cubicBezTo>
                  <a:cubicBezTo>
                    <a:pt x="384" y="1434"/>
                    <a:pt x="384" y="1446"/>
                    <a:pt x="395" y="1446"/>
                  </a:cubicBezTo>
                  <a:cubicBezTo>
                    <a:pt x="538" y="1446"/>
                    <a:pt x="647" y="1587"/>
                    <a:pt x="789" y="1587"/>
                  </a:cubicBezTo>
                  <a:lnTo>
                    <a:pt x="811" y="1587"/>
                  </a:lnTo>
                  <a:cubicBezTo>
                    <a:pt x="932" y="1577"/>
                    <a:pt x="1030" y="1446"/>
                    <a:pt x="997" y="1325"/>
                  </a:cubicBezTo>
                  <a:lnTo>
                    <a:pt x="997" y="1325"/>
                  </a:lnTo>
                  <a:cubicBezTo>
                    <a:pt x="1019" y="1336"/>
                    <a:pt x="1052" y="1347"/>
                    <a:pt x="1085" y="1347"/>
                  </a:cubicBezTo>
                  <a:cubicBezTo>
                    <a:pt x="1161" y="1347"/>
                    <a:pt x="1227" y="1314"/>
                    <a:pt x="1271" y="1259"/>
                  </a:cubicBezTo>
                  <a:cubicBezTo>
                    <a:pt x="1336" y="1183"/>
                    <a:pt x="1358" y="1062"/>
                    <a:pt x="1336" y="964"/>
                  </a:cubicBezTo>
                  <a:cubicBezTo>
                    <a:pt x="1326" y="898"/>
                    <a:pt x="1304" y="832"/>
                    <a:pt x="1260" y="789"/>
                  </a:cubicBezTo>
                  <a:cubicBezTo>
                    <a:pt x="1227" y="755"/>
                    <a:pt x="1183" y="745"/>
                    <a:pt x="1151" y="745"/>
                  </a:cubicBezTo>
                  <a:cubicBezTo>
                    <a:pt x="1129" y="745"/>
                    <a:pt x="1107" y="755"/>
                    <a:pt x="1085" y="767"/>
                  </a:cubicBezTo>
                  <a:cubicBezTo>
                    <a:pt x="1151" y="712"/>
                    <a:pt x="1227" y="646"/>
                    <a:pt x="1260" y="570"/>
                  </a:cubicBezTo>
                  <a:cubicBezTo>
                    <a:pt x="1293" y="482"/>
                    <a:pt x="1293" y="373"/>
                    <a:pt x="1227" y="307"/>
                  </a:cubicBezTo>
                  <a:cubicBezTo>
                    <a:pt x="1195" y="285"/>
                    <a:pt x="1151" y="263"/>
                    <a:pt x="1107" y="263"/>
                  </a:cubicBezTo>
                  <a:cubicBezTo>
                    <a:pt x="1063" y="263"/>
                    <a:pt x="1008" y="285"/>
                    <a:pt x="986" y="339"/>
                  </a:cubicBezTo>
                  <a:cubicBezTo>
                    <a:pt x="997" y="186"/>
                    <a:pt x="910" y="33"/>
                    <a:pt x="767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2"/>
            <p:cNvSpPr/>
            <p:nvPr/>
          </p:nvSpPr>
          <p:spPr>
            <a:xfrm>
              <a:off x="6557355" y="2719258"/>
              <a:ext cx="34082" cy="41025"/>
            </a:xfrm>
            <a:custGeom>
              <a:rect b="b" l="l" r="r" t="t"/>
              <a:pathLst>
                <a:path extrusionOk="0" h="1424" w="1183">
                  <a:moveTo>
                    <a:pt x="504" y="0"/>
                  </a:moveTo>
                  <a:cubicBezTo>
                    <a:pt x="416" y="22"/>
                    <a:pt x="362" y="110"/>
                    <a:pt x="362" y="198"/>
                  </a:cubicBezTo>
                  <a:lnTo>
                    <a:pt x="362" y="241"/>
                  </a:lnTo>
                  <a:cubicBezTo>
                    <a:pt x="329" y="231"/>
                    <a:pt x="307" y="219"/>
                    <a:pt x="274" y="219"/>
                  </a:cubicBezTo>
                  <a:lnTo>
                    <a:pt x="263" y="219"/>
                  </a:lnTo>
                  <a:cubicBezTo>
                    <a:pt x="143" y="231"/>
                    <a:pt x="55" y="351"/>
                    <a:pt x="33" y="460"/>
                  </a:cubicBezTo>
                  <a:cubicBezTo>
                    <a:pt x="0" y="581"/>
                    <a:pt x="33" y="701"/>
                    <a:pt x="44" y="822"/>
                  </a:cubicBezTo>
                  <a:cubicBezTo>
                    <a:pt x="55" y="866"/>
                    <a:pt x="55" y="910"/>
                    <a:pt x="55" y="953"/>
                  </a:cubicBezTo>
                  <a:cubicBezTo>
                    <a:pt x="55" y="997"/>
                    <a:pt x="44" y="1030"/>
                    <a:pt x="33" y="1073"/>
                  </a:cubicBezTo>
                  <a:cubicBezTo>
                    <a:pt x="22" y="1238"/>
                    <a:pt x="165" y="1380"/>
                    <a:pt x="329" y="1413"/>
                  </a:cubicBezTo>
                  <a:cubicBezTo>
                    <a:pt x="372" y="1424"/>
                    <a:pt x="416" y="1424"/>
                    <a:pt x="460" y="1424"/>
                  </a:cubicBezTo>
                  <a:cubicBezTo>
                    <a:pt x="581" y="1424"/>
                    <a:pt x="701" y="1391"/>
                    <a:pt x="810" y="1358"/>
                  </a:cubicBezTo>
                  <a:cubicBezTo>
                    <a:pt x="854" y="1336"/>
                    <a:pt x="909" y="1326"/>
                    <a:pt x="931" y="1282"/>
                  </a:cubicBezTo>
                  <a:cubicBezTo>
                    <a:pt x="942" y="1260"/>
                    <a:pt x="953" y="1216"/>
                    <a:pt x="953" y="1183"/>
                  </a:cubicBezTo>
                  <a:cubicBezTo>
                    <a:pt x="975" y="1095"/>
                    <a:pt x="1041" y="1030"/>
                    <a:pt x="1084" y="953"/>
                  </a:cubicBezTo>
                  <a:cubicBezTo>
                    <a:pt x="1139" y="888"/>
                    <a:pt x="1183" y="800"/>
                    <a:pt x="1172" y="713"/>
                  </a:cubicBezTo>
                  <a:cubicBezTo>
                    <a:pt x="1161" y="635"/>
                    <a:pt x="1095" y="581"/>
                    <a:pt x="1029" y="581"/>
                  </a:cubicBezTo>
                  <a:cubicBezTo>
                    <a:pt x="1007" y="581"/>
                    <a:pt x="997" y="581"/>
                    <a:pt x="975" y="592"/>
                  </a:cubicBezTo>
                  <a:cubicBezTo>
                    <a:pt x="1019" y="526"/>
                    <a:pt x="1063" y="460"/>
                    <a:pt x="1073" y="384"/>
                  </a:cubicBezTo>
                  <a:cubicBezTo>
                    <a:pt x="1095" y="307"/>
                    <a:pt x="1073" y="219"/>
                    <a:pt x="1019" y="176"/>
                  </a:cubicBezTo>
                  <a:cubicBezTo>
                    <a:pt x="986" y="154"/>
                    <a:pt x="953" y="143"/>
                    <a:pt x="920" y="143"/>
                  </a:cubicBezTo>
                  <a:cubicBezTo>
                    <a:pt x="876" y="143"/>
                    <a:pt x="832" y="165"/>
                    <a:pt x="810" y="198"/>
                  </a:cubicBezTo>
                  <a:cubicBezTo>
                    <a:pt x="745" y="99"/>
                    <a:pt x="657" y="0"/>
                    <a:pt x="548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2"/>
            <p:cNvSpPr/>
            <p:nvPr/>
          </p:nvSpPr>
          <p:spPr>
            <a:xfrm>
              <a:off x="6322668" y="2771318"/>
              <a:ext cx="3169" cy="5387"/>
            </a:xfrm>
            <a:custGeom>
              <a:rect b="b" l="l" r="r" t="t"/>
              <a:pathLst>
                <a:path extrusionOk="0" h="187" w="110">
                  <a:moveTo>
                    <a:pt x="56" y="0"/>
                  </a:moveTo>
                  <a:cubicBezTo>
                    <a:pt x="44" y="22"/>
                    <a:pt x="22" y="44"/>
                    <a:pt x="0" y="55"/>
                  </a:cubicBezTo>
                  <a:lnTo>
                    <a:pt x="56" y="55"/>
                  </a:lnTo>
                  <a:cubicBezTo>
                    <a:pt x="44" y="99"/>
                    <a:pt x="77" y="154"/>
                    <a:pt x="110" y="186"/>
                  </a:cubicBezTo>
                  <a:cubicBezTo>
                    <a:pt x="88" y="120"/>
                    <a:pt x="66" y="55"/>
                    <a:pt x="56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2"/>
            <p:cNvSpPr/>
            <p:nvPr/>
          </p:nvSpPr>
          <p:spPr>
            <a:xfrm>
              <a:off x="6364616" y="2725250"/>
              <a:ext cx="4466" cy="6021"/>
            </a:xfrm>
            <a:custGeom>
              <a:rect b="b" l="l" r="r" t="t"/>
              <a:pathLst>
                <a:path extrusionOk="0" h="209" w="155">
                  <a:moveTo>
                    <a:pt x="154" y="1"/>
                  </a:moveTo>
                  <a:lnTo>
                    <a:pt x="154" y="1"/>
                  </a:lnTo>
                  <a:cubicBezTo>
                    <a:pt x="110" y="23"/>
                    <a:pt x="77" y="55"/>
                    <a:pt x="55" y="89"/>
                  </a:cubicBezTo>
                  <a:cubicBezTo>
                    <a:pt x="23" y="121"/>
                    <a:pt x="11" y="165"/>
                    <a:pt x="1" y="209"/>
                  </a:cubicBezTo>
                  <a:cubicBezTo>
                    <a:pt x="89" y="176"/>
                    <a:pt x="132" y="99"/>
                    <a:pt x="154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2"/>
            <p:cNvSpPr/>
            <p:nvPr/>
          </p:nvSpPr>
          <p:spPr>
            <a:xfrm>
              <a:off x="6365883" y="2650834"/>
              <a:ext cx="13915" cy="19879"/>
            </a:xfrm>
            <a:custGeom>
              <a:rect b="b" l="l" r="r" t="t"/>
              <a:pathLst>
                <a:path extrusionOk="0" h="690" w="483">
                  <a:moveTo>
                    <a:pt x="373" y="0"/>
                  </a:moveTo>
                  <a:lnTo>
                    <a:pt x="373" y="11"/>
                  </a:lnTo>
                  <a:cubicBezTo>
                    <a:pt x="395" y="66"/>
                    <a:pt x="439" y="110"/>
                    <a:pt x="483" y="153"/>
                  </a:cubicBezTo>
                  <a:cubicBezTo>
                    <a:pt x="483" y="110"/>
                    <a:pt x="483" y="76"/>
                    <a:pt x="471" y="44"/>
                  </a:cubicBezTo>
                  <a:cubicBezTo>
                    <a:pt x="439" y="32"/>
                    <a:pt x="405" y="11"/>
                    <a:pt x="373" y="0"/>
                  </a:cubicBezTo>
                  <a:close/>
                  <a:moveTo>
                    <a:pt x="230" y="547"/>
                  </a:moveTo>
                  <a:cubicBezTo>
                    <a:pt x="186" y="547"/>
                    <a:pt x="132" y="558"/>
                    <a:pt x="88" y="580"/>
                  </a:cubicBezTo>
                  <a:cubicBezTo>
                    <a:pt x="55" y="613"/>
                    <a:pt x="23" y="646"/>
                    <a:pt x="1" y="689"/>
                  </a:cubicBezTo>
                  <a:lnTo>
                    <a:pt x="99" y="657"/>
                  </a:lnTo>
                  <a:cubicBezTo>
                    <a:pt x="154" y="635"/>
                    <a:pt x="208" y="591"/>
                    <a:pt x="252" y="547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2"/>
            <p:cNvSpPr/>
            <p:nvPr/>
          </p:nvSpPr>
          <p:spPr>
            <a:xfrm>
              <a:off x="6354532" y="2590564"/>
              <a:ext cx="29357" cy="30308"/>
            </a:xfrm>
            <a:custGeom>
              <a:rect b="b" l="l" r="r" t="t"/>
              <a:pathLst>
                <a:path extrusionOk="0" h="1052" w="1019">
                  <a:moveTo>
                    <a:pt x="482" y="0"/>
                  </a:moveTo>
                  <a:cubicBezTo>
                    <a:pt x="460" y="0"/>
                    <a:pt x="427" y="0"/>
                    <a:pt x="395" y="22"/>
                  </a:cubicBezTo>
                  <a:cubicBezTo>
                    <a:pt x="351" y="44"/>
                    <a:pt x="318" y="88"/>
                    <a:pt x="307" y="143"/>
                  </a:cubicBezTo>
                  <a:cubicBezTo>
                    <a:pt x="274" y="110"/>
                    <a:pt x="230" y="88"/>
                    <a:pt x="176" y="88"/>
                  </a:cubicBezTo>
                  <a:lnTo>
                    <a:pt x="143" y="88"/>
                  </a:lnTo>
                  <a:cubicBezTo>
                    <a:pt x="77" y="110"/>
                    <a:pt x="33" y="154"/>
                    <a:pt x="1" y="209"/>
                  </a:cubicBezTo>
                  <a:cubicBezTo>
                    <a:pt x="44" y="241"/>
                    <a:pt x="77" y="275"/>
                    <a:pt x="88" y="318"/>
                  </a:cubicBezTo>
                  <a:cubicBezTo>
                    <a:pt x="132" y="416"/>
                    <a:pt x="143" y="526"/>
                    <a:pt x="198" y="614"/>
                  </a:cubicBezTo>
                  <a:cubicBezTo>
                    <a:pt x="230" y="669"/>
                    <a:pt x="296" y="713"/>
                    <a:pt x="361" y="713"/>
                  </a:cubicBezTo>
                  <a:cubicBezTo>
                    <a:pt x="395" y="713"/>
                    <a:pt x="427" y="701"/>
                    <a:pt x="460" y="669"/>
                  </a:cubicBezTo>
                  <a:lnTo>
                    <a:pt x="460" y="669"/>
                  </a:lnTo>
                  <a:cubicBezTo>
                    <a:pt x="417" y="789"/>
                    <a:pt x="417" y="942"/>
                    <a:pt x="493" y="1051"/>
                  </a:cubicBezTo>
                  <a:cubicBezTo>
                    <a:pt x="559" y="1051"/>
                    <a:pt x="624" y="1041"/>
                    <a:pt x="690" y="1030"/>
                  </a:cubicBezTo>
                  <a:cubicBezTo>
                    <a:pt x="745" y="1019"/>
                    <a:pt x="811" y="986"/>
                    <a:pt x="855" y="942"/>
                  </a:cubicBezTo>
                  <a:cubicBezTo>
                    <a:pt x="898" y="898"/>
                    <a:pt x="909" y="822"/>
                    <a:pt x="877" y="778"/>
                  </a:cubicBezTo>
                  <a:cubicBezTo>
                    <a:pt x="964" y="723"/>
                    <a:pt x="1018" y="603"/>
                    <a:pt x="975" y="494"/>
                  </a:cubicBezTo>
                  <a:cubicBezTo>
                    <a:pt x="953" y="406"/>
                    <a:pt x="855" y="351"/>
                    <a:pt x="767" y="351"/>
                  </a:cubicBezTo>
                  <a:lnTo>
                    <a:pt x="723" y="351"/>
                  </a:lnTo>
                  <a:cubicBezTo>
                    <a:pt x="745" y="253"/>
                    <a:pt x="723" y="154"/>
                    <a:pt x="658" y="77"/>
                  </a:cubicBezTo>
                  <a:cubicBezTo>
                    <a:pt x="614" y="34"/>
                    <a:pt x="548" y="0"/>
                    <a:pt x="482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2"/>
            <p:cNvSpPr/>
            <p:nvPr/>
          </p:nvSpPr>
          <p:spPr>
            <a:xfrm>
              <a:off x="6391121" y="2597507"/>
              <a:ext cx="30625" cy="34428"/>
            </a:xfrm>
            <a:custGeom>
              <a:rect b="b" l="l" r="r" t="t"/>
              <a:pathLst>
                <a:path extrusionOk="0" h="1195" w="1063">
                  <a:moveTo>
                    <a:pt x="559" y="0"/>
                  </a:moveTo>
                  <a:cubicBezTo>
                    <a:pt x="460" y="12"/>
                    <a:pt x="383" y="99"/>
                    <a:pt x="362" y="187"/>
                  </a:cubicBezTo>
                  <a:cubicBezTo>
                    <a:pt x="362" y="110"/>
                    <a:pt x="329" y="22"/>
                    <a:pt x="252" y="22"/>
                  </a:cubicBezTo>
                  <a:cubicBezTo>
                    <a:pt x="208" y="22"/>
                    <a:pt x="176" y="55"/>
                    <a:pt x="143" y="88"/>
                  </a:cubicBezTo>
                  <a:cubicBezTo>
                    <a:pt x="23" y="219"/>
                    <a:pt x="1" y="428"/>
                    <a:pt x="77" y="592"/>
                  </a:cubicBezTo>
                  <a:lnTo>
                    <a:pt x="55" y="603"/>
                  </a:lnTo>
                  <a:cubicBezTo>
                    <a:pt x="44" y="712"/>
                    <a:pt x="55" y="822"/>
                    <a:pt x="99" y="920"/>
                  </a:cubicBezTo>
                  <a:cubicBezTo>
                    <a:pt x="121" y="931"/>
                    <a:pt x="132" y="942"/>
                    <a:pt x="154" y="942"/>
                  </a:cubicBezTo>
                  <a:cubicBezTo>
                    <a:pt x="252" y="997"/>
                    <a:pt x="307" y="1095"/>
                    <a:pt x="307" y="1194"/>
                  </a:cubicBezTo>
                  <a:lnTo>
                    <a:pt x="340" y="1194"/>
                  </a:lnTo>
                  <a:cubicBezTo>
                    <a:pt x="383" y="1194"/>
                    <a:pt x="427" y="1183"/>
                    <a:pt x="449" y="1139"/>
                  </a:cubicBezTo>
                  <a:cubicBezTo>
                    <a:pt x="460" y="1117"/>
                    <a:pt x="460" y="1073"/>
                    <a:pt x="482" y="1041"/>
                  </a:cubicBezTo>
                  <a:cubicBezTo>
                    <a:pt x="526" y="997"/>
                    <a:pt x="614" y="1019"/>
                    <a:pt x="679" y="997"/>
                  </a:cubicBezTo>
                  <a:cubicBezTo>
                    <a:pt x="712" y="986"/>
                    <a:pt x="745" y="953"/>
                    <a:pt x="778" y="931"/>
                  </a:cubicBezTo>
                  <a:cubicBezTo>
                    <a:pt x="833" y="888"/>
                    <a:pt x="877" y="844"/>
                    <a:pt x="931" y="789"/>
                  </a:cubicBezTo>
                  <a:cubicBezTo>
                    <a:pt x="997" y="734"/>
                    <a:pt x="1062" y="669"/>
                    <a:pt x="1062" y="570"/>
                  </a:cubicBezTo>
                  <a:cubicBezTo>
                    <a:pt x="1062" y="515"/>
                    <a:pt x="997" y="460"/>
                    <a:pt x="942" y="460"/>
                  </a:cubicBezTo>
                  <a:cubicBezTo>
                    <a:pt x="920" y="460"/>
                    <a:pt x="898" y="472"/>
                    <a:pt x="887" y="493"/>
                  </a:cubicBezTo>
                  <a:cubicBezTo>
                    <a:pt x="909" y="373"/>
                    <a:pt x="909" y="253"/>
                    <a:pt x="843" y="154"/>
                  </a:cubicBezTo>
                  <a:cubicBezTo>
                    <a:pt x="789" y="66"/>
                    <a:pt x="690" y="0"/>
                    <a:pt x="592" y="0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2"/>
            <p:cNvSpPr/>
            <p:nvPr/>
          </p:nvSpPr>
          <p:spPr>
            <a:xfrm>
              <a:off x="6394290" y="2659967"/>
              <a:ext cx="30596" cy="32181"/>
            </a:xfrm>
            <a:custGeom>
              <a:rect b="b" l="l" r="r" t="t"/>
              <a:pathLst>
                <a:path extrusionOk="0" h="1117" w="1062">
                  <a:moveTo>
                    <a:pt x="548" y="0"/>
                  </a:moveTo>
                  <a:cubicBezTo>
                    <a:pt x="460" y="0"/>
                    <a:pt x="394" y="66"/>
                    <a:pt x="361" y="132"/>
                  </a:cubicBezTo>
                  <a:cubicBezTo>
                    <a:pt x="350" y="77"/>
                    <a:pt x="295" y="12"/>
                    <a:pt x="230" y="12"/>
                  </a:cubicBezTo>
                  <a:lnTo>
                    <a:pt x="219" y="12"/>
                  </a:lnTo>
                  <a:cubicBezTo>
                    <a:pt x="120" y="12"/>
                    <a:pt x="33" y="88"/>
                    <a:pt x="11" y="187"/>
                  </a:cubicBezTo>
                  <a:cubicBezTo>
                    <a:pt x="0" y="263"/>
                    <a:pt x="22" y="362"/>
                    <a:pt x="88" y="384"/>
                  </a:cubicBezTo>
                  <a:lnTo>
                    <a:pt x="132" y="384"/>
                  </a:lnTo>
                  <a:cubicBezTo>
                    <a:pt x="44" y="504"/>
                    <a:pt x="0" y="668"/>
                    <a:pt x="54" y="822"/>
                  </a:cubicBezTo>
                  <a:cubicBezTo>
                    <a:pt x="54" y="832"/>
                    <a:pt x="66" y="854"/>
                    <a:pt x="66" y="866"/>
                  </a:cubicBezTo>
                  <a:cubicBezTo>
                    <a:pt x="88" y="866"/>
                    <a:pt x="98" y="866"/>
                    <a:pt x="110" y="876"/>
                  </a:cubicBezTo>
                  <a:cubicBezTo>
                    <a:pt x="208" y="909"/>
                    <a:pt x="263" y="1007"/>
                    <a:pt x="317" y="1095"/>
                  </a:cubicBezTo>
                  <a:cubicBezTo>
                    <a:pt x="339" y="1095"/>
                    <a:pt x="361" y="1106"/>
                    <a:pt x="383" y="1106"/>
                  </a:cubicBezTo>
                  <a:cubicBezTo>
                    <a:pt x="405" y="1117"/>
                    <a:pt x="427" y="1117"/>
                    <a:pt x="449" y="1117"/>
                  </a:cubicBezTo>
                  <a:cubicBezTo>
                    <a:pt x="613" y="1117"/>
                    <a:pt x="767" y="1019"/>
                    <a:pt x="908" y="909"/>
                  </a:cubicBezTo>
                  <a:cubicBezTo>
                    <a:pt x="920" y="854"/>
                    <a:pt x="930" y="800"/>
                    <a:pt x="952" y="745"/>
                  </a:cubicBezTo>
                  <a:cubicBezTo>
                    <a:pt x="974" y="701"/>
                    <a:pt x="1018" y="657"/>
                    <a:pt x="1062" y="625"/>
                  </a:cubicBezTo>
                  <a:cubicBezTo>
                    <a:pt x="1007" y="548"/>
                    <a:pt x="865" y="548"/>
                    <a:pt x="810" y="471"/>
                  </a:cubicBezTo>
                  <a:cubicBezTo>
                    <a:pt x="755" y="394"/>
                    <a:pt x="799" y="285"/>
                    <a:pt x="788" y="187"/>
                  </a:cubicBezTo>
                  <a:cubicBezTo>
                    <a:pt x="767" y="77"/>
                    <a:pt x="668" y="0"/>
                    <a:pt x="558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2"/>
            <p:cNvSpPr/>
            <p:nvPr/>
          </p:nvSpPr>
          <p:spPr>
            <a:xfrm>
              <a:off x="6224253" y="2618653"/>
              <a:ext cx="26851" cy="11668"/>
            </a:xfrm>
            <a:custGeom>
              <a:rect b="b" l="l" r="r" t="t"/>
              <a:pathLst>
                <a:path extrusionOk="0" h="405" w="932">
                  <a:moveTo>
                    <a:pt x="789" y="0"/>
                  </a:moveTo>
                  <a:cubicBezTo>
                    <a:pt x="745" y="0"/>
                    <a:pt x="679" y="22"/>
                    <a:pt x="657" y="66"/>
                  </a:cubicBezTo>
                  <a:cubicBezTo>
                    <a:pt x="647" y="88"/>
                    <a:pt x="647" y="98"/>
                    <a:pt x="635" y="110"/>
                  </a:cubicBezTo>
                  <a:cubicBezTo>
                    <a:pt x="647" y="110"/>
                    <a:pt x="647" y="110"/>
                    <a:pt x="647" y="120"/>
                  </a:cubicBezTo>
                  <a:cubicBezTo>
                    <a:pt x="647" y="110"/>
                    <a:pt x="657" y="98"/>
                    <a:pt x="657" y="88"/>
                  </a:cubicBezTo>
                  <a:cubicBezTo>
                    <a:pt x="691" y="44"/>
                    <a:pt x="745" y="22"/>
                    <a:pt x="789" y="22"/>
                  </a:cubicBezTo>
                  <a:cubicBezTo>
                    <a:pt x="844" y="22"/>
                    <a:pt x="888" y="44"/>
                    <a:pt x="898" y="88"/>
                  </a:cubicBezTo>
                  <a:lnTo>
                    <a:pt x="931" y="22"/>
                  </a:lnTo>
                  <a:lnTo>
                    <a:pt x="931" y="11"/>
                  </a:lnTo>
                  <a:lnTo>
                    <a:pt x="898" y="76"/>
                  </a:lnTo>
                  <a:cubicBezTo>
                    <a:pt x="888" y="22"/>
                    <a:pt x="844" y="0"/>
                    <a:pt x="789" y="0"/>
                  </a:cubicBezTo>
                  <a:close/>
                  <a:moveTo>
                    <a:pt x="132" y="241"/>
                  </a:moveTo>
                  <a:cubicBezTo>
                    <a:pt x="110" y="274"/>
                    <a:pt x="110" y="307"/>
                    <a:pt x="110" y="339"/>
                  </a:cubicBezTo>
                  <a:cubicBezTo>
                    <a:pt x="110" y="307"/>
                    <a:pt x="121" y="274"/>
                    <a:pt x="132" y="252"/>
                  </a:cubicBezTo>
                  <a:lnTo>
                    <a:pt x="132" y="241"/>
                  </a:lnTo>
                  <a:close/>
                  <a:moveTo>
                    <a:pt x="77" y="339"/>
                  </a:moveTo>
                  <a:cubicBezTo>
                    <a:pt x="56" y="339"/>
                    <a:pt x="22" y="373"/>
                    <a:pt x="0" y="405"/>
                  </a:cubicBezTo>
                  <a:cubicBezTo>
                    <a:pt x="22" y="394"/>
                    <a:pt x="56" y="373"/>
                    <a:pt x="77" y="373"/>
                  </a:cubicBezTo>
                  <a:cubicBezTo>
                    <a:pt x="99" y="373"/>
                    <a:pt x="110" y="383"/>
                    <a:pt x="132" y="394"/>
                  </a:cubicBezTo>
                  <a:cubicBezTo>
                    <a:pt x="121" y="383"/>
                    <a:pt x="121" y="373"/>
                    <a:pt x="121" y="361"/>
                  </a:cubicBezTo>
                  <a:cubicBezTo>
                    <a:pt x="110" y="351"/>
                    <a:pt x="88" y="339"/>
                    <a:pt x="77" y="3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2"/>
            <p:cNvSpPr/>
            <p:nvPr/>
          </p:nvSpPr>
          <p:spPr>
            <a:xfrm>
              <a:off x="6271992" y="2590564"/>
              <a:ext cx="61423" cy="34082"/>
            </a:xfrm>
            <a:custGeom>
              <a:rect b="b" l="l" r="r" t="t"/>
              <a:pathLst>
                <a:path extrusionOk="0" h="1183" w="2132">
                  <a:moveTo>
                    <a:pt x="905" y="12"/>
                  </a:moveTo>
                  <a:cubicBezTo>
                    <a:pt x="840" y="34"/>
                    <a:pt x="807" y="110"/>
                    <a:pt x="829" y="176"/>
                  </a:cubicBezTo>
                  <a:cubicBezTo>
                    <a:pt x="818" y="110"/>
                    <a:pt x="851" y="44"/>
                    <a:pt x="905" y="22"/>
                  </a:cubicBezTo>
                  <a:lnTo>
                    <a:pt x="905" y="12"/>
                  </a:lnTo>
                  <a:close/>
                  <a:moveTo>
                    <a:pt x="1606" y="0"/>
                  </a:moveTo>
                  <a:lnTo>
                    <a:pt x="1606" y="12"/>
                  </a:lnTo>
                  <a:cubicBezTo>
                    <a:pt x="1628" y="77"/>
                    <a:pt x="1683" y="132"/>
                    <a:pt x="1737" y="165"/>
                  </a:cubicBezTo>
                  <a:cubicBezTo>
                    <a:pt x="1781" y="187"/>
                    <a:pt x="1836" y="197"/>
                    <a:pt x="1891" y="197"/>
                  </a:cubicBezTo>
                  <a:cubicBezTo>
                    <a:pt x="1978" y="197"/>
                    <a:pt x="2066" y="165"/>
                    <a:pt x="2132" y="99"/>
                  </a:cubicBezTo>
                  <a:lnTo>
                    <a:pt x="2132" y="88"/>
                  </a:lnTo>
                  <a:lnTo>
                    <a:pt x="2121" y="88"/>
                  </a:lnTo>
                  <a:cubicBezTo>
                    <a:pt x="2066" y="154"/>
                    <a:pt x="1978" y="187"/>
                    <a:pt x="1891" y="187"/>
                  </a:cubicBezTo>
                  <a:cubicBezTo>
                    <a:pt x="1836" y="187"/>
                    <a:pt x="1781" y="176"/>
                    <a:pt x="1737" y="143"/>
                  </a:cubicBezTo>
                  <a:cubicBezTo>
                    <a:pt x="1683" y="110"/>
                    <a:pt x="1628" y="66"/>
                    <a:pt x="1606" y="0"/>
                  </a:cubicBezTo>
                  <a:close/>
                  <a:moveTo>
                    <a:pt x="676" y="132"/>
                  </a:moveTo>
                  <a:lnTo>
                    <a:pt x="676" y="143"/>
                  </a:lnTo>
                  <a:cubicBezTo>
                    <a:pt x="742" y="165"/>
                    <a:pt x="796" y="197"/>
                    <a:pt x="851" y="241"/>
                  </a:cubicBezTo>
                  <a:cubicBezTo>
                    <a:pt x="840" y="231"/>
                    <a:pt x="840" y="219"/>
                    <a:pt x="829" y="209"/>
                  </a:cubicBezTo>
                  <a:cubicBezTo>
                    <a:pt x="785" y="176"/>
                    <a:pt x="730" y="143"/>
                    <a:pt x="676" y="132"/>
                  </a:cubicBezTo>
                  <a:close/>
                  <a:moveTo>
                    <a:pt x="128" y="876"/>
                  </a:moveTo>
                  <a:cubicBezTo>
                    <a:pt x="139" y="876"/>
                    <a:pt x="139" y="888"/>
                    <a:pt x="139" y="888"/>
                  </a:cubicBezTo>
                  <a:lnTo>
                    <a:pt x="150" y="888"/>
                  </a:lnTo>
                  <a:cubicBezTo>
                    <a:pt x="139" y="888"/>
                    <a:pt x="139" y="876"/>
                    <a:pt x="139" y="876"/>
                  </a:cubicBezTo>
                  <a:close/>
                  <a:moveTo>
                    <a:pt x="107" y="866"/>
                  </a:moveTo>
                  <a:cubicBezTo>
                    <a:pt x="34" y="907"/>
                    <a:pt x="1" y="988"/>
                    <a:pt x="6" y="1071"/>
                  </a:cubicBezTo>
                  <a:lnTo>
                    <a:pt x="6" y="1071"/>
                  </a:lnTo>
                  <a:cubicBezTo>
                    <a:pt x="2" y="997"/>
                    <a:pt x="45" y="917"/>
                    <a:pt x="107" y="876"/>
                  </a:cubicBezTo>
                  <a:cubicBezTo>
                    <a:pt x="117" y="888"/>
                    <a:pt x="117" y="888"/>
                    <a:pt x="128" y="888"/>
                  </a:cubicBezTo>
                  <a:lnTo>
                    <a:pt x="128" y="876"/>
                  </a:lnTo>
                  <a:cubicBezTo>
                    <a:pt x="117" y="866"/>
                    <a:pt x="107" y="866"/>
                    <a:pt x="107" y="866"/>
                  </a:cubicBezTo>
                  <a:close/>
                  <a:moveTo>
                    <a:pt x="6" y="1071"/>
                  </a:moveTo>
                  <a:cubicBezTo>
                    <a:pt x="7" y="1076"/>
                    <a:pt x="7" y="1080"/>
                    <a:pt x="8" y="1085"/>
                  </a:cubicBezTo>
                  <a:cubicBezTo>
                    <a:pt x="7" y="1080"/>
                    <a:pt x="7" y="1075"/>
                    <a:pt x="6" y="1071"/>
                  </a:cubicBezTo>
                  <a:close/>
                  <a:moveTo>
                    <a:pt x="41" y="1172"/>
                  </a:moveTo>
                  <a:lnTo>
                    <a:pt x="41" y="1183"/>
                  </a:lnTo>
                  <a:lnTo>
                    <a:pt x="51" y="1183"/>
                  </a:lnTo>
                  <a:cubicBezTo>
                    <a:pt x="51" y="1183"/>
                    <a:pt x="51" y="1172"/>
                    <a:pt x="41" y="1172"/>
                  </a:cubicBezTo>
                  <a:close/>
                </a:path>
              </a:pathLst>
            </a:custGeom>
            <a:solidFill>
              <a:srgbClr val="DD99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2"/>
            <p:cNvSpPr/>
            <p:nvPr/>
          </p:nvSpPr>
          <p:spPr>
            <a:xfrm>
              <a:off x="6218895" y="2590880"/>
              <a:ext cx="140708" cy="113598"/>
            </a:xfrm>
            <a:custGeom>
              <a:rect b="b" l="l" r="r" t="t"/>
              <a:pathLst>
                <a:path extrusionOk="0" h="3943" w="4884">
                  <a:moveTo>
                    <a:pt x="1982" y="877"/>
                  </a:moveTo>
                  <a:cubicBezTo>
                    <a:pt x="2004" y="975"/>
                    <a:pt x="2037" y="1074"/>
                    <a:pt x="2070" y="1172"/>
                  </a:cubicBezTo>
                  <a:cubicBezTo>
                    <a:pt x="2080" y="1212"/>
                    <a:pt x="2100" y="1253"/>
                    <a:pt x="2111" y="1285"/>
                  </a:cubicBezTo>
                  <a:lnTo>
                    <a:pt x="2111" y="1285"/>
                  </a:lnTo>
                  <a:cubicBezTo>
                    <a:pt x="2068" y="1156"/>
                    <a:pt x="2025" y="1016"/>
                    <a:pt x="1993" y="877"/>
                  </a:cubicBezTo>
                  <a:close/>
                  <a:moveTo>
                    <a:pt x="2111" y="1285"/>
                  </a:moveTo>
                  <a:cubicBezTo>
                    <a:pt x="2112" y="1288"/>
                    <a:pt x="2112" y="1290"/>
                    <a:pt x="2113" y="1293"/>
                  </a:cubicBezTo>
                  <a:cubicBezTo>
                    <a:pt x="2113" y="1290"/>
                    <a:pt x="2112" y="1288"/>
                    <a:pt x="2111" y="1285"/>
                  </a:cubicBezTo>
                  <a:close/>
                  <a:moveTo>
                    <a:pt x="307" y="1325"/>
                  </a:moveTo>
                  <a:cubicBezTo>
                    <a:pt x="311" y="1329"/>
                    <a:pt x="314" y="1333"/>
                    <a:pt x="318" y="1337"/>
                  </a:cubicBezTo>
                  <a:cubicBezTo>
                    <a:pt x="308" y="1337"/>
                    <a:pt x="307" y="1326"/>
                    <a:pt x="307" y="1325"/>
                  </a:cubicBezTo>
                  <a:close/>
                  <a:moveTo>
                    <a:pt x="1950" y="865"/>
                  </a:moveTo>
                  <a:cubicBezTo>
                    <a:pt x="1884" y="909"/>
                    <a:pt x="1840" y="997"/>
                    <a:pt x="1851" y="1074"/>
                  </a:cubicBezTo>
                  <a:cubicBezTo>
                    <a:pt x="1862" y="1106"/>
                    <a:pt x="1872" y="1128"/>
                    <a:pt x="1894" y="1161"/>
                  </a:cubicBezTo>
                  <a:lnTo>
                    <a:pt x="1884" y="1161"/>
                  </a:lnTo>
                  <a:cubicBezTo>
                    <a:pt x="1894" y="1161"/>
                    <a:pt x="1894" y="1172"/>
                    <a:pt x="1894" y="1172"/>
                  </a:cubicBezTo>
                  <a:lnTo>
                    <a:pt x="1884" y="1172"/>
                  </a:lnTo>
                  <a:cubicBezTo>
                    <a:pt x="1938" y="1271"/>
                    <a:pt x="2004" y="1358"/>
                    <a:pt x="2059" y="1457"/>
                  </a:cubicBezTo>
                  <a:cubicBezTo>
                    <a:pt x="2081" y="1424"/>
                    <a:pt x="2113" y="1413"/>
                    <a:pt x="2147" y="1391"/>
                  </a:cubicBezTo>
                  <a:cubicBezTo>
                    <a:pt x="2113" y="1325"/>
                    <a:pt x="2091" y="1249"/>
                    <a:pt x="2059" y="1172"/>
                  </a:cubicBezTo>
                  <a:cubicBezTo>
                    <a:pt x="2026" y="1074"/>
                    <a:pt x="1993" y="975"/>
                    <a:pt x="1971" y="877"/>
                  </a:cubicBezTo>
                  <a:cubicBezTo>
                    <a:pt x="1960" y="877"/>
                    <a:pt x="1960" y="877"/>
                    <a:pt x="1950" y="865"/>
                  </a:cubicBezTo>
                  <a:close/>
                  <a:moveTo>
                    <a:pt x="3449" y="1"/>
                  </a:moveTo>
                  <a:lnTo>
                    <a:pt x="3449" y="1"/>
                  </a:lnTo>
                  <a:cubicBezTo>
                    <a:pt x="3439" y="121"/>
                    <a:pt x="3449" y="252"/>
                    <a:pt x="3460" y="384"/>
                  </a:cubicBezTo>
                  <a:cubicBezTo>
                    <a:pt x="3570" y="405"/>
                    <a:pt x="3614" y="537"/>
                    <a:pt x="3636" y="646"/>
                  </a:cubicBezTo>
                  <a:cubicBezTo>
                    <a:pt x="3668" y="789"/>
                    <a:pt x="3690" y="964"/>
                    <a:pt x="3592" y="1062"/>
                  </a:cubicBezTo>
                  <a:cubicBezTo>
                    <a:pt x="3602" y="1118"/>
                    <a:pt x="3614" y="1161"/>
                    <a:pt x="3624" y="1205"/>
                  </a:cubicBezTo>
                  <a:lnTo>
                    <a:pt x="3668" y="1205"/>
                  </a:lnTo>
                  <a:cubicBezTo>
                    <a:pt x="3712" y="1205"/>
                    <a:pt x="3756" y="1216"/>
                    <a:pt x="3778" y="1238"/>
                  </a:cubicBezTo>
                  <a:cubicBezTo>
                    <a:pt x="3756" y="1128"/>
                    <a:pt x="3811" y="986"/>
                    <a:pt x="3920" y="942"/>
                  </a:cubicBezTo>
                  <a:cubicBezTo>
                    <a:pt x="3942" y="931"/>
                    <a:pt x="3975" y="931"/>
                    <a:pt x="3997" y="931"/>
                  </a:cubicBezTo>
                  <a:cubicBezTo>
                    <a:pt x="4128" y="931"/>
                    <a:pt x="4271" y="1062"/>
                    <a:pt x="4249" y="1194"/>
                  </a:cubicBezTo>
                  <a:cubicBezTo>
                    <a:pt x="4271" y="1194"/>
                    <a:pt x="4293" y="1183"/>
                    <a:pt x="4325" y="1183"/>
                  </a:cubicBezTo>
                  <a:cubicBezTo>
                    <a:pt x="4434" y="1183"/>
                    <a:pt x="4533" y="1249"/>
                    <a:pt x="4577" y="1358"/>
                  </a:cubicBezTo>
                  <a:cubicBezTo>
                    <a:pt x="4632" y="1468"/>
                    <a:pt x="4588" y="1610"/>
                    <a:pt x="4500" y="1687"/>
                  </a:cubicBezTo>
                  <a:lnTo>
                    <a:pt x="4512" y="1687"/>
                  </a:lnTo>
                  <a:cubicBezTo>
                    <a:pt x="4588" y="1719"/>
                    <a:pt x="4610" y="1807"/>
                    <a:pt x="4588" y="1884"/>
                  </a:cubicBezTo>
                  <a:cubicBezTo>
                    <a:pt x="4610" y="1894"/>
                    <a:pt x="4632" y="1906"/>
                    <a:pt x="4643" y="1928"/>
                  </a:cubicBezTo>
                  <a:lnTo>
                    <a:pt x="4643" y="1916"/>
                  </a:lnTo>
                  <a:cubicBezTo>
                    <a:pt x="4632" y="1862"/>
                    <a:pt x="4643" y="1807"/>
                    <a:pt x="4675" y="1753"/>
                  </a:cubicBezTo>
                  <a:cubicBezTo>
                    <a:pt x="4675" y="1719"/>
                    <a:pt x="4665" y="1687"/>
                    <a:pt x="4665" y="1654"/>
                  </a:cubicBezTo>
                  <a:cubicBezTo>
                    <a:pt x="4643" y="1490"/>
                    <a:pt x="4588" y="1337"/>
                    <a:pt x="4599" y="1172"/>
                  </a:cubicBezTo>
                  <a:lnTo>
                    <a:pt x="4599" y="1172"/>
                  </a:lnTo>
                  <a:cubicBezTo>
                    <a:pt x="4621" y="1183"/>
                    <a:pt x="4643" y="1183"/>
                    <a:pt x="4665" y="1183"/>
                  </a:cubicBezTo>
                  <a:cubicBezTo>
                    <a:pt x="4763" y="1183"/>
                    <a:pt x="4872" y="1084"/>
                    <a:pt x="4884" y="975"/>
                  </a:cubicBezTo>
                  <a:cubicBezTo>
                    <a:pt x="4840" y="953"/>
                    <a:pt x="4785" y="920"/>
                    <a:pt x="4741" y="877"/>
                  </a:cubicBezTo>
                  <a:cubicBezTo>
                    <a:pt x="4709" y="855"/>
                    <a:pt x="4687" y="811"/>
                    <a:pt x="4665" y="778"/>
                  </a:cubicBezTo>
                  <a:cubicBezTo>
                    <a:pt x="4653" y="712"/>
                    <a:pt x="4665" y="658"/>
                    <a:pt x="4697" y="603"/>
                  </a:cubicBezTo>
                  <a:cubicBezTo>
                    <a:pt x="4653" y="559"/>
                    <a:pt x="4599" y="526"/>
                    <a:pt x="4555" y="471"/>
                  </a:cubicBezTo>
                  <a:cubicBezTo>
                    <a:pt x="4533" y="504"/>
                    <a:pt x="4500" y="537"/>
                    <a:pt x="4468" y="559"/>
                  </a:cubicBezTo>
                  <a:cubicBezTo>
                    <a:pt x="4434" y="592"/>
                    <a:pt x="4380" y="603"/>
                    <a:pt x="4336" y="603"/>
                  </a:cubicBezTo>
                  <a:cubicBezTo>
                    <a:pt x="4249" y="603"/>
                    <a:pt x="4150" y="559"/>
                    <a:pt x="4074" y="515"/>
                  </a:cubicBezTo>
                  <a:cubicBezTo>
                    <a:pt x="3986" y="449"/>
                    <a:pt x="3887" y="340"/>
                    <a:pt x="3931" y="220"/>
                  </a:cubicBezTo>
                  <a:lnTo>
                    <a:pt x="4061" y="154"/>
                  </a:lnTo>
                  <a:lnTo>
                    <a:pt x="4061" y="154"/>
                  </a:lnTo>
                  <a:cubicBezTo>
                    <a:pt x="4062" y="154"/>
                    <a:pt x="4062" y="154"/>
                    <a:pt x="4062" y="154"/>
                  </a:cubicBezTo>
                  <a:cubicBezTo>
                    <a:pt x="4062" y="154"/>
                    <a:pt x="4074" y="154"/>
                    <a:pt x="4084" y="143"/>
                  </a:cubicBezTo>
                  <a:lnTo>
                    <a:pt x="4084" y="143"/>
                  </a:lnTo>
                  <a:lnTo>
                    <a:pt x="4061" y="154"/>
                  </a:lnTo>
                  <a:lnTo>
                    <a:pt x="4061" y="154"/>
                  </a:lnTo>
                  <a:cubicBezTo>
                    <a:pt x="4029" y="154"/>
                    <a:pt x="3996" y="132"/>
                    <a:pt x="3986" y="110"/>
                  </a:cubicBezTo>
                  <a:cubicBezTo>
                    <a:pt x="3975" y="99"/>
                    <a:pt x="3975" y="88"/>
                    <a:pt x="3975" y="88"/>
                  </a:cubicBezTo>
                  <a:cubicBezTo>
                    <a:pt x="3909" y="154"/>
                    <a:pt x="3821" y="186"/>
                    <a:pt x="3734" y="186"/>
                  </a:cubicBezTo>
                  <a:cubicBezTo>
                    <a:pt x="3679" y="186"/>
                    <a:pt x="3624" y="176"/>
                    <a:pt x="3580" y="154"/>
                  </a:cubicBezTo>
                  <a:cubicBezTo>
                    <a:pt x="3526" y="121"/>
                    <a:pt x="3471" y="66"/>
                    <a:pt x="3449" y="1"/>
                  </a:cubicBezTo>
                  <a:close/>
                  <a:moveTo>
                    <a:pt x="2748" y="11"/>
                  </a:moveTo>
                  <a:cubicBezTo>
                    <a:pt x="2694" y="33"/>
                    <a:pt x="2661" y="99"/>
                    <a:pt x="2672" y="165"/>
                  </a:cubicBezTo>
                  <a:cubicBezTo>
                    <a:pt x="2672" y="176"/>
                    <a:pt x="2683" y="198"/>
                    <a:pt x="2694" y="208"/>
                  </a:cubicBezTo>
                  <a:cubicBezTo>
                    <a:pt x="2683" y="208"/>
                    <a:pt x="2683" y="208"/>
                    <a:pt x="2672" y="198"/>
                  </a:cubicBezTo>
                  <a:lnTo>
                    <a:pt x="2672" y="198"/>
                  </a:lnTo>
                  <a:cubicBezTo>
                    <a:pt x="2683" y="208"/>
                    <a:pt x="2683" y="220"/>
                    <a:pt x="2694" y="230"/>
                  </a:cubicBezTo>
                  <a:cubicBezTo>
                    <a:pt x="2639" y="186"/>
                    <a:pt x="2585" y="154"/>
                    <a:pt x="2519" y="132"/>
                  </a:cubicBezTo>
                  <a:lnTo>
                    <a:pt x="2519" y="132"/>
                  </a:lnTo>
                  <a:cubicBezTo>
                    <a:pt x="2617" y="723"/>
                    <a:pt x="2814" y="1293"/>
                    <a:pt x="3044" y="1840"/>
                  </a:cubicBezTo>
                  <a:cubicBezTo>
                    <a:pt x="3088" y="1950"/>
                    <a:pt x="3143" y="2070"/>
                    <a:pt x="3121" y="2191"/>
                  </a:cubicBezTo>
                  <a:cubicBezTo>
                    <a:pt x="3110" y="2300"/>
                    <a:pt x="3023" y="2410"/>
                    <a:pt x="2913" y="2410"/>
                  </a:cubicBezTo>
                  <a:lnTo>
                    <a:pt x="2891" y="2410"/>
                  </a:lnTo>
                  <a:cubicBezTo>
                    <a:pt x="2836" y="2398"/>
                    <a:pt x="2782" y="2366"/>
                    <a:pt x="2738" y="2332"/>
                  </a:cubicBezTo>
                  <a:cubicBezTo>
                    <a:pt x="2672" y="2278"/>
                    <a:pt x="2617" y="2212"/>
                    <a:pt x="2563" y="2157"/>
                  </a:cubicBezTo>
                  <a:cubicBezTo>
                    <a:pt x="2529" y="2234"/>
                    <a:pt x="2475" y="2311"/>
                    <a:pt x="2409" y="2366"/>
                  </a:cubicBezTo>
                  <a:cubicBezTo>
                    <a:pt x="2332" y="2431"/>
                    <a:pt x="2223" y="2464"/>
                    <a:pt x="2125" y="2464"/>
                  </a:cubicBezTo>
                  <a:cubicBezTo>
                    <a:pt x="2004" y="2464"/>
                    <a:pt x="1872" y="2431"/>
                    <a:pt x="1774" y="2354"/>
                  </a:cubicBezTo>
                  <a:cubicBezTo>
                    <a:pt x="1643" y="2256"/>
                    <a:pt x="1544" y="2070"/>
                    <a:pt x="1632" y="1938"/>
                  </a:cubicBezTo>
                  <a:cubicBezTo>
                    <a:pt x="1577" y="1873"/>
                    <a:pt x="1566" y="1774"/>
                    <a:pt x="1577" y="1687"/>
                  </a:cubicBezTo>
                  <a:cubicBezTo>
                    <a:pt x="1500" y="1588"/>
                    <a:pt x="1424" y="1500"/>
                    <a:pt x="1347" y="1402"/>
                  </a:cubicBezTo>
                  <a:cubicBezTo>
                    <a:pt x="1259" y="1271"/>
                    <a:pt x="1183" y="1139"/>
                    <a:pt x="1117" y="986"/>
                  </a:cubicBezTo>
                  <a:lnTo>
                    <a:pt x="1084" y="1052"/>
                  </a:lnTo>
                  <a:cubicBezTo>
                    <a:pt x="1074" y="1008"/>
                    <a:pt x="1030" y="986"/>
                    <a:pt x="975" y="986"/>
                  </a:cubicBezTo>
                  <a:cubicBezTo>
                    <a:pt x="931" y="986"/>
                    <a:pt x="877" y="1008"/>
                    <a:pt x="843" y="1052"/>
                  </a:cubicBezTo>
                  <a:cubicBezTo>
                    <a:pt x="843" y="1062"/>
                    <a:pt x="833" y="1074"/>
                    <a:pt x="833" y="1084"/>
                  </a:cubicBezTo>
                  <a:cubicBezTo>
                    <a:pt x="833" y="1096"/>
                    <a:pt x="843" y="1096"/>
                    <a:pt x="855" y="1106"/>
                  </a:cubicBezTo>
                  <a:cubicBezTo>
                    <a:pt x="931" y="1249"/>
                    <a:pt x="997" y="1413"/>
                    <a:pt x="1030" y="1577"/>
                  </a:cubicBezTo>
                  <a:cubicBezTo>
                    <a:pt x="1052" y="1654"/>
                    <a:pt x="1052" y="1741"/>
                    <a:pt x="1018" y="1807"/>
                  </a:cubicBezTo>
                  <a:cubicBezTo>
                    <a:pt x="1074" y="1807"/>
                    <a:pt x="1128" y="1829"/>
                    <a:pt x="1172" y="1862"/>
                  </a:cubicBezTo>
                  <a:cubicBezTo>
                    <a:pt x="1271" y="1960"/>
                    <a:pt x="1259" y="2135"/>
                    <a:pt x="1161" y="2245"/>
                  </a:cubicBezTo>
                  <a:cubicBezTo>
                    <a:pt x="1084" y="2344"/>
                    <a:pt x="942" y="2388"/>
                    <a:pt x="811" y="2388"/>
                  </a:cubicBezTo>
                  <a:lnTo>
                    <a:pt x="789" y="2388"/>
                  </a:lnTo>
                  <a:cubicBezTo>
                    <a:pt x="723" y="2376"/>
                    <a:pt x="646" y="2366"/>
                    <a:pt x="592" y="2322"/>
                  </a:cubicBezTo>
                  <a:cubicBezTo>
                    <a:pt x="537" y="2267"/>
                    <a:pt x="526" y="2179"/>
                    <a:pt x="570" y="2125"/>
                  </a:cubicBezTo>
                  <a:lnTo>
                    <a:pt x="602" y="2059"/>
                  </a:lnTo>
                  <a:cubicBezTo>
                    <a:pt x="570" y="2048"/>
                    <a:pt x="559" y="2026"/>
                    <a:pt x="548" y="2004"/>
                  </a:cubicBezTo>
                  <a:cubicBezTo>
                    <a:pt x="515" y="1906"/>
                    <a:pt x="570" y="1785"/>
                    <a:pt x="658" y="1753"/>
                  </a:cubicBezTo>
                  <a:lnTo>
                    <a:pt x="690" y="1753"/>
                  </a:lnTo>
                  <a:cubicBezTo>
                    <a:pt x="778" y="1753"/>
                    <a:pt x="855" y="1840"/>
                    <a:pt x="833" y="1916"/>
                  </a:cubicBezTo>
                  <a:cubicBezTo>
                    <a:pt x="855" y="1884"/>
                    <a:pt x="877" y="1851"/>
                    <a:pt x="920" y="1829"/>
                  </a:cubicBezTo>
                  <a:cubicBezTo>
                    <a:pt x="712" y="1621"/>
                    <a:pt x="515" y="1424"/>
                    <a:pt x="318" y="1216"/>
                  </a:cubicBezTo>
                  <a:cubicBezTo>
                    <a:pt x="307" y="1238"/>
                    <a:pt x="296" y="1271"/>
                    <a:pt x="296" y="1303"/>
                  </a:cubicBezTo>
                  <a:cubicBezTo>
                    <a:pt x="296" y="1311"/>
                    <a:pt x="301" y="1318"/>
                    <a:pt x="307" y="1325"/>
                  </a:cubicBezTo>
                  <a:lnTo>
                    <a:pt x="307" y="1325"/>
                  </a:lnTo>
                  <a:cubicBezTo>
                    <a:pt x="307" y="1337"/>
                    <a:pt x="307" y="1347"/>
                    <a:pt x="318" y="1358"/>
                  </a:cubicBezTo>
                  <a:cubicBezTo>
                    <a:pt x="296" y="1347"/>
                    <a:pt x="285" y="1337"/>
                    <a:pt x="263" y="1337"/>
                  </a:cubicBezTo>
                  <a:cubicBezTo>
                    <a:pt x="242" y="1337"/>
                    <a:pt x="208" y="1358"/>
                    <a:pt x="186" y="1369"/>
                  </a:cubicBezTo>
                  <a:cubicBezTo>
                    <a:pt x="154" y="1435"/>
                    <a:pt x="121" y="1522"/>
                    <a:pt x="132" y="1556"/>
                  </a:cubicBezTo>
                  <a:cubicBezTo>
                    <a:pt x="164" y="1676"/>
                    <a:pt x="405" y="1807"/>
                    <a:pt x="515" y="1818"/>
                  </a:cubicBezTo>
                  <a:cubicBezTo>
                    <a:pt x="362" y="1916"/>
                    <a:pt x="274" y="2113"/>
                    <a:pt x="318" y="2289"/>
                  </a:cubicBezTo>
                  <a:cubicBezTo>
                    <a:pt x="121" y="2366"/>
                    <a:pt x="1" y="2617"/>
                    <a:pt x="66" y="2826"/>
                  </a:cubicBezTo>
                  <a:cubicBezTo>
                    <a:pt x="121" y="3001"/>
                    <a:pt x="307" y="3132"/>
                    <a:pt x="493" y="3132"/>
                  </a:cubicBezTo>
                  <a:cubicBezTo>
                    <a:pt x="526" y="3132"/>
                    <a:pt x="559" y="3121"/>
                    <a:pt x="592" y="3110"/>
                  </a:cubicBezTo>
                  <a:lnTo>
                    <a:pt x="614" y="3110"/>
                  </a:lnTo>
                  <a:cubicBezTo>
                    <a:pt x="592" y="3045"/>
                    <a:pt x="592" y="2979"/>
                    <a:pt x="614" y="2913"/>
                  </a:cubicBezTo>
                  <a:cubicBezTo>
                    <a:pt x="646" y="2814"/>
                    <a:pt x="745" y="2727"/>
                    <a:pt x="855" y="2727"/>
                  </a:cubicBezTo>
                  <a:cubicBezTo>
                    <a:pt x="865" y="2727"/>
                    <a:pt x="865" y="2727"/>
                    <a:pt x="877" y="2738"/>
                  </a:cubicBezTo>
                  <a:cubicBezTo>
                    <a:pt x="953" y="2738"/>
                    <a:pt x="1018" y="2792"/>
                    <a:pt x="1052" y="2847"/>
                  </a:cubicBezTo>
                  <a:cubicBezTo>
                    <a:pt x="1106" y="2814"/>
                    <a:pt x="1172" y="2792"/>
                    <a:pt x="1237" y="2792"/>
                  </a:cubicBezTo>
                  <a:cubicBezTo>
                    <a:pt x="1216" y="2847"/>
                    <a:pt x="1216" y="2891"/>
                    <a:pt x="1216" y="2946"/>
                  </a:cubicBezTo>
                  <a:cubicBezTo>
                    <a:pt x="1271" y="2957"/>
                    <a:pt x="1325" y="2989"/>
                    <a:pt x="1358" y="3033"/>
                  </a:cubicBezTo>
                  <a:cubicBezTo>
                    <a:pt x="1402" y="3099"/>
                    <a:pt x="1402" y="3198"/>
                    <a:pt x="1358" y="3264"/>
                  </a:cubicBezTo>
                  <a:lnTo>
                    <a:pt x="1380" y="3285"/>
                  </a:lnTo>
                  <a:cubicBezTo>
                    <a:pt x="1456" y="3340"/>
                    <a:pt x="1555" y="3373"/>
                    <a:pt x="1654" y="3373"/>
                  </a:cubicBezTo>
                  <a:cubicBezTo>
                    <a:pt x="1731" y="3373"/>
                    <a:pt x="1818" y="3351"/>
                    <a:pt x="1884" y="3307"/>
                  </a:cubicBezTo>
                  <a:cubicBezTo>
                    <a:pt x="1884" y="3329"/>
                    <a:pt x="1894" y="3362"/>
                    <a:pt x="1894" y="3384"/>
                  </a:cubicBezTo>
                  <a:cubicBezTo>
                    <a:pt x="1906" y="3384"/>
                    <a:pt x="1928" y="3395"/>
                    <a:pt x="1938" y="3405"/>
                  </a:cubicBezTo>
                  <a:cubicBezTo>
                    <a:pt x="1993" y="3449"/>
                    <a:pt x="2015" y="3526"/>
                    <a:pt x="1993" y="3602"/>
                  </a:cubicBezTo>
                  <a:cubicBezTo>
                    <a:pt x="2103" y="3789"/>
                    <a:pt x="2289" y="3920"/>
                    <a:pt x="2497" y="3942"/>
                  </a:cubicBezTo>
                  <a:lnTo>
                    <a:pt x="2508" y="3942"/>
                  </a:lnTo>
                  <a:cubicBezTo>
                    <a:pt x="2442" y="3865"/>
                    <a:pt x="2398" y="3767"/>
                    <a:pt x="2420" y="3680"/>
                  </a:cubicBezTo>
                  <a:cubicBezTo>
                    <a:pt x="2431" y="3592"/>
                    <a:pt x="2486" y="3504"/>
                    <a:pt x="2464" y="3417"/>
                  </a:cubicBezTo>
                  <a:cubicBezTo>
                    <a:pt x="2464" y="3384"/>
                    <a:pt x="2442" y="3351"/>
                    <a:pt x="2442" y="3318"/>
                  </a:cubicBezTo>
                  <a:cubicBezTo>
                    <a:pt x="2409" y="3220"/>
                    <a:pt x="2442" y="3099"/>
                    <a:pt x="2529" y="3055"/>
                  </a:cubicBezTo>
                  <a:cubicBezTo>
                    <a:pt x="2551" y="3033"/>
                    <a:pt x="2585" y="3033"/>
                    <a:pt x="2606" y="3033"/>
                  </a:cubicBezTo>
                  <a:cubicBezTo>
                    <a:pt x="2672" y="3033"/>
                    <a:pt x="2738" y="3066"/>
                    <a:pt x="2760" y="3132"/>
                  </a:cubicBezTo>
                  <a:cubicBezTo>
                    <a:pt x="2738" y="2979"/>
                    <a:pt x="2891" y="2836"/>
                    <a:pt x="3044" y="2836"/>
                  </a:cubicBezTo>
                  <a:lnTo>
                    <a:pt x="3088" y="2836"/>
                  </a:lnTo>
                  <a:lnTo>
                    <a:pt x="3099" y="2847"/>
                  </a:lnTo>
                  <a:cubicBezTo>
                    <a:pt x="3132" y="2792"/>
                    <a:pt x="3176" y="2748"/>
                    <a:pt x="3230" y="2727"/>
                  </a:cubicBezTo>
                  <a:cubicBezTo>
                    <a:pt x="3230" y="2814"/>
                    <a:pt x="3318" y="2869"/>
                    <a:pt x="3405" y="2869"/>
                  </a:cubicBezTo>
                  <a:cubicBezTo>
                    <a:pt x="3449" y="2869"/>
                    <a:pt x="3493" y="2858"/>
                    <a:pt x="3526" y="2836"/>
                  </a:cubicBezTo>
                  <a:cubicBezTo>
                    <a:pt x="3624" y="2748"/>
                    <a:pt x="3636" y="2595"/>
                    <a:pt x="3602" y="2475"/>
                  </a:cubicBezTo>
                  <a:lnTo>
                    <a:pt x="3602" y="2475"/>
                  </a:lnTo>
                  <a:cubicBezTo>
                    <a:pt x="3646" y="2508"/>
                    <a:pt x="3701" y="2519"/>
                    <a:pt x="3756" y="2519"/>
                  </a:cubicBezTo>
                  <a:cubicBezTo>
                    <a:pt x="3821" y="2519"/>
                    <a:pt x="3887" y="2497"/>
                    <a:pt x="3931" y="2453"/>
                  </a:cubicBezTo>
                  <a:cubicBezTo>
                    <a:pt x="4008" y="2366"/>
                    <a:pt x="4018" y="2212"/>
                    <a:pt x="3942" y="2125"/>
                  </a:cubicBezTo>
                  <a:cubicBezTo>
                    <a:pt x="3953" y="2125"/>
                    <a:pt x="3964" y="2113"/>
                    <a:pt x="3975" y="2113"/>
                  </a:cubicBezTo>
                  <a:cubicBezTo>
                    <a:pt x="3909" y="2103"/>
                    <a:pt x="3843" y="2092"/>
                    <a:pt x="3789" y="2059"/>
                  </a:cubicBezTo>
                  <a:cubicBezTo>
                    <a:pt x="3701" y="2026"/>
                    <a:pt x="3614" y="1972"/>
                    <a:pt x="3580" y="1894"/>
                  </a:cubicBezTo>
                  <a:cubicBezTo>
                    <a:pt x="3570" y="1873"/>
                    <a:pt x="3570" y="1862"/>
                    <a:pt x="3559" y="1851"/>
                  </a:cubicBezTo>
                  <a:lnTo>
                    <a:pt x="3515" y="1851"/>
                  </a:lnTo>
                  <a:cubicBezTo>
                    <a:pt x="3482" y="1851"/>
                    <a:pt x="3439" y="1851"/>
                    <a:pt x="3405" y="1829"/>
                  </a:cubicBezTo>
                  <a:cubicBezTo>
                    <a:pt x="3329" y="1785"/>
                    <a:pt x="3263" y="1719"/>
                    <a:pt x="3220" y="1654"/>
                  </a:cubicBezTo>
                  <a:cubicBezTo>
                    <a:pt x="3121" y="1490"/>
                    <a:pt x="3044" y="1315"/>
                    <a:pt x="2989" y="1139"/>
                  </a:cubicBezTo>
                  <a:cubicBezTo>
                    <a:pt x="2967" y="1106"/>
                    <a:pt x="2945" y="1062"/>
                    <a:pt x="2957" y="1030"/>
                  </a:cubicBezTo>
                  <a:cubicBezTo>
                    <a:pt x="2902" y="997"/>
                    <a:pt x="2858" y="942"/>
                    <a:pt x="2836" y="877"/>
                  </a:cubicBezTo>
                  <a:cubicBezTo>
                    <a:pt x="2804" y="800"/>
                    <a:pt x="2804" y="702"/>
                    <a:pt x="2836" y="624"/>
                  </a:cubicBezTo>
                  <a:cubicBezTo>
                    <a:pt x="2847" y="614"/>
                    <a:pt x="2847" y="603"/>
                    <a:pt x="2858" y="592"/>
                  </a:cubicBezTo>
                  <a:cubicBezTo>
                    <a:pt x="2814" y="405"/>
                    <a:pt x="2782" y="208"/>
                    <a:pt x="2748" y="11"/>
                  </a:cubicBezTo>
                  <a:close/>
                </a:path>
              </a:pathLst>
            </a:custGeom>
            <a:solidFill>
              <a:srgbClr val="F4F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2"/>
            <p:cNvSpPr/>
            <p:nvPr/>
          </p:nvSpPr>
          <p:spPr>
            <a:xfrm>
              <a:off x="6273461" y="2688345"/>
              <a:ext cx="3515" cy="6338"/>
            </a:xfrm>
            <a:custGeom>
              <a:rect b="b" l="l" r="r" t="t"/>
              <a:pathLst>
                <a:path extrusionOk="0" h="220" w="122">
                  <a:moveTo>
                    <a:pt x="0" y="1"/>
                  </a:moveTo>
                  <a:cubicBezTo>
                    <a:pt x="22" y="78"/>
                    <a:pt x="56" y="154"/>
                    <a:pt x="99" y="219"/>
                  </a:cubicBezTo>
                  <a:cubicBezTo>
                    <a:pt x="121" y="143"/>
                    <a:pt x="99" y="66"/>
                    <a:pt x="44" y="22"/>
                  </a:cubicBezTo>
                  <a:cubicBezTo>
                    <a:pt x="34" y="12"/>
                    <a:pt x="12" y="1"/>
                    <a:pt x="0" y="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2"/>
            <p:cNvSpPr/>
            <p:nvPr/>
          </p:nvSpPr>
          <p:spPr>
            <a:xfrm>
              <a:off x="6287981" y="2672586"/>
              <a:ext cx="21463" cy="31893"/>
            </a:xfrm>
            <a:custGeom>
              <a:rect b="b" l="l" r="r" t="t"/>
              <a:pathLst>
                <a:path extrusionOk="0" h="1107" w="745">
                  <a:moveTo>
                    <a:pt x="646" y="0"/>
                  </a:moveTo>
                  <a:cubicBezTo>
                    <a:pt x="493" y="0"/>
                    <a:pt x="340" y="143"/>
                    <a:pt x="362" y="296"/>
                  </a:cubicBezTo>
                  <a:cubicBezTo>
                    <a:pt x="340" y="230"/>
                    <a:pt x="274" y="197"/>
                    <a:pt x="208" y="197"/>
                  </a:cubicBezTo>
                  <a:cubicBezTo>
                    <a:pt x="187" y="197"/>
                    <a:pt x="153" y="197"/>
                    <a:pt x="131" y="219"/>
                  </a:cubicBezTo>
                  <a:cubicBezTo>
                    <a:pt x="44" y="263"/>
                    <a:pt x="11" y="384"/>
                    <a:pt x="44" y="482"/>
                  </a:cubicBezTo>
                  <a:cubicBezTo>
                    <a:pt x="44" y="515"/>
                    <a:pt x="66" y="548"/>
                    <a:pt x="66" y="581"/>
                  </a:cubicBezTo>
                  <a:cubicBezTo>
                    <a:pt x="88" y="668"/>
                    <a:pt x="33" y="756"/>
                    <a:pt x="22" y="844"/>
                  </a:cubicBezTo>
                  <a:cubicBezTo>
                    <a:pt x="0" y="931"/>
                    <a:pt x="44" y="1029"/>
                    <a:pt x="110" y="1106"/>
                  </a:cubicBezTo>
                  <a:lnTo>
                    <a:pt x="153" y="1106"/>
                  </a:lnTo>
                  <a:cubicBezTo>
                    <a:pt x="449" y="1106"/>
                    <a:pt x="745" y="844"/>
                    <a:pt x="734" y="548"/>
                  </a:cubicBezTo>
                  <a:cubicBezTo>
                    <a:pt x="723" y="428"/>
                    <a:pt x="679" y="307"/>
                    <a:pt x="668" y="187"/>
                  </a:cubicBezTo>
                  <a:cubicBezTo>
                    <a:pt x="668" y="131"/>
                    <a:pt x="679" y="66"/>
                    <a:pt x="701" y="11"/>
                  </a:cubicBezTo>
                  <a:lnTo>
                    <a:pt x="690" y="0"/>
                  </a:ln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2"/>
            <p:cNvSpPr/>
            <p:nvPr/>
          </p:nvSpPr>
          <p:spPr>
            <a:xfrm>
              <a:off x="6321401" y="2617674"/>
              <a:ext cx="30942" cy="34111"/>
            </a:xfrm>
            <a:custGeom>
              <a:rect b="b" l="l" r="r" t="t"/>
              <a:pathLst>
                <a:path extrusionOk="0" h="1184" w="1074">
                  <a:moveTo>
                    <a:pt x="439" y="1"/>
                  </a:moveTo>
                  <a:cubicBezTo>
                    <a:pt x="417" y="1"/>
                    <a:pt x="384" y="1"/>
                    <a:pt x="362" y="12"/>
                  </a:cubicBezTo>
                  <a:cubicBezTo>
                    <a:pt x="253" y="56"/>
                    <a:pt x="198" y="198"/>
                    <a:pt x="220" y="308"/>
                  </a:cubicBezTo>
                  <a:cubicBezTo>
                    <a:pt x="198" y="286"/>
                    <a:pt x="154" y="275"/>
                    <a:pt x="110" y="275"/>
                  </a:cubicBezTo>
                  <a:lnTo>
                    <a:pt x="66" y="275"/>
                  </a:lnTo>
                  <a:lnTo>
                    <a:pt x="132" y="538"/>
                  </a:lnTo>
                  <a:cubicBezTo>
                    <a:pt x="154" y="658"/>
                    <a:pt x="176" y="801"/>
                    <a:pt x="88" y="877"/>
                  </a:cubicBezTo>
                  <a:cubicBezTo>
                    <a:pt x="66" y="899"/>
                    <a:pt x="34" y="910"/>
                    <a:pt x="1" y="921"/>
                  </a:cubicBezTo>
                  <a:cubicBezTo>
                    <a:pt x="12" y="932"/>
                    <a:pt x="12" y="943"/>
                    <a:pt x="22" y="964"/>
                  </a:cubicBezTo>
                  <a:cubicBezTo>
                    <a:pt x="56" y="1042"/>
                    <a:pt x="143" y="1096"/>
                    <a:pt x="231" y="1129"/>
                  </a:cubicBezTo>
                  <a:cubicBezTo>
                    <a:pt x="285" y="1162"/>
                    <a:pt x="351" y="1173"/>
                    <a:pt x="417" y="1183"/>
                  </a:cubicBezTo>
                  <a:cubicBezTo>
                    <a:pt x="450" y="1183"/>
                    <a:pt x="494" y="1173"/>
                    <a:pt x="537" y="1173"/>
                  </a:cubicBezTo>
                  <a:cubicBezTo>
                    <a:pt x="537" y="1107"/>
                    <a:pt x="559" y="1042"/>
                    <a:pt x="614" y="998"/>
                  </a:cubicBezTo>
                  <a:lnTo>
                    <a:pt x="614" y="998"/>
                  </a:lnTo>
                  <a:cubicBezTo>
                    <a:pt x="603" y="1063"/>
                    <a:pt x="636" y="1118"/>
                    <a:pt x="691" y="1151"/>
                  </a:cubicBezTo>
                  <a:cubicBezTo>
                    <a:pt x="701" y="1052"/>
                    <a:pt x="778" y="964"/>
                    <a:pt x="866" y="932"/>
                  </a:cubicBezTo>
                  <a:cubicBezTo>
                    <a:pt x="888" y="932"/>
                    <a:pt x="910" y="921"/>
                    <a:pt x="920" y="921"/>
                  </a:cubicBezTo>
                  <a:cubicBezTo>
                    <a:pt x="964" y="921"/>
                    <a:pt x="997" y="932"/>
                    <a:pt x="1030" y="954"/>
                  </a:cubicBezTo>
                  <a:cubicBezTo>
                    <a:pt x="1052" y="877"/>
                    <a:pt x="1030" y="789"/>
                    <a:pt x="954" y="757"/>
                  </a:cubicBezTo>
                  <a:lnTo>
                    <a:pt x="942" y="757"/>
                  </a:lnTo>
                  <a:cubicBezTo>
                    <a:pt x="1030" y="680"/>
                    <a:pt x="1074" y="538"/>
                    <a:pt x="1019" y="428"/>
                  </a:cubicBezTo>
                  <a:cubicBezTo>
                    <a:pt x="975" y="319"/>
                    <a:pt x="876" y="253"/>
                    <a:pt x="767" y="253"/>
                  </a:cubicBezTo>
                  <a:cubicBezTo>
                    <a:pt x="735" y="253"/>
                    <a:pt x="713" y="264"/>
                    <a:pt x="691" y="264"/>
                  </a:cubicBezTo>
                  <a:cubicBezTo>
                    <a:pt x="713" y="132"/>
                    <a:pt x="570" y="1"/>
                    <a:pt x="439" y="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2"/>
            <p:cNvSpPr/>
            <p:nvPr/>
          </p:nvSpPr>
          <p:spPr>
            <a:xfrm>
              <a:off x="6341280" y="2641356"/>
              <a:ext cx="12331" cy="11063"/>
            </a:xfrm>
            <a:custGeom>
              <a:rect b="b" l="l" r="r" t="t"/>
              <a:pathLst>
                <a:path extrusionOk="0" h="384" w="428">
                  <a:moveTo>
                    <a:pt x="427" y="1"/>
                  </a:moveTo>
                  <a:cubicBezTo>
                    <a:pt x="395" y="55"/>
                    <a:pt x="384" y="110"/>
                    <a:pt x="395" y="164"/>
                  </a:cubicBezTo>
                  <a:cubicBezTo>
                    <a:pt x="417" y="121"/>
                    <a:pt x="417" y="66"/>
                    <a:pt x="427" y="1"/>
                  </a:cubicBezTo>
                  <a:close/>
                  <a:moveTo>
                    <a:pt x="230" y="99"/>
                  </a:moveTo>
                  <a:cubicBezTo>
                    <a:pt x="220" y="99"/>
                    <a:pt x="198" y="110"/>
                    <a:pt x="176" y="110"/>
                  </a:cubicBezTo>
                  <a:cubicBezTo>
                    <a:pt x="88" y="142"/>
                    <a:pt x="11" y="230"/>
                    <a:pt x="1" y="329"/>
                  </a:cubicBezTo>
                  <a:cubicBezTo>
                    <a:pt x="33" y="361"/>
                    <a:pt x="88" y="383"/>
                    <a:pt x="143" y="383"/>
                  </a:cubicBezTo>
                  <a:cubicBezTo>
                    <a:pt x="198" y="383"/>
                    <a:pt x="242" y="373"/>
                    <a:pt x="274" y="340"/>
                  </a:cubicBezTo>
                  <a:cubicBezTo>
                    <a:pt x="329" y="296"/>
                    <a:pt x="373" y="241"/>
                    <a:pt x="395" y="176"/>
                  </a:cubicBezTo>
                  <a:cubicBezTo>
                    <a:pt x="384" y="154"/>
                    <a:pt x="362" y="142"/>
                    <a:pt x="340" y="132"/>
                  </a:cubicBezTo>
                  <a:cubicBezTo>
                    <a:pt x="307" y="110"/>
                    <a:pt x="274" y="99"/>
                    <a:pt x="230" y="99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2"/>
            <p:cNvSpPr/>
            <p:nvPr/>
          </p:nvSpPr>
          <p:spPr>
            <a:xfrm>
              <a:off x="6352948" y="2608224"/>
              <a:ext cx="7289" cy="10746"/>
            </a:xfrm>
            <a:custGeom>
              <a:rect b="b" l="l" r="r" t="t"/>
              <a:pathLst>
                <a:path extrusionOk="0" h="373" w="253">
                  <a:moveTo>
                    <a:pt x="44" y="1"/>
                  </a:moveTo>
                  <a:cubicBezTo>
                    <a:pt x="12" y="56"/>
                    <a:pt x="0" y="110"/>
                    <a:pt x="12" y="176"/>
                  </a:cubicBezTo>
                  <a:cubicBezTo>
                    <a:pt x="34" y="209"/>
                    <a:pt x="56" y="253"/>
                    <a:pt x="88" y="275"/>
                  </a:cubicBezTo>
                  <a:cubicBezTo>
                    <a:pt x="132" y="318"/>
                    <a:pt x="187" y="351"/>
                    <a:pt x="231" y="373"/>
                  </a:cubicBezTo>
                  <a:cubicBezTo>
                    <a:pt x="253" y="231"/>
                    <a:pt x="165" y="100"/>
                    <a:pt x="66" y="12"/>
                  </a:cubicBezTo>
                  <a:cubicBezTo>
                    <a:pt x="56" y="12"/>
                    <a:pt x="56" y="1"/>
                    <a:pt x="44" y="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2"/>
            <p:cNvSpPr/>
            <p:nvPr/>
          </p:nvSpPr>
          <p:spPr>
            <a:xfrm>
              <a:off x="6374728" y="2619921"/>
              <a:ext cx="25554" cy="12648"/>
            </a:xfrm>
            <a:custGeom>
              <a:rect b="b" l="l" r="r" t="t"/>
              <a:pathLst>
                <a:path extrusionOk="0" h="439" w="887">
                  <a:moveTo>
                    <a:pt x="186" y="0"/>
                  </a:moveTo>
                  <a:cubicBezTo>
                    <a:pt x="132" y="0"/>
                    <a:pt x="88" y="32"/>
                    <a:pt x="44" y="76"/>
                  </a:cubicBezTo>
                  <a:cubicBezTo>
                    <a:pt x="33" y="98"/>
                    <a:pt x="11" y="120"/>
                    <a:pt x="0" y="142"/>
                  </a:cubicBezTo>
                  <a:cubicBezTo>
                    <a:pt x="11" y="153"/>
                    <a:pt x="22" y="153"/>
                    <a:pt x="33" y="153"/>
                  </a:cubicBezTo>
                  <a:cubicBezTo>
                    <a:pt x="88" y="153"/>
                    <a:pt x="142" y="131"/>
                    <a:pt x="186" y="88"/>
                  </a:cubicBezTo>
                  <a:cubicBezTo>
                    <a:pt x="208" y="66"/>
                    <a:pt x="230" y="44"/>
                    <a:pt x="241" y="11"/>
                  </a:cubicBezTo>
                  <a:cubicBezTo>
                    <a:pt x="230" y="0"/>
                    <a:pt x="208" y="0"/>
                    <a:pt x="186" y="0"/>
                  </a:cubicBezTo>
                  <a:close/>
                  <a:moveTo>
                    <a:pt x="602" y="142"/>
                  </a:moveTo>
                  <a:cubicBezTo>
                    <a:pt x="558" y="142"/>
                    <a:pt x="514" y="153"/>
                    <a:pt x="482" y="164"/>
                  </a:cubicBezTo>
                  <a:cubicBezTo>
                    <a:pt x="504" y="219"/>
                    <a:pt x="558" y="251"/>
                    <a:pt x="613" y="251"/>
                  </a:cubicBezTo>
                  <a:cubicBezTo>
                    <a:pt x="635" y="251"/>
                    <a:pt x="646" y="251"/>
                    <a:pt x="668" y="241"/>
                  </a:cubicBezTo>
                  <a:cubicBezTo>
                    <a:pt x="690" y="339"/>
                    <a:pt x="777" y="416"/>
                    <a:pt x="876" y="438"/>
                  </a:cubicBezTo>
                  <a:cubicBezTo>
                    <a:pt x="887" y="427"/>
                    <a:pt x="876" y="427"/>
                    <a:pt x="876" y="416"/>
                  </a:cubicBezTo>
                  <a:cubicBezTo>
                    <a:pt x="876" y="416"/>
                    <a:pt x="865" y="416"/>
                    <a:pt x="854" y="405"/>
                  </a:cubicBezTo>
                  <a:cubicBezTo>
                    <a:pt x="799" y="383"/>
                    <a:pt x="755" y="329"/>
                    <a:pt x="723" y="273"/>
                  </a:cubicBezTo>
                  <a:cubicBezTo>
                    <a:pt x="701" y="241"/>
                    <a:pt x="679" y="197"/>
                    <a:pt x="668" y="142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2"/>
            <p:cNvSpPr/>
            <p:nvPr/>
          </p:nvSpPr>
          <p:spPr>
            <a:xfrm>
              <a:off x="6393944" y="2623983"/>
              <a:ext cx="6050" cy="7952"/>
            </a:xfrm>
            <a:custGeom>
              <a:rect b="b" l="l" r="r" t="t"/>
              <a:pathLst>
                <a:path extrusionOk="0" h="276" w="210">
                  <a:moveTo>
                    <a:pt x="1" y="1"/>
                  </a:moveTo>
                  <a:cubicBezTo>
                    <a:pt x="12" y="56"/>
                    <a:pt x="34" y="100"/>
                    <a:pt x="56" y="132"/>
                  </a:cubicBezTo>
                  <a:cubicBezTo>
                    <a:pt x="88" y="188"/>
                    <a:pt x="132" y="242"/>
                    <a:pt x="187" y="264"/>
                  </a:cubicBezTo>
                  <a:cubicBezTo>
                    <a:pt x="198" y="275"/>
                    <a:pt x="209" y="275"/>
                    <a:pt x="209" y="275"/>
                  </a:cubicBezTo>
                  <a:cubicBezTo>
                    <a:pt x="209" y="176"/>
                    <a:pt x="154" y="78"/>
                    <a:pt x="56" y="23"/>
                  </a:cubicBezTo>
                  <a:cubicBezTo>
                    <a:pt x="34" y="23"/>
                    <a:pt x="23" y="12"/>
                    <a:pt x="1" y="1"/>
                  </a:cubicBezTo>
                  <a:close/>
                </a:path>
              </a:pathLst>
            </a:custGeom>
            <a:solidFill>
              <a:srgbClr val="E4D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2"/>
            <p:cNvSpPr/>
            <p:nvPr/>
          </p:nvSpPr>
          <p:spPr>
            <a:xfrm>
              <a:off x="6377234" y="2639137"/>
              <a:ext cx="27168" cy="13915"/>
            </a:xfrm>
            <a:custGeom>
              <a:rect b="b" l="l" r="r" t="t"/>
              <a:pathLst>
                <a:path extrusionOk="0" h="483" w="943">
                  <a:moveTo>
                    <a:pt x="833" y="1"/>
                  </a:moveTo>
                  <a:cubicBezTo>
                    <a:pt x="745" y="34"/>
                    <a:pt x="658" y="56"/>
                    <a:pt x="570" y="66"/>
                  </a:cubicBezTo>
                  <a:cubicBezTo>
                    <a:pt x="351" y="99"/>
                    <a:pt x="89" y="154"/>
                    <a:pt x="1" y="340"/>
                  </a:cubicBezTo>
                  <a:cubicBezTo>
                    <a:pt x="33" y="362"/>
                    <a:pt x="67" y="406"/>
                    <a:pt x="77" y="438"/>
                  </a:cubicBezTo>
                  <a:lnTo>
                    <a:pt x="77" y="450"/>
                  </a:lnTo>
                  <a:lnTo>
                    <a:pt x="274" y="482"/>
                  </a:lnTo>
                  <a:lnTo>
                    <a:pt x="329" y="482"/>
                  </a:lnTo>
                  <a:cubicBezTo>
                    <a:pt x="373" y="482"/>
                    <a:pt x="417" y="472"/>
                    <a:pt x="449" y="450"/>
                  </a:cubicBezTo>
                  <a:cubicBezTo>
                    <a:pt x="471" y="428"/>
                    <a:pt x="483" y="395"/>
                    <a:pt x="505" y="373"/>
                  </a:cubicBezTo>
                  <a:cubicBezTo>
                    <a:pt x="526" y="351"/>
                    <a:pt x="559" y="340"/>
                    <a:pt x="592" y="340"/>
                  </a:cubicBezTo>
                  <a:cubicBezTo>
                    <a:pt x="668" y="329"/>
                    <a:pt x="767" y="318"/>
                    <a:pt x="833" y="263"/>
                  </a:cubicBezTo>
                  <a:cubicBezTo>
                    <a:pt x="909" y="219"/>
                    <a:pt x="942" y="110"/>
                    <a:pt x="887" y="44"/>
                  </a:cubicBezTo>
                  <a:cubicBezTo>
                    <a:pt x="865" y="22"/>
                    <a:pt x="855" y="12"/>
                    <a:pt x="833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2"/>
            <p:cNvSpPr/>
            <p:nvPr/>
          </p:nvSpPr>
          <p:spPr>
            <a:xfrm>
              <a:off x="6376629" y="2648933"/>
              <a:ext cx="2852" cy="3169"/>
            </a:xfrm>
            <a:custGeom>
              <a:rect b="b" l="l" r="r" t="t"/>
              <a:pathLst>
                <a:path extrusionOk="0" h="110" w="99">
                  <a:moveTo>
                    <a:pt x="22" y="0"/>
                  </a:moveTo>
                  <a:cubicBezTo>
                    <a:pt x="11" y="22"/>
                    <a:pt x="0" y="44"/>
                    <a:pt x="0" y="66"/>
                  </a:cubicBezTo>
                  <a:cubicBezTo>
                    <a:pt x="32" y="77"/>
                    <a:pt x="66" y="98"/>
                    <a:pt x="98" y="110"/>
                  </a:cubicBezTo>
                  <a:lnTo>
                    <a:pt x="98" y="98"/>
                  </a:lnTo>
                  <a:cubicBezTo>
                    <a:pt x="88" y="66"/>
                    <a:pt x="54" y="22"/>
                    <a:pt x="22" y="0"/>
                  </a:cubicBezTo>
                  <a:close/>
                </a:path>
              </a:pathLst>
            </a:custGeom>
            <a:solidFill>
              <a:srgbClr val="E4D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2"/>
            <p:cNvSpPr/>
            <p:nvPr/>
          </p:nvSpPr>
          <p:spPr>
            <a:xfrm>
              <a:off x="6174124" y="2732510"/>
              <a:ext cx="41659" cy="32815"/>
            </a:xfrm>
            <a:custGeom>
              <a:rect b="b" l="l" r="r" t="t"/>
              <a:pathLst>
                <a:path extrusionOk="0" h="1139" w="1446">
                  <a:moveTo>
                    <a:pt x="339" y="0"/>
                  </a:moveTo>
                  <a:cubicBezTo>
                    <a:pt x="339" y="34"/>
                    <a:pt x="328" y="66"/>
                    <a:pt x="307" y="99"/>
                  </a:cubicBezTo>
                  <a:cubicBezTo>
                    <a:pt x="273" y="132"/>
                    <a:pt x="241" y="154"/>
                    <a:pt x="208" y="187"/>
                  </a:cubicBezTo>
                  <a:cubicBezTo>
                    <a:pt x="109" y="263"/>
                    <a:pt x="44" y="362"/>
                    <a:pt x="11" y="482"/>
                  </a:cubicBezTo>
                  <a:cubicBezTo>
                    <a:pt x="0" y="559"/>
                    <a:pt x="0" y="647"/>
                    <a:pt x="44" y="701"/>
                  </a:cubicBezTo>
                  <a:cubicBezTo>
                    <a:pt x="66" y="734"/>
                    <a:pt x="109" y="756"/>
                    <a:pt x="153" y="756"/>
                  </a:cubicBezTo>
                  <a:cubicBezTo>
                    <a:pt x="186" y="756"/>
                    <a:pt x="219" y="734"/>
                    <a:pt x="241" y="701"/>
                  </a:cubicBezTo>
                  <a:cubicBezTo>
                    <a:pt x="273" y="844"/>
                    <a:pt x="317" y="997"/>
                    <a:pt x="427" y="1085"/>
                  </a:cubicBezTo>
                  <a:cubicBezTo>
                    <a:pt x="504" y="1128"/>
                    <a:pt x="591" y="1139"/>
                    <a:pt x="679" y="1139"/>
                  </a:cubicBezTo>
                  <a:lnTo>
                    <a:pt x="745" y="1139"/>
                  </a:lnTo>
                  <a:cubicBezTo>
                    <a:pt x="865" y="1128"/>
                    <a:pt x="996" y="1107"/>
                    <a:pt x="1117" y="1073"/>
                  </a:cubicBezTo>
                  <a:cubicBezTo>
                    <a:pt x="1149" y="1063"/>
                    <a:pt x="1182" y="1051"/>
                    <a:pt x="1193" y="1019"/>
                  </a:cubicBezTo>
                  <a:lnTo>
                    <a:pt x="1193" y="986"/>
                  </a:lnTo>
                  <a:cubicBezTo>
                    <a:pt x="1346" y="953"/>
                    <a:pt x="1445" y="767"/>
                    <a:pt x="1390" y="625"/>
                  </a:cubicBezTo>
                  <a:lnTo>
                    <a:pt x="1390" y="613"/>
                  </a:lnTo>
                  <a:cubicBezTo>
                    <a:pt x="1380" y="613"/>
                    <a:pt x="1380" y="625"/>
                    <a:pt x="1380" y="625"/>
                  </a:cubicBezTo>
                  <a:cubicBezTo>
                    <a:pt x="1281" y="679"/>
                    <a:pt x="1248" y="800"/>
                    <a:pt x="1292" y="898"/>
                  </a:cubicBezTo>
                  <a:lnTo>
                    <a:pt x="1281" y="898"/>
                  </a:lnTo>
                  <a:cubicBezTo>
                    <a:pt x="1182" y="898"/>
                    <a:pt x="1083" y="953"/>
                    <a:pt x="1040" y="1051"/>
                  </a:cubicBezTo>
                  <a:cubicBezTo>
                    <a:pt x="996" y="942"/>
                    <a:pt x="930" y="844"/>
                    <a:pt x="843" y="756"/>
                  </a:cubicBezTo>
                  <a:cubicBezTo>
                    <a:pt x="886" y="669"/>
                    <a:pt x="799" y="548"/>
                    <a:pt x="701" y="548"/>
                  </a:cubicBezTo>
                  <a:lnTo>
                    <a:pt x="679" y="548"/>
                  </a:lnTo>
                  <a:cubicBezTo>
                    <a:pt x="745" y="428"/>
                    <a:pt x="624" y="253"/>
                    <a:pt x="492" y="253"/>
                  </a:cubicBezTo>
                  <a:cubicBezTo>
                    <a:pt x="470" y="253"/>
                    <a:pt x="448" y="263"/>
                    <a:pt x="427" y="274"/>
                  </a:cubicBezTo>
                  <a:cubicBezTo>
                    <a:pt x="470" y="175"/>
                    <a:pt x="427" y="56"/>
                    <a:pt x="339" y="0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2"/>
            <p:cNvSpPr/>
            <p:nvPr/>
          </p:nvSpPr>
          <p:spPr>
            <a:xfrm>
              <a:off x="6235921" y="2669417"/>
              <a:ext cx="23394" cy="15500"/>
            </a:xfrm>
            <a:custGeom>
              <a:rect b="b" l="l" r="r" t="t"/>
              <a:pathLst>
                <a:path extrusionOk="0" h="538" w="812">
                  <a:moveTo>
                    <a:pt x="264" y="1"/>
                  </a:moveTo>
                  <a:cubicBezTo>
                    <a:pt x="154" y="1"/>
                    <a:pt x="55" y="88"/>
                    <a:pt x="23" y="187"/>
                  </a:cubicBezTo>
                  <a:cubicBezTo>
                    <a:pt x="1" y="253"/>
                    <a:pt x="1" y="319"/>
                    <a:pt x="23" y="384"/>
                  </a:cubicBezTo>
                  <a:cubicBezTo>
                    <a:pt x="187" y="329"/>
                    <a:pt x="307" y="198"/>
                    <a:pt x="461" y="121"/>
                  </a:cubicBezTo>
                  <a:cubicBezTo>
                    <a:pt x="427" y="66"/>
                    <a:pt x="362" y="12"/>
                    <a:pt x="286" y="12"/>
                  </a:cubicBezTo>
                  <a:cubicBezTo>
                    <a:pt x="274" y="1"/>
                    <a:pt x="274" y="1"/>
                    <a:pt x="264" y="1"/>
                  </a:cubicBezTo>
                  <a:close/>
                  <a:moveTo>
                    <a:pt x="625" y="220"/>
                  </a:moveTo>
                  <a:cubicBezTo>
                    <a:pt x="625" y="340"/>
                    <a:pt x="680" y="460"/>
                    <a:pt x="767" y="538"/>
                  </a:cubicBezTo>
                  <a:cubicBezTo>
                    <a:pt x="811" y="472"/>
                    <a:pt x="811" y="373"/>
                    <a:pt x="767" y="307"/>
                  </a:cubicBezTo>
                  <a:cubicBezTo>
                    <a:pt x="734" y="263"/>
                    <a:pt x="680" y="231"/>
                    <a:pt x="625" y="220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2"/>
            <p:cNvSpPr/>
            <p:nvPr/>
          </p:nvSpPr>
          <p:spPr>
            <a:xfrm>
              <a:off x="6263377" y="2630926"/>
              <a:ext cx="29357" cy="30942"/>
            </a:xfrm>
            <a:custGeom>
              <a:rect b="b" l="l" r="r" t="t"/>
              <a:pathLst>
                <a:path extrusionOk="0" h="1074" w="1019">
                  <a:moveTo>
                    <a:pt x="603" y="1"/>
                  </a:moveTo>
                  <a:cubicBezTo>
                    <a:pt x="569" y="23"/>
                    <a:pt x="537" y="34"/>
                    <a:pt x="515" y="67"/>
                  </a:cubicBezTo>
                  <a:cubicBezTo>
                    <a:pt x="613" y="220"/>
                    <a:pt x="712" y="363"/>
                    <a:pt x="766" y="538"/>
                  </a:cubicBezTo>
                  <a:cubicBezTo>
                    <a:pt x="810" y="658"/>
                    <a:pt x="810" y="822"/>
                    <a:pt x="690" y="888"/>
                  </a:cubicBezTo>
                  <a:cubicBezTo>
                    <a:pt x="668" y="899"/>
                    <a:pt x="646" y="899"/>
                    <a:pt x="625" y="899"/>
                  </a:cubicBezTo>
                  <a:cubicBezTo>
                    <a:pt x="569" y="899"/>
                    <a:pt x="504" y="877"/>
                    <a:pt x="471" y="844"/>
                  </a:cubicBezTo>
                  <a:cubicBezTo>
                    <a:pt x="406" y="789"/>
                    <a:pt x="362" y="713"/>
                    <a:pt x="318" y="647"/>
                  </a:cubicBezTo>
                  <a:cubicBezTo>
                    <a:pt x="230" y="526"/>
                    <a:pt x="131" y="406"/>
                    <a:pt x="33" y="297"/>
                  </a:cubicBezTo>
                  <a:lnTo>
                    <a:pt x="33" y="297"/>
                  </a:lnTo>
                  <a:cubicBezTo>
                    <a:pt x="22" y="384"/>
                    <a:pt x="33" y="483"/>
                    <a:pt x="88" y="548"/>
                  </a:cubicBezTo>
                  <a:cubicBezTo>
                    <a:pt x="0" y="680"/>
                    <a:pt x="99" y="866"/>
                    <a:pt x="230" y="964"/>
                  </a:cubicBezTo>
                  <a:cubicBezTo>
                    <a:pt x="328" y="1041"/>
                    <a:pt x="460" y="1074"/>
                    <a:pt x="581" y="1074"/>
                  </a:cubicBezTo>
                  <a:cubicBezTo>
                    <a:pt x="679" y="1074"/>
                    <a:pt x="788" y="1041"/>
                    <a:pt x="865" y="976"/>
                  </a:cubicBezTo>
                  <a:cubicBezTo>
                    <a:pt x="931" y="921"/>
                    <a:pt x="985" y="844"/>
                    <a:pt x="1019" y="767"/>
                  </a:cubicBezTo>
                  <a:cubicBezTo>
                    <a:pt x="931" y="658"/>
                    <a:pt x="865" y="538"/>
                    <a:pt x="800" y="417"/>
                  </a:cubicBezTo>
                  <a:cubicBezTo>
                    <a:pt x="734" y="297"/>
                    <a:pt x="679" y="176"/>
                    <a:pt x="625" y="56"/>
                  </a:cubicBezTo>
                  <a:cubicBezTo>
                    <a:pt x="625" y="34"/>
                    <a:pt x="613" y="23"/>
                    <a:pt x="603" y="1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2"/>
            <p:cNvSpPr/>
            <p:nvPr/>
          </p:nvSpPr>
          <p:spPr>
            <a:xfrm>
              <a:off x="6299649" y="2601915"/>
              <a:ext cx="25554" cy="21809"/>
            </a:xfrm>
            <a:custGeom>
              <a:rect b="b" l="l" r="r" t="t"/>
              <a:pathLst>
                <a:path extrusionOk="0" h="757" w="887">
                  <a:moveTo>
                    <a:pt x="657" y="1"/>
                  </a:moveTo>
                  <a:lnTo>
                    <a:pt x="657" y="1"/>
                  </a:lnTo>
                  <a:cubicBezTo>
                    <a:pt x="679" y="231"/>
                    <a:pt x="734" y="460"/>
                    <a:pt x="789" y="679"/>
                  </a:cubicBezTo>
                  <a:cubicBezTo>
                    <a:pt x="887" y="581"/>
                    <a:pt x="865" y="406"/>
                    <a:pt x="833" y="263"/>
                  </a:cubicBezTo>
                  <a:cubicBezTo>
                    <a:pt x="811" y="154"/>
                    <a:pt x="767" y="22"/>
                    <a:pt x="657" y="1"/>
                  </a:cubicBezTo>
                  <a:close/>
                  <a:moveTo>
                    <a:pt x="55" y="209"/>
                  </a:moveTo>
                  <a:cubicBezTo>
                    <a:pt x="44" y="220"/>
                    <a:pt x="44" y="231"/>
                    <a:pt x="33" y="241"/>
                  </a:cubicBezTo>
                  <a:cubicBezTo>
                    <a:pt x="1" y="319"/>
                    <a:pt x="1" y="417"/>
                    <a:pt x="33" y="494"/>
                  </a:cubicBezTo>
                  <a:cubicBezTo>
                    <a:pt x="55" y="559"/>
                    <a:pt x="99" y="614"/>
                    <a:pt x="154" y="647"/>
                  </a:cubicBezTo>
                  <a:cubicBezTo>
                    <a:pt x="142" y="679"/>
                    <a:pt x="164" y="723"/>
                    <a:pt x="186" y="756"/>
                  </a:cubicBezTo>
                  <a:cubicBezTo>
                    <a:pt x="154" y="657"/>
                    <a:pt x="132" y="559"/>
                    <a:pt x="110" y="460"/>
                  </a:cubicBezTo>
                  <a:cubicBezTo>
                    <a:pt x="88" y="373"/>
                    <a:pt x="66" y="297"/>
                    <a:pt x="55" y="209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2"/>
            <p:cNvSpPr/>
            <p:nvPr/>
          </p:nvSpPr>
          <p:spPr>
            <a:xfrm>
              <a:off x="6330879" y="2576677"/>
              <a:ext cx="23682" cy="31576"/>
            </a:xfrm>
            <a:custGeom>
              <a:rect b="b" l="l" r="r" t="t"/>
              <a:pathLst>
                <a:path extrusionOk="0" h="1096" w="822">
                  <a:moveTo>
                    <a:pt x="362" y="1"/>
                  </a:moveTo>
                  <a:cubicBezTo>
                    <a:pt x="274" y="1"/>
                    <a:pt x="175" y="66"/>
                    <a:pt x="131" y="154"/>
                  </a:cubicBezTo>
                  <a:cubicBezTo>
                    <a:pt x="77" y="253"/>
                    <a:pt x="66" y="373"/>
                    <a:pt x="77" y="482"/>
                  </a:cubicBezTo>
                  <a:lnTo>
                    <a:pt x="77" y="548"/>
                  </a:lnTo>
                  <a:cubicBezTo>
                    <a:pt x="77" y="559"/>
                    <a:pt x="88" y="559"/>
                    <a:pt x="88" y="559"/>
                  </a:cubicBezTo>
                  <a:lnTo>
                    <a:pt x="77" y="570"/>
                  </a:lnTo>
                  <a:lnTo>
                    <a:pt x="88" y="570"/>
                  </a:lnTo>
                  <a:lnTo>
                    <a:pt x="88" y="581"/>
                  </a:lnTo>
                  <a:cubicBezTo>
                    <a:pt x="88" y="581"/>
                    <a:pt x="88" y="592"/>
                    <a:pt x="99" y="603"/>
                  </a:cubicBezTo>
                  <a:cubicBezTo>
                    <a:pt x="109" y="625"/>
                    <a:pt x="142" y="647"/>
                    <a:pt x="174" y="647"/>
                  </a:cubicBezTo>
                  <a:lnTo>
                    <a:pt x="174" y="647"/>
                  </a:lnTo>
                  <a:lnTo>
                    <a:pt x="44" y="713"/>
                  </a:lnTo>
                  <a:cubicBezTo>
                    <a:pt x="0" y="833"/>
                    <a:pt x="99" y="942"/>
                    <a:pt x="187" y="1008"/>
                  </a:cubicBezTo>
                  <a:cubicBezTo>
                    <a:pt x="263" y="1052"/>
                    <a:pt x="362" y="1096"/>
                    <a:pt x="449" y="1096"/>
                  </a:cubicBezTo>
                  <a:cubicBezTo>
                    <a:pt x="493" y="1096"/>
                    <a:pt x="547" y="1085"/>
                    <a:pt x="581" y="1052"/>
                  </a:cubicBezTo>
                  <a:cubicBezTo>
                    <a:pt x="613" y="1030"/>
                    <a:pt x="646" y="997"/>
                    <a:pt x="668" y="964"/>
                  </a:cubicBezTo>
                  <a:cubicBezTo>
                    <a:pt x="657" y="954"/>
                    <a:pt x="646" y="932"/>
                    <a:pt x="635" y="920"/>
                  </a:cubicBezTo>
                  <a:cubicBezTo>
                    <a:pt x="581" y="844"/>
                    <a:pt x="591" y="723"/>
                    <a:pt x="668" y="679"/>
                  </a:cubicBezTo>
                  <a:cubicBezTo>
                    <a:pt x="690" y="669"/>
                    <a:pt x="701" y="658"/>
                    <a:pt x="723" y="658"/>
                  </a:cubicBezTo>
                  <a:cubicBezTo>
                    <a:pt x="745" y="658"/>
                    <a:pt x="766" y="669"/>
                    <a:pt x="778" y="669"/>
                  </a:cubicBezTo>
                  <a:cubicBezTo>
                    <a:pt x="810" y="559"/>
                    <a:pt x="822" y="439"/>
                    <a:pt x="788" y="329"/>
                  </a:cubicBezTo>
                  <a:cubicBezTo>
                    <a:pt x="766" y="263"/>
                    <a:pt x="712" y="198"/>
                    <a:pt x="646" y="176"/>
                  </a:cubicBezTo>
                  <a:lnTo>
                    <a:pt x="625" y="176"/>
                  </a:lnTo>
                  <a:cubicBezTo>
                    <a:pt x="591" y="176"/>
                    <a:pt x="569" y="176"/>
                    <a:pt x="547" y="198"/>
                  </a:cubicBezTo>
                  <a:cubicBezTo>
                    <a:pt x="547" y="122"/>
                    <a:pt x="504" y="34"/>
                    <a:pt x="416" y="12"/>
                  </a:cubicBezTo>
                  <a:cubicBezTo>
                    <a:pt x="406" y="1"/>
                    <a:pt x="384" y="1"/>
                    <a:pt x="362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2"/>
            <p:cNvSpPr/>
            <p:nvPr/>
          </p:nvSpPr>
          <p:spPr>
            <a:xfrm>
              <a:off x="6428343" y="2707273"/>
              <a:ext cx="28090" cy="35350"/>
            </a:xfrm>
            <a:custGeom>
              <a:rect b="b" l="l" r="r" t="t"/>
              <a:pathLst>
                <a:path extrusionOk="0" h="1227" w="975">
                  <a:moveTo>
                    <a:pt x="515" y="0"/>
                  </a:moveTo>
                  <a:lnTo>
                    <a:pt x="515" y="0"/>
                  </a:lnTo>
                  <a:cubicBezTo>
                    <a:pt x="537" y="56"/>
                    <a:pt x="570" y="99"/>
                    <a:pt x="614" y="143"/>
                  </a:cubicBezTo>
                  <a:cubicBezTo>
                    <a:pt x="614" y="78"/>
                    <a:pt x="570" y="34"/>
                    <a:pt x="515" y="0"/>
                  </a:cubicBezTo>
                  <a:close/>
                  <a:moveTo>
                    <a:pt x="132" y="811"/>
                  </a:moveTo>
                  <a:cubicBezTo>
                    <a:pt x="88" y="822"/>
                    <a:pt x="44" y="833"/>
                    <a:pt x="1" y="833"/>
                  </a:cubicBezTo>
                  <a:cubicBezTo>
                    <a:pt x="1" y="876"/>
                    <a:pt x="1" y="920"/>
                    <a:pt x="11" y="953"/>
                  </a:cubicBezTo>
                  <a:cubicBezTo>
                    <a:pt x="66" y="1095"/>
                    <a:pt x="230" y="1139"/>
                    <a:pt x="373" y="1172"/>
                  </a:cubicBezTo>
                  <a:cubicBezTo>
                    <a:pt x="493" y="1205"/>
                    <a:pt x="624" y="1227"/>
                    <a:pt x="756" y="1227"/>
                  </a:cubicBezTo>
                  <a:cubicBezTo>
                    <a:pt x="833" y="1227"/>
                    <a:pt x="898" y="1216"/>
                    <a:pt x="975" y="1194"/>
                  </a:cubicBezTo>
                  <a:lnTo>
                    <a:pt x="942" y="1161"/>
                  </a:lnTo>
                  <a:cubicBezTo>
                    <a:pt x="920" y="1139"/>
                    <a:pt x="876" y="1129"/>
                    <a:pt x="843" y="1129"/>
                  </a:cubicBezTo>
                  <a:cubicBezTo>
                    <a:pt x="811" y="1129"/>
                    <a:pt x="778" y="1139"/>
                    <a:pt x="745" y="1139"/>
                  </a:cubicBezTo>
                  <a:cubicBezTo>
                    <a:pt x="712" y="1150"/>
                    <a:pt x="679" y="1150"/>
                    <a:pt x="646" y="1150"/>
                  </a:cubicBezTo>
                  <a:cubicBezTo>
                    <a:pt x="602" y="1150"/>
                    <a:pt x="570" y="1150"/>
                    <a:pt x="537" y="1117"/>
                  </a:cubicBezTo>
                  <a:cubicBezTo>
                    <a:pt x="493" y="1073"/>
                    <a:pt x="493" y="1008"/>
                    <a:pt x="460" y="953"/>
                  </a:cubicBezTo>
                  <a:cubicBezTo>
                    <a:pt x="405" y="854"/>
                    <a:pt x="296" y="811"/>
                    <a:pt x="176" y="81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2"/>
            <p:cNvSpPr/>
            <p:nvPr/>
          </p:nvSpPr>
          <p:spPr>
            <a:xfrm>
              <a:off x="6475649" y="2742594"/>
              <a:ext cx="22760" cy="24633"/>
            </a:xfrm>
            <a:custGeom>
              <a:rect b="b" l="l" r="r" t="t"/>
              <a:pathLst>
                <a:path extrusionOk="0" h="855" w="790">
                  <a:moveTo>
                    <a:pt x="548" y="1"/>
                  </a:moveTo>
                  <a:cubicBezTo>
                    <a:pt x="461" y="12"/>
                    <a:pt x="373" y="88"/>
                    <a:pt x="351" y="176"/>
                  </a:cubicBezTo>
                  <a:cubicBezTo>
                    <a:pt x="318" y="307"/>
                    <a:pt x="373" y="450"/>
                    <a:pt x="340" y="592"/>
                  </a:cubicBezTo>
                  <a:cubicBezTo>
                    <a:pt x="274" y="559"/>
                    <a:pt x="220" y="526"/>
                    <a:pt x="154" y="494"/>
                  </a:cubicBezTo>
                  <a:lnTo>
                    <a:pt x="154" y="494"/>
                  </a:lnTo>
                  <a:cubicBezTo>
                    <a:pt x="187" y="603"/>
                    <a:pt x="110" y="713"/>
                    <a:pt x="1" y="778"/>
                  </a:cubicBezTo>
                  <a:cubicBezTo>
                    <a:pt x="45" y="811"/>
                    <a:pt x="110" y="844"/>
                    <a:pt x="165" y="855"/>
                  </a:cubicBezTo>
                  <a:lnTo>
                    <a:pt x="220" y="855"/>
                  </a:lnTo>
                  <a:cubicBezTo>
                    <a:pt x="340" y="855"/>
                    <a:pt x="461" y="811"/>
                    <a:pt x="559" y="745"/>
                  </a:cubicBezTo>
                  <a:cubicBezTo>
                    <a:pt x="581" y="735"/>
                    <a:pt x="603" y="723"/>
                    <a:pt x="603" y="713"/>
                  </a:cubicBezTo>
                  <a:cubicBezTo>
                    <a:pt x="614" y="679"/>
                    <a:pt x="603" y="658"/>
                    <a:pt x="603" y="636"/>
                  </a:cubicBezTo>
                  <a:cubicBezTo>
                    <a:pt x="603" y="559"/>
                    <a:pt x="690" y="526"/>
                    <a:pt x="734" y="461"/>
                  </a:cubicBezTo>
                  <a:cubicBezTo>
                    <a:pt x="789" y="384"/>
                    <a:pt x="734" y="253"/>
                    <a:pt x="636" y="242"/>
                  </a:cubicBezTo>
                  <a:cubicBezTo>
                    <a:pt x="603" y="242"/>
                    <a:pt x="559" y="242"/>
                    <a:pt x="548" y="209"/>
                  </a:cubicBezTo>
                  <a:cubicBezTo>
                    <a:pt x="548" y="198"/>
                    <a:pt x="548" y="176"/>
                    <a:pt x="559" y="165"/>
                  </a:cubicBezTo>
                  <a:cubicBezTo>
                    <a:pt x="570" y="110"/>
                    <a:pt x="570" y="56"/>
                    <a:pt x="548" y="1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2"/>
            <p:cNvSpPr/>
            <p:nvPr/>
          </p:nvSpPr>
          <p:spPr>
            <a:xfrm>
              <a:off x="6125521" y="2728708"/>
              <a:ext cx="25583" cy="21492"/>
            </a:xfrm>
            <a:custGeom>
              <a:rect b="b" l="l" r="r" t="t"/>
              <a:pathLst>
                <a:path extrusionOk="0" h="746" w="888">
                  <a:moveTo>
                    <a:pt x="351" y="1"/>
                  </a:moveTo>
                  <a:cubicBezTo>
                    <a:pt x="329" y="1"/>
                    <a:pt x="307" y="12"/>
                    <a:pt x="296" y="12"/>
                  </a:cubicBezTo>
                  <a:cubicBezTo>
                    <a:pt x="176" y="56"/>
                    <a:pt x="132" y="209"/>
                    <a:pt x="209" y="307"/>
                  </a:cubicBezTo>
                  <a:cubicBezTo>
                    <a:pt x="187" y="307"/>
                    <a:pt x="176" y="297"/>
                    <a:pt x="154" y="297"/>
                  </a:cubicBezTo>
                  <a:cubicBezTo>
                    <a:pt x="89" y="297"/>
                    <a:pt x="23" y="341"/>
                    <a:pt x="11" y="406"/>
                  </a:cubicBezTo>
                  <a:cubicBezTo>
                    <a:pt x="1" y="428"/>
                    <a:pt x="1" y="461"/>
                    <a:pt x="1" y="483"/>
                  </a:cubicBezTo>
                  <a:lnTo>
                    <a:pt x="11" y="483"/>
                  </a:lnTo>
                  <a:cubicBezTo>
                    <a:pt x="23" y="472"/>
                    <a:pt x="33" y="472"/>
                    <a:pt x="45" y="472"/>
                  </a:cubicBezTo>
                  <a:cubicBezTo>
                    <a:pt x="132" y="472"/>
                    <a:pt x="209" y="560"/>
                    <a:pt x="209" y="647"/>
                  </a:cubicBezTo>
                  <a:cubicBezTo>
                    <a:pt x="230" y="560"/>
                    <a:pt x="318" y="505"/>
                    <a:pt x="406" y="505"/>
                  </a:cubicBezTo>
                  <a:lnTo>
                    <a:pt x="439" y="505"/>
                  </a:lnTo>
                  <a:cubicBezTo>
                    <a:pt x="548" y="526"/>
                    <a:pt x="625" y="614"/>
                    <a:pt x="680" y="702"/>
                  </a:cubicBezTo>
                  <a:cubicBezTo>
                    <a:pt x="680" y="724"/>
                    <a:pt x="690" y="735"/>
                    <a:pt x="702" y="745"/>
                  </a:cubicBezTo>
                  <a:cubicBezTo>
                    <a:pt x="811" y="516"/>
                    <a:pt x="887" y="166"/>
                    <a:pt x="646" y="166"/>
                  </a:cubicBezTo>
                  <a:cubicBezTo>
                    <a:pt x="614" y="166"/>
                    <a:pt x="581" y="176"/>
                    <a:pt x="548" y="188"/>
                  </a:cubicBezTo>
                  <a:cubicBezTo>
                    <a:pt x="548" y="89"/>
                    <a:pt x="449" y="1"/>
                    <a:pt x="351" y="1"/>
                  </a:cubicBezTo>
                  <a:close/>
                </a:path>
              </a:pathLst>
            </a:custGeom>
            <a:solidFill>
              <a:srgbClr val="F4F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2"/>
            <p:cNvSpPr/>
            <p:nvPr/>
          </p:nvSpPr>
          <p:spPr>
            <a:xfrm>
              <a:off x="6471558" y="2706005"/>
              <a:ext cx="27139" cy="27485"/>
            </a:xfrm>
            <a:custGeom>
              <a:rect b="b" l="l" r="r" t="t"/>
              <a:pathLst>
                <a:path extrusionOk="0" h="954" w="942">
                  <a:moveTo>
                    <a:pt x="526" y="1"/>
                  </a:moveTo>
                  <a:cubicBezTo>
                    <a:pt x="504" y="1"/>
                    <a:pt x="482" y="12"/>
                    <a:pt x="460" y="12"/>
                  </a:cubicBezTo>
                  <a:cubicBezTo>
                    <a:pt x="394" y="34"/>
                    <a:pt x="350" y="78"/>
                    <a:pt x="318" y="122"/>
                  </a:cubicBezTo>
                  <a:cubicBezTo>
                    <a:pt x="285" y="78"/>
                    <a:pt x="230" y="66"/>
                    <a:pt x="175" y="66"/>
                  </a:cubicBezTo>
                  <a:cubicBezTo>
                    <a:pt x="153" y="66"/>
                    <a:pt x="121" y="66"/>
                    <a:pt x="99" y="78"/>
                  </a:cubicBezTo>
                  <a:cubicBezTo>
                    <a:pt x="55" y="100"/>
                    <a:pt x="22" y="132"/>
                    <a:pt x="0" y="165"/>
                  </a:cubicBezTo>
                  <a:cubicBezTo>
                    <a:pt x="132" y="472"/>
                    <a:pt x="428" y="713"/>
                    <a:pt x="767" y="767"/>
                  </a:cubicBezTo>
                  <a:lnTo>
                    <a:pt x="756" y="767"/>
                  </a:lnTo>
                  <a:cubicBezTo>
                    <a:pt x="668" y="767"/>
                    <a:pt x="591" y="855"/>
                    <a:pt x="581" y="954"/>
                  </a:cubicBezTo>
                  <a:cubicBezTo>
                    <a:pt x="647" y="932"/>
                    <a:pt x="723" y="898"/>
                    <a:pt x="788" y="866"/>
                  </a:cubicBezTo>
                  <a:cubicBezTo>
                    <a:pt x="854" y="833"/>
                    <a:pt x="931" y="778"/>
                    <a:pt x="931" y="701"/>
                  </a:cubicBezTo>
                  <a:cubicBezTo>
                    <a:pt x="942" y="625"/>
                    <a:pt x="865" y="581"/>
                    <a:pt x="832" y="516"/>
                  </a:cubicBezTo>
                  <a:cubicBezTo>
                    <a:pt x="778" y="406"/>
                    <a:pt x="810" y="285"/>
                    <a:pt x="778" y="176"/>
                  </a:cubicBezTo>
                  <a:cubicBezTo>
                    <a:pt x="734" y="78"/>
                    <a:pt x="625" y="1"/>
                    <a:pt x="526" y="1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2"/>
            <p:cNvSpPr/>
            <p:nvPr/>
          </p:nvSpPr>
          <p:spPr>
            <a:xfrm>
              <a:off x="6516675" y="2743862"/>
              <a:ext cx="27456" cy="27485"/>
            </a:xfrm>
            <a:custGeom>
              <a:rect b="b" l="l" r="r" t="t"/>
              <a:pathLst>
                <a:path extrusionOk="0" h="954" w="953">
                  <a:moveTo>
                    <a:pt x="263" y="0"/>
                  </a:moveTo>
                  <a:cubicBezTo>
                    <a:pt x="142" y="34"/>
                    <a:pt x="66" y="143"/>
                    <a:pt x="44" y="263"/>
                  </a:cubicBezTo>
                  <a:cubicBezTo>
                    <a:pt x="0" y="428"/>
                    <a:pt x="55" y="635"/>
                    <a:pt x="219" y="669"/>
                  </a:cubicBezTo>
                  <a:lnTo>
                    <a:pt x="88" y="723"/>
                  </a:lnTo>
                  <a:cubicBezTo>
                    <a:pt x="55" y="767"/>
                    <a:pt x="76" y="833"/>
                    <a:pt x="120" y="876"/>
                  </a:cubicBezTo>
                  <a:cubicBezTo>
                    <a:pt x="164" y="910"/>
                    <a:pt x="219" y="932"/>
                    <a:pt x="273" y="942"/>
                  </a:cubicBezTo>
                  <a:cubicBezTo>
                    <a:pt x="339" y="953"/>
                    <a:pt x="394" y="953"/>
                    <a:pt x="460" y="953"/>
                  </a:cubicBezTo>
                  <a:cubicBezTo>
                    <a:pt x="602" y="953"/>
                    <a:pt x="745" y="932"/>
                    <a:pt x="865" y="876"/>
                  </a:cubicBezTo>
                  <a:cubicBezTo>
                    <a:pt x="887" y="876"/>
                    <a:pt x="898" y="866"/>
                    <a:pt x="909" y="854"/>
                  </a:cubicBezTo>
                  <a:cubicBezTo>
                    <a:pt x="930" y="822"/>
                    <a:pt x="909" y="778"/>
                    <a:pt x="887" y="734"/>
                  </a:cubicBezTo>
                  <a:cubicBezTo>
                    <a:pt x="777" y="548"/>
                    <a:pt x="952" y="285"/>
                    <a:pt x="821" y="110"/>
                  </a:cubicBezTo>
                  <a:cubicBezTo>
                    <a:pt x="789" y="56"/>
                    <a:pt x="723" y="34"/>
                    <a:pt x="657" y="34"/>
                  </a:cubicBezTo>
                  <a:lnTo>
                    <a:pt x="602" y="34"/>
                  </a:lnTo>
                  <a:cubicBezTo>
                    <a:pt x="536" y="56"/>
                    <a:pt x="492" y="99"/>
                    <a:pt x="460" y="165"/>
                  </a:cubicBezTo>
                  <a:cubicBezTo>
                    <a:pt x="460" y="78"/>
                    <a:pt x="372" y="0"/>
                    <a:pt x="285" y="0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2"/>
            <p:cNvSpPr/>
            <p:nvPr/>
          </p:nvSpPr>
          <p:spPr>
            <a:xfrm>
              <a:off x="6251997" y="2753945"/>
              <a:ext cx="34745" cy="27168"/>
            </a:xfrm>
            <a:custGeom>
              <a:rect b="b" l="l" r="r" t="t"/>
              <a:pathLst>
                <a:path extrusionOk="0" h="943" w="1206">
                  <a:moveTo>
                    <a:pt x="745" y="1"/>
                  </a:moveTo>
                  <a:cubicBezTo>
                    <a:pt x="680" y="1"/>
                    <a:pt x="625" y="23"/>
                    <a:pt x="592" y="78"/>
                  </a:cubicBezTo>
                  <a:cubicBezTo>
                    <a:pt x="592" y="67"/>
                    <a:pt x="582" y="67"/>
                    <a:pt x="582" y="56"/>
                  </a:cubicBezTo>
                  <a:cubicBezTo>
                    <a:pt x="582" y="67"/>
                    <a:pt x="570" y="78"/>
                    <a:pt x="570" y="88"/>
                  </a:cubicBezTo>
                  <a:cubicBezTo>
                    <a:pt x="516" y="198"/>
                    <a:pt x="570" y="341"/>
                    <a:pt x="680" y="406"/>
                  </a:cubicBezTo>
                  <a:cubicBezTo>
                    <a:pt x="658" y="395"/>
                    <a:pt x="625" y="384"/>
                    <a:pt x="603" y="384"/>
                  </a:cubicBezTo>
                  <a:cubicBezTo>
                    <a:pt x="526" y="384"/>
                    <a:pt x="461" y="428"/>
                    <a:pt x="417" y="483"/>
                  </a:cubicBezTo>
                  <a:cubicBezTo>
                    <a:pt x="363" y="570"/>
                    <a:pt x="363" y="680"/>
                    <a:pt x="395" y="779"/>
                  </a:cubicBezTo>
                  <a:cubicBezTo>
                    <a:pt x="319" y="691"/>
                    <a:pt x="198" y="636"/>
                    <a:pt x="78" y="636"/>
                  </a:cubicBezTo>
                  <a:cubicBezTo>
                    <a:pt x="45" y="636"/>
                    <a:pt x="23" y="636"/>
                    <a:pt x="1" y="647"/>
                  </a:cubicBezTo>
                  <a:cubicBezTo>
                    <a:pt x="34" y="757"/>
                    <a:pt x="144" y="844"/>
                    <a:pt x="264" y="888"/>
                  </a:cubicBezTo>
                  <a:cubicBezTo>
                    <a:pt x="363" y="932"/>
                    <a:pt x="472" y="942"/>
                    <a:pt x="582" y="942"/>
                  </a:cubicBezTo>
                  <a:cubicBezTo>
                    <a:pt x="801" y="942"/>
                    <a:pt x="1020" y="866"/>
                    <a:pt x="1151" y="680"/>
                  </a:cubicBezTo>
                  <a:cubicBezTo>
                    <a:pt x="1173" y="647"/>
                    <a:pt x="1195" y="603"/>
                    <a:pt x="1205" y="560"/>
                  </a:cubicBezTo>
                  <a:lnTo>
                    <a:pt x="1183" y="560"/>
                  </a:lnTo>
                  <a:cubicBezTo>
                    <a:pt x="1140" y="560"/>
                    <a:pt x="1096" y="526"/>
                    <a:pt x="1074" y="483"/>
                  </a:cubicBezTo>
                  <a:cubicBezTo>
                    <a:pt x="1041" y="439"/>
                    <a:pt x="1030" y="384"/>
                    <a:pt x="1030" y="329"/>
                  </a:cubicBezTo>
                  <a:cubicBezTo>
                    <a:pt x="1008" y="231"/>
                    <a:pt x="964" y="122"/>
                    <a:pt x="877" y="45"/>
                  </a:cubicBezTo>
                  <a:cubicBezTo>
                    <a:pt x="844" y="23"/>
                    <a:pt x="789" y="1"/>
                    <a:pt x="745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2"/>
            <p:cNvSpPr/>
            <p:nvPr/>
          </p:nvSpPr>
          <p:spPr>
            <a:xfrm>
              <a:off x="6216388" y="2735996"/>
              <a:ext cx="27139" cy="24921"/>
            </a:xfrm>
            <a:custGeom>
              <a:rect b="b" l="l" r="r" t="t"/>
              <a:pathLst>
                <a:path extrusionOk="0" h="865" w="942">
                  <a:moveTo>
                    <a:pt x="558" y="0"/>
                  </a:moveTo>
                  <a:cubicBezTo>
                    <a:pt x="438" y="0"/>
                    <a:pt x="317" y="88"/>
                    <a:pt x="285" y="208"/>
                  </a:cubicBezTo>
                  <a:cubicBezTo>
                    <a:pt x="273" y="197"/>
                    <a:pt x="251" y="186"/>
                    <a:pt x="230" y="186"/>
                  </a:cubicBezTo>
                  <a:cubicBezTo>
                    <a:pt x="164" y="186"/>
                    <a:pt x="98" y="252"/>
                    <a:pt x="98" y="317"/>
                  </a:cubicBezTo>
                  <a:cubicBezTo>
                    <a:pt x="88" y="405"/>
                    <a:pt x="132" y="482"/>
                    <a:pt x="186" y="558"/>
                  </a:cubicBezTo>
                  <a:cubicBezTo>
                    <a:pt x="142" y="504"/>
                    <a:pt x="76" y="471"/>
                    <a:pt x="11" y="471"/>
                  </a:cubicBezTo>
                  <a:lnTo>
                    <a:pt x="0" y="471"/>
                  </a:lnTo>
                  <a:cubicBezTo>
                    <a:pt x="33" y="635"/>
                    <a:pt x="142" y="777"/>
                    <a:pt x="295" y="832"/>
                  </a:cubicBezTo>
                  <a:cubicBezTo>
                    <a:pt x="350" y="854"/>
                    <a:pt x="405" y="865"/>
                    <a:pt x="470" y="865"/>
                  </a:cubicBezTo>
                  <a:cubicBezTo>
                    <a:pt x="613" y="865"/>
                    <a:pt x="755" y="810"/>
                    <a:pt x="854" y="690"/>
                  </a:cubicBezTo>
                  <a:cubicBezTo>
                    <a:pt x="898" y="635"/>
                    <a:pt x="930" y="580"/>
                    <a:pt x="942" y="514"/>
                  </a:cubicBezTo>
                  <a:cubicBezTo>
                    <a:pt x="920" y="449"/>
                    <a:pt x="876" y="394"/>
                    <a:pt x="810" y="361"/>
                  </a:cubicBezTo>
                  <a:cubicBezTo>
                    <a:pt x="854" y="219"/>
                    <a:pt x="767" y="54"/>
                    <a:pt x="624" y="11"/>
                  </a:cubicBezTo>
                  <a:cubicBezTo>
                    <a:pt x="602" y="11"/>
                    <a:pt x="580" y="0"/>
                    <a:pt x="558" y="0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2"/>
            <p:cNvSpPr/>
            <p:nvPr/>
          </p:nvSpPr>
          <p:spPr>
            <a:xfrm>
              <a:off x="6117339" y="2742306"/>
              <a:ext cx="35033" cy="29329"/>
            </a:xfrm>
            <a:custGeom>
              <a:rect b="b" l="l" r="r" t="t"/>
              <a:pathLst>
                <a:path extrusionOk="0" h="1018" w="1216">
                  <a:moveTo>
                    <a:pt x="329" y="0"/>
                  </a:moveTo>
                  <a:cubicBezTo>
                    <a:pt x="317" y="0"/>
                    <a:pt x="307" y="0"/>
                    <a:pt x="295" y="11"/>
                  </a:cubicBezTo>
                  <a:lnTo>
                    <a:pt x="285" y="11"/>
                  </a:lnTo>
                  <a:cubicBezTo>
                    <a:pt x="295" y="54"/>
                    <a:pt x="329" y="88"/>
                    <a:pt x="373" y="110"/>
                  </a:cubicBezTo>
                  <a:lnTo>
                    <a:pt x="329" y="110"/>
                  </a:lnTo>
                  <a:cubicBezTo>
                    <a:pt x="295" y="110"/>
                    <a:pt x="263" y="120"/>
                    <a:pt x="230" y="142"/>
                  </a:cubicBezTo>
                  <a:cubicBezTo>
                    <a:pt x="317" y="230"/>
                    <a:pt x="351" y="372"/>
                    <a:pt x="295" y="471"/>
                  </a:cubicBezTo>
                  <a:cubicBezTo>
                    <a:pt x="263" y="536"/>
                    <a:pt x="197" y="569"/>
                    <a:pt x="132" y="569"/>
                  </a:cubicBezTo>
                  <a:cubicBezTo>
                    <a:pt x="98" y="569"/>
                    <a:pt x="66" y="558"/>
                    <a:pt x="44" y="536"/>
                  </a:cubicBezTo>
                  <a:cubicBezTo>
                    <a:pt x="22" y="635"/>
                    <a:pt x="0" y="723"/>
                    <a:pt x="44" y="810"/>
                  </a:cubicBezTo>
                  <a:cubicBezTo>
                    <a:pt x="98" y="898"/>
                    <a:pt x="208" y="942"/>
                    <a:pt x="307" y="964"/>
                  </a:cubicBezTo>
                  <a:cubicBezTo>
                    <a:pt x="427" y="996"/>
                    <a:pt x="548" y="1018"/>
                    <a:pt x="668" y="1018"/>
                  </a:cubicBezTo>
                  <a:lnTo>
                    <a:pt x="755" y="1018"/>
                  </a:lnTo>
                  <a:cubicBezTo>
                    <a:pt x="898" y="1007"/>
                    <a:pt x="1051" y="942"/>
                    <a:pt x="1139" y="821"/>
                  </a:cubicBezTo>
                  <a:cubicBezTo>
                    <a:pt x="1183" y="767"/>
                    <a:pt x="1215" y="679"/>
                    <a:pt x="1193" y="613"/>
                  </a:cubicBezTo>
                  <a:cubicBezTo>
                    <a:pt x="1171" y="569"/>
                    <a:pt x="1139" y="548"/>
                    <a:pt x="1117" y="514"/>
                  </a:cubicBezTo>
                  <a:lnTo>
                    <a:pt x="1051" y="416"/>
                  </a:lnTo>
                  <a:cubicBezTo>
                    <a:pt x="1018" y="394"/>
                    <a:pt x="974" y="394"/>
                    <a:pt x="942" y="394"/>
                  </a:cubicBezTo>
                  <a:lnTo>
                    <a:pt x="909" y="394"/>
                  </a:lnTo>
                  <a:cubicBezTo>
                    <a:pt x="930" y="361"/>
                    <a:pt x="952" y="317"/>
                    <a:pt x="986" y="273"/>
                  </a:cubicBezTo>
                  <a:cubicBezTo>
                    <a:pt x="974" y="263"/>
                    <a:pt x="964" y="252"/>
                    <a:pt x="964" y="230"/>
                  </a:cubicBezTo>
                  <a:cubicBezTo>
                    <a:pt x="909" y="142"/>
                    <a:pt x="832" y="54"/>
                    <a:pt x="723" y="33"/>
                  </a:cubicBezTo>
                  <a:lnTo>
                    <a:pt x="690" y="33"/>
                  </a:lnTo>
                  <a:cubicBezTo>
                    <a:pt x="602" y="33"/>
                    <a:pt x="514" y="88"/>
                    <a:pt x="493" y="175"/>
                  </a:cubicBezTo>
                  <a:cubicBezTo>
                    <a:pt x="493" y="88"/>
                    <a:pt x="416" y="0"/>
                    <a:pt x="329" y="0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2"/>
            <p:cNvSpPr/>
            <p:nvPr/>
          </p:nvSpPr>
          <p:spPr>
            <a:xfrm>
              <a:off x="6285446" y="2717356"/>
              <a:ext cx="35350" cy="27802"/>
            </a:xfrm>
            <a:custGeom>
              <a:rect b="b" l="l" r="r" t="t"/>
              <a:pathLst>
                <a:path extrusionOk="0" h="965" w="1227">
                  <a:moveTo>
                    <a:pt x="1117" y="1"/>
                  </a:moveTo>
                  <a:cubicBezTo>
                    <a:pt x="1129" y="78"/>
                    <a:pt x="1172" y="144"/>
                    <a:pt x="1227" y="187"/>
                  </a:cubicBezTo>
                  <a:cubicBezTo>
                    <a:pt x="1227" y="122"/>
                    <a:pt x="1194" y="56"/>
                    <a:pt x="1139" y="12"/>
                  </a:cubicBezTo>
                  <a:cubicBezTo>
                    <a:pt x="1139" y="12"/>
                    <a:pt x="1129" y="1"/>
                    <a:pt x="1117" y="1"/>
                  </a:cubicBezTo>
                  <a:close/>
                  <a:moveTo>
                    <a:pt x="395" y="34"/>
                  </a:moveTo>
                  <a:cubicBezTo>
                    <a:pt x="384" y="88"/>
                    <a:pt x="384" y="154"/>
                    <a:pt x="384" y="220"/>
                  </a:cubicBezTo>
                  <a:lnTo>
                    <a:pt x="373" y="220"/>
                  </a:lnTo>
                  <a:cubicBezTo>
                    <a:pt x="275" y="220"/>
                    <a:pt x="176" y="231"/>
                    <a:pt x="99" y="307"/>
                  </a:cubicBezTo>
                  <a:cubicBezTo>
                    <a:pt x="22" y="373"/>
                    <a:pt x="0" y="494"/>
                    <a:pt x="0" y="603"/>
                  </a:cubicBezTo>
                  <a:cubicBezTo>
                    <a:pt x="0" y="691"/>
                    <a:pt x="12" y="779"/>
                    <a:pt x="56" y="855"/>
                  </a:cubicBezTo>
                  <a:cubicBezTo>
                    <a:pt x="99" y="920"/>
                    <a:pt x="165" y="964"/>
                    <a:pt x="241" y="964"/>
                  </a:cubicBezTo>
                  <a:cubicBezTo>
                    <a:pt x="253" y="964"/>
                    <a:pt x="275" y="954"/>
                    <a:pt x="285" y="954"/>
                  </a:cubicBezTo>
                  <a:cubicBezTo>
                    <a:pt x="362" y="920"/>
                    <a:pt x="416" y="844"/>
                    <a:pt x="494" y="844"/>
                  </a:cubicBezTo>
                  <a:cubicBezTo>
                    <a:pt x="537" y="844"/>
                    <a:pt x="570" y="855"/>
                    <a:pt x="603" y="877"/>
                  </a:cubicBezTo>
                  <a:cubicBezTo>
                    <a:pt x="691" y="910"/>
                    <a:pt x="789" y="942"/>
                    <a:pt x="888" y="942"/>
                  </a:cubicBezTo>
                  <a:lnTo>
                    <a:pt x="953" y="942"/>
                  </a:lnTo>
                  <a:cubicBezTo>
                    <a:pt x="964" y="811"/>
                    <a:pt x="975" y="647"/>
                    <a:pt x="854" y="592"/>
                  </a:cubicBezTo>
                  <a:cubicBezTo>
                    <a:pt x="822" y="582"/>
                    <a:pt x="778" y="570"/>
                    <a:pt x="745" y="548"/>
                  </a:cubicBezTo>
                  <a:cubicBezTo>
                    <a:pt x="691" y="504"/>
                    <a:pt x="713" y="417"/>
                    <a:pt x="723" y="341"/>
                  </a:cubicBezTo>
                  <a:cubicBezTo>
                    <a:pt x="723" y="209"/>
                    <a:pt x="625" y="66"/>
                    <a:pt x="482" y="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2"/>
            <p:cNvSpPr/>
            <p:nvPr/>
          </p:nvSpPr>
          <p:spPr>
            <a:xfrm>
              <a:off x="6405929" y="2707590"/>
              <a:ext cx="5071" cy="5704"/>
            </a:xfrm>
            <a:custGeom>
              <a:rect b="b" l="l" r="r" t="t"/>
              <a:pathLst>
                <a:path extrusionOk="0" h="198" w="176">
                  <a:moveTo>
                    <a:pt x="176" y="1"/>
                  </a:moveTo>
                  <a:cubicBezTo>
                    <a:pt x="110" y="67"/>
                    <a:pt x="23" y="110"/>
                    <a:pt x="1" y="198"/>
                  </a:cubicBezTo>
                  <a:cubicBezTo>
                    <a:pt x="56" y="198"/>
                    <a:pt x="100" y="187"/>
                    <a:pt x="132" y="154"/>
                  </a:cubicBezTo>
                  <a:cubicBezTo>
                    <a:pt x="165" y="110"/>
                    <a:pt x="165" y="55"/>
                    <a:pt x="176" y="1"/>
                  </a:cubicBezTo>
                  <a:close/>
                </a:path>
              </a:pathLst>
            </a:custGeom>
            <a:solidFill>
              <a:srgbClr val="F4F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2"/>
            <p:cNvSpPr/>
            <p:nvPr/>
          </p:nvSpPr>
          <p:spPr>
            <a:xfrm>
              <a:off x="6376629" y="2684888"/>
              <a:ext cx="35984" cy="35984"/>
            </a:xfrm>
            <a:custGeom>
              <a:rect b="b" l="l" r="r" t="t"/>
              <a:pathLst>
                <a:path extrusionOk="0" h="1249" w="1249">
                  <a:moveTo>
                    <a:pt x="657" y="1"/>
                  </a:moveTo>
                  <a:cubicBezTo>
                    <a:pt x="547" y="1"/>
                    <a:pt x="438" y="77"/>
                    <a:pt x="372" y="164"/>
                  </a:cubicBezTo>
                  <a:cubicBezTo>
                    <a:pt x="361" y="186"/>
                    <a:pt x="350" y="208"/>
                    <a:pt x="350" y="230"/>
                  </a:cubicBezTo>
                  <a:cubicBezTo>
                    <a:pt x="339" y="219"/>
                    <a:pt x="328" y="219"/>
                    <a:pt x="317" y="219"/>
                  </a:cubicBezTo>
                  <a:cubicBezTo>
                    <a:pt x="307" y="208"/>
                    <a:pt x="295" y="208"/>
                    <a:pt x="285" y="208"/>
                  </a:cubicBezTo>
                  <a:cubicBezTo>
                    <a:pt x="241" y="208"/>
                    <a:pt x="186" y="241"/>
                    <a:pt x="153" y="274"/>
                  </a:cubicBezTo>
                  <a:lnTo>
                    <a:pt x="120" y="307"/>
                  </a:lnTo>
                  <a:cubicBezTo>
                    <a:pt x="32" y="405"/>
                    <a:pt x="0" y="548"/>
                    <a:pt x="32" y="668"/>
                  </a:cubicBezTo>
                  <a:cubicBezTo>
                    <a:pt x="44" y="734"/>
                    <a:pt x="66" y="799"/>
                    <a:pt x="110" y="843"/>
                  </a:cubicBezTo>
                  <a:cubicBezTo>
                    <a:pt x="110" y="942"/>
                    <a:pt x="164" y="1030"/>
                    <a:pt x="241" y="1084"/>
                  </a:cubicBezTo>
                  <a:cubicBezTo>
                    <a:pt x="307" y="1139"/>
                    <a:pt x="394" y="1161"/>
                    <a:pt x="482" y="1193"/>
                  </a:cubicBezTo>
                  <a:cubicBezTo>
                    <a:pt x="569" y="1227"/>
                    <a:pt x="667" y="1249"/>
                    <a:pt x="755" y="1249"/>
                  </a:cubicBezTo>
                  <a:cubicBezTo>
                    <a:pt x="788" y="1183"/>
                    <a:pt x="799" y="1095"/>
                    <a:pt x="788" y="1018"/>
                  </a:cubicBezTo>
                  <a:cubicBezTo>
                    <a:pt x="821" y="986"/>
                    <a:pt x="865" y="986"/>
                    <a:pt x="920" y="986"/>
                  </a:cubicBezTo>
                  <a:lnTo>
                    <a:pt x="1018" y="986"/>
                  </a:lnTo>
                  <a:cubicBezTo>
                    <a:pt x="1040" y="898"/>
                    <a:pt x="1127" y="855"/>
                    <a:pt x="1193" y="789"/>
                  </a:cubicBezTo>
                  <a:lnTo>
                    <a:pt x="1193" y="745"/>
                  </a:lnTo>
                  <a:cubicBezTo>
                    <a:pt x="1193" y="690"/>
                    <a:pt x="1215" y="636"/>
                    <a:pt x="1248" y="592"/>
                  </a:cubicBezTo>
                  <a:cubicBezTo>
                    <a:pt x="1226" y="548"/>
                    <a:pt x="1204" y="504"/>
                    <a:pt x="1171" y="471"/>
                  </a:cubicBezTo>
                  <a:cubicBezTo>
                    <a:pt x="1117" y="417"/>
                    <a:pt x="1051" y="373"/>
                    <a:pt x="996" y="318"/>
                  </a:cubicBezTo>
                  <a:cubicBezTo>
                    <a:pt x="974" y="285"/>
                    <a:pt x="952" y="263"/>
                    <a:pt x="930" y="230"/>
                  </a:cubicBezTo>
                  <a:cubicBezTo>
                    <a:pt x="876" y="142"/>
                    <a:pt x="821" y="44"/>
                    <a:pt x="723" y="11"/>
                  </a:cubicBezTo>
                  <a:cubicBezTo>
                    <a:pt x="711" y="1"/>
                    <a:pt x="701" y="1"/>
                    <a:pt x="6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2"/>
            <p:cNvSpPr/>
            <p:nvPr/>
          </p:nvSpPr>
          <p:spPr>
            <a:xfrm>
              <a:off x="6421717" y="2635680"/>
              <a:ext cx="27485" cy="32210"/>
            </a:xfrm>
            <a:custGeom>
              <a:rect b="b" l="l" r="r" t="t"/>
              <a:pathLst>
                <a:path extrusionOk="0" h="1118" w="954">
                  <a:moveTo>
                    <a:pt x="394" y="1"/>
                  </a:moveTo>
                  <a:cubicBezTo>
                    <a:pt x="329" y="1"/>
                    <a:pt x="263" y="22"/>
                    <a:pt x="219" y="66"/>
                  </a:cubicBezTo>
                  <a:cubicBezTo>
                    <a:pt x="132" y="142"/>
                    <a:pt x="110" y="263"/>
                    <a:pt x="143" y="373"/>
                  </a:cubicBezTo>
                  <a:lnTo>
                    <a:pt x="154" y="383"/>
                  </a:lnTo>
                  <a:cubicBezTo>
                    <a:pt x="44" y="449"/>
                    <a:pt x="0" y="580"/>
                    <a:pt x="22" y="712"/>
                  </a:cubicBezTo>
                  <a:cubicBezTo>
                    <a:pt x="44" y="833"/>
                    <a:pt x="121" y="942"/>
                    <a:pt x="231" y="1018"/>
                  </a:cubicBezTo>
                  <a:cubicBezTo>
                    <a:pt x="318" y="1073"/>
                    <a:pt x="428" y="1117"/>
                    <a:pt x="537" y="1117"/>
                  </a:cubicBezTo>
                  <a:cubicBezTo>
                    <a:pt x="625" y="1117"/>
                    <a:pt x="712" y="1084"/>
                    <a:pt x="778" y="1030"/>
                  </a:cubicBezTo>
                  <a:cubicBezTo>
                    <a:pt x="909" y="920"/>
                    <a:pt x="942" y="745"/>
                    <a:pt x="942" y="580"/>
                  </a:cubicBezTo>
                  <a:cubicBezTo>
                    <a:pt x="953" y="460"/>
                    <a:pt x="942" y="339"/>
                    <a:pt x="854" y="263"/>
                  </a:cubicBezTo>
                  <a:cubicBezTo>
                    <a:pt x="822" y="230"/>
                    <a:pt x="778" y="219"/>
                    <a:pt x="734" y="219"/>
                  </a:cubicBezTo>
                  <a:cubicBezTo>
                    <a:pt x="690" y="219"/>
                    <a:pt x="635" y="230"/>
                    <a:pt x="613" y="274"/>
                  </a:cubicBezTo>
                  <a:cubicBezTo>
                    <a:pt x="635" y="186"/>
                    <a:pt x="591" y="88"/>
                    <a:pt x="515" y="33"/>
                  </a:cubicBezTo>
                  <a:cubicBezTo>
                    <a:pt x="482" y="11"/>
                    <a:pt x="438" y="1"/>
                    <a:pt x="394" y="1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2"/>
            <p:cNvSpPr/>
            <p:nvPr/>
          </p:nvSpPr>
          <p:spPr>
            <a:xfrm>
              <a:off x="6233703" y="2641356"/>
              <a:ext cx="21809" cy="18323"/>
            </a:xfrm>
            <a:custGeom>
              <a:rect b="b" l="l" r="r" t="t"/>
              <a:pathLst>
                <a:path extrusionOk="0" h="636" w="757">
                  <a:moveTo>
                    <a:pt x="144" y="1"/>
                  </a:moveTo>
                  <a:cubicBezTo>
                    <a:pt x="56" y="33"/>
                    <a:pt x="1" y="154"/>
                    <a:pt x="34" y="252"/>
                  </a:cubicBezTo>
                  <a:cubicBezTo>
                    <a:pt x="45" y="274"/>
                    <a:pt x="56" y="296"/>
                    <a:pt x="88" y="307"/>
                  </a:cubicBezTo>
                  <a:lnTo>
                    <a:pt x="56" y="373"/>
                  </a:lnTo>
                  <a:cubicBezTo>
                    <a:pt x="12" y="427"/>
                    <a:pt x="23" y="515"/>
                    <a:pt x="78" y="570"/>
                  </a:cubicBezTo>
                  <a:cubicBezTo>
                    <a:pt x="132" y="614"/>
                    <a:pt x="209" y="624"/>
                    <a:pt x="275" y="636"/>
                  </a:cubicBezTo>
                  <a:lnTo>
                    <a:pt x="297" y="636"/>
                  </a:lnTo>
                  <a:cubicBezTo>
                    <a:pt x="428" y="636"/>
                    <a:pt x="570" y="592"/>
                    <a:pt x="647" y="493"/>
                  </a:cubicBezTo>
                  <a:cubicBezTo>
                    <a:pt x="745" y="383"/>
                    <a:pt x="757" y="208"/>
                    <a:pt x="658" y="110"/>
                  </a:cubicBezTo>
                  <a:cubicBezTo>
                    <a:pt x="614" y="77"/>
                    <a:pt x="560" y="55"/>
                    <a:pt x="504" y="55"/>
                  </a:cubicBezTo>
                  <a:cubicBezTo>
                    <a:pt x="494" y="88"/>
                    <a:pt x="472" y="110"/>
                    <a:pt x="450" y="132"/>
                  </a:cubicBezTo>
                  <a:cubicBezTo>
                    <a:pt x="428" y="110"/>
                    <a:pt x="417" y="99"/>
                    <a:pt x="406" y="77"/>
                  </a:cubicBezTo>
                  <a:cubicBezTo>
                    <a:pt x="363" y="99"/>
                    <a:pt x="341" y="132"/>
                    <a:pt x="319" y="164"/>
                  </a:cubicBezTo>
                  <a:cubicBezTo>
                    <a:pt x="341" y="88"/>
                    <a:pt x="264" y="1"/>
                    <a:pt x="176" y="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2"/>
            <p:cNvSpPr/>
            <p:nvPr/>
          </p:nvSpPr>
          <p:spPr>
            <a:xfrm>
              <a:off x="6333386" y="2718336"/>
              <a:ext cx="24344" cy="19879"/>
            </a:xfrm>
            <a:custGeom>
              <a:rect b="b" l="l" r="r" t="t"/>
              <a:pathLst>
                <a:path extrusionOk="0" h="690" w="845">
                  <a:moveTo>
                    <a:pt x="253" y="0"/>
                  </a:moveTo>
                  <a:cubicBezTo>
                    <a:pt x="220" y="0"/>
                    <a:pt x="187" y="11"/>
                    <a:pt x="154" y="32"/>
                  </a:cubicBezTo>
                  <a:cubicBezTo>
                    <a:pt x="100" y="66"/>
                    <a:pt x="66" y="142"/>
                    <a:pt x="78" y="208"/>
                  </a:cubicBezTo>
                  <a:cubicBezTo>
                    <a:pt x="34" y="307"/>
                    <a:pt x="1" y="416"/>
                    <a:pt x="12" y="526"/>
                  </a:cubicBezTo>
                  <a:cubicBezTo>
                    <a:pt x="23" y="569"/>
                    <a:pt x="44" y="624"/>
                    <a:pt x="78" y="657"/>
                  </a:cubicBezTo>
                  <a:cubicBezTo>
                    <a:pt x="110" y="667"/>
                    <a:pt x="132" y="679"/>
                    <a:pt x="165" y="689"/>
                  </a:cubicBezTo>
                  <a:cubicBezTo>
                    <a:pt x="185" y="660"/>
                    <a:pt x="196" y="621"/>
                    <a:pt x="190" y="582"/>
                  </a:cubicBezTo>
                  <a:lnTo>
                    <a:pt x="190" y="582"/>
                  </a:lnTo>
                  <a:cubicBezTo>
                    <a:pt x="207" y="650"/>
                    <a:pt x="290" y="689"/>
                    <a:pt x="373" y="689"/>
                  </a:cubicBezTo>
                  <a:cubicBezTo>
                    <a:pt x="417" y="689"/>
                    <a:pt x="472" y="679"/>
                    <a:pt x="516" y="657"/>
                  </a:cubicBezTo>
                  <a:cubicBezTo>
                    <a:pt x="614" y="602"/>
                    <a:pt x="713" y="504"/>
                    <a:pt x="822" y="482"/>
                  </a:cubicBezTo>
                  <a:cubicBezTo>
                    <a:pt x="833" y="449"/>
                    <a:pt x="844" y="416"/>
                    <a:pt x="844" y="383"/>
                  </a:cubicBezTo>
                  <a:cubicBezTo>
                    <a:pt x="844" y="263"/>
                    <a:pt x="735" y="153"/>
                    <a:pt x="625" y="153"/>
                  </a:cubicBezTo>
                  <a:lnTo>
                    <a:pt x="570" y="153"/>
                  </a:lnTo>
                  <a:cubicBezTo>
                    <a:pt x="548" y="164"/>
                    <a:pt x="526" y="175"/>
                    <a:pt x="504" y="175"/>
                  </a:cubicBezTo>
                  <a:lnTo>
                    <a:pt x="494" y="175"/>
                  </a:lnTo>
                  <a:cubicBezTo>
                    <a:pt x="450" y="164"/>
                    <a:pt x="439" y="110"/>
                    <a:pt x="417" y="76"/>
                  </a:cubicBezTo>
                  <a:cubicBezTo>
                    <a:pt x="384" y="22"/>
                    <a:pt x="319" y="0"/>
                    <a:pt x="253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2"/>
            <p:cNvSpPr/>
            <p:nvPr/>
          </p:nvSpPr>
          <p:spPr>
            <a:xfrm>
              <a:off x="6435287" y="2679500"/>
              <a:ext cx="10746" cy="17084"/>
            </a:xfrm>
            <a:custGeom>
              <a:rect b="b" l="l" r="r" t="t"/>
              <a:pathLst>
                <a:path extrusionOk="0" h="593" w="373">
                  <a:moveTo>
                    <a:pt x="120" y="1"/>
                  </a:moveTo>
                  <a:cubicBezTo>
                    <a:pt x="110" y="1"/>
                    <a:pt x="99" y="12"/>
                    <a:pt x="88" y="12"/>
                  </a:cubicBezTo>
                  <a:cubicBezTo>
                    <a:pt x="110" y="56"/>
                    <a:pt x="142" y="89"/>
                    <a:pt x="176" y="122"/>
                  </a:cubicBezTo>
                  <a:cubicBezTo>
                    <a:pt x="164" y="110"/>
                    <a:pt x="142" y="110"/>
                    <a:pt x="132" y="110"/>
                  </a:cubicBezTo>
                  <a:cubicBezTo>
                    <a:pt x="66" y="110"/>
                    <a:pt x="0" y="176"/>
                    <a:pt x="11" y="242"/>
                  </a:cubicBezTo>
                  <a:cubicBezTo>
                    <a:pt x="11" y="329"/>
                    <a:pt x="88" y="406"/>
                    <a:pt x="164" y="450"/>
                  </a:cubicBezTo>
                  <a:cubicBezTo>
                    <a:pt x="120" y="483"/>
                    <a:pt x="77" y="538"/>
                    <a:pt x="66" y="592"/>
                  </a:cubicBezTo>
                  <a:lnTo>
                    <a:pt x="88" y="592"/>
                  </a:lnTo>
                  <a:cubicBezTo>
                    <a:pt x="110" y="592"/>
                    <a:pt x="142" y="592"/>
                    <a:pt x="176" y="582"/>
                  </a:cubicBezTo>
                  <a:cubicBezTo>
                    <a:pt x="263" y="548"/>
                    <a:pt x="318" y="461"/>
                    <a:pt x="351" y="373"/>
                  </a:cubicBezTo>
                  <a:cubicBezTo>
                    <a:pt x="373" y="275"/>
                    <a:pt x="361" y="176"/>
                    <a:pt x="307" y="100"/>
                  </a:cubicBezTo>
                  <a:cubicBezTo>
                    <a:pt x="263" y="45"/>
                    <a:pt x="198" y="1"/>
                    <a:pt x="120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2"/>
            <p:cNvSpPr/>
            <p:nvPr/>
          </p:nvSpPr>
          <p:spPr>
            <a:xfrm>
              <a:off x="6373143" y="2772585"/>
              <a:ext cx="27773" cy="24921"/>
            </a:xfrm>
            <a:custGeom>
              <a:rect b="b" l="l" r="r" t="t"/>
              <a:pathLst>
                <a:path extrusionOk="0" h="865" w="964">
                  <a:moveTo>
                    <a:pt x="296" y="0"/>
                  </a:moveTo>
                  <a:cubicBezTo>
                    <a:pt x="307" y="66"/>
                    <a:pt x="362" y="142"/>
                    <a:pt x="372" y="219"/>
                  </a:cubicBezTo>
                  <a:cubicBezTo>
                    <a:pt x="384" y="329"/>
                    <a:pt x="296" y="416"/>
                    <a:pt x="187" y="438"/>
                  </a:cubicBezTo>
                  <a:cubicBezTo>
                    <a:pt x="165" y="449"/>
                    <a:pt x="143" y="449"/>
                    <a:pt x="110" y="449"/>
                  </a:cubicBezTo>
                  <a:cubicBezTo>
                    <a:pt x="88" y="449"/>
                    <a:pt x="55" y="449"/>
                    <a:pt x="22" y="438"/>
                  </a:cubicBezTo>
                  <a:cubicBezTo>
                    <a:pt x="22" y="449"/>
                    <a:pt x="12" y="460"/>
                    <a:pt x="0" y="471"/>
                  </a:cubicBezTo>
                  <a:cubicBezTo>
                    <a:pt x="0" y="591"/>
                    <a:pt x="22" y="745"/>
                    <a:pt x="132" y="810"/>
                  </a:cubicBezTo>
                  <a:cubicBezTo>
                    <a:pt x="175" y="843"/>
                    <a:pt x="241" y="854"/>
                    <a:pt x="296" y="854"/>
                  </a:cubicBezTo>
                  <a:cubicBezTo>
                    <a:pt x="351" y="854"/>
                    <a:pt x="394" y="865"/>
                    <a:pt x="438" y="865"/>
                  </a:cubicBezTo>
                  <a:cubicBezTo>
                    <a:pt x="526" y="865"/>
                    <a:pt x="603" y="854"/>
                    <a:pt x="690" y="843"/>
                  </a:cubicBezTo>
                  <a:cubicBezTo>
                    <a:pt x="756" y="832"/>
                    <a:pt x="822" y="821"/>
                    <a:pt x="854" y="767"/>
                  </a:cubicBezTo>
                  <a:cubicBezTo>
                    <a:pt x="887" y="723"/>
                    <a:pt x="887" y="679"/>
                    <a:pt x="898" y="635"/>
                  </a:cubicBezTo>
                  <a:cubicBezTo>
                    <a:pt x="909" y="558"/>
                    <a:pt x="942" y="482"/>
                    <a:pt x="953" y="416"/>
                  </a:cubicBezTo>
                  <a:cubicBezTo>
                    <a:pt x="964" y="339"/>
                    <a:pt x="953" y="252"/>
                    <a:pt x="887" y="208"/>
                  </a:cubicBezTo>
                  <a:cubicBezTo>
                    <a:pt x="866" y="175"/>
                    <a:pt x="832" y="175"/>
                    <a:pt x="800" y="175"/>
                  </a:cubicBezTo>
                  <a:cubicBezTo>
                    <a:pt x="712" y="175"/>
                    <a:pt x="613" y="230"/>
                    <a:pt x="537" y="295"/>
                  </a:cubicBezTo>
                  <a:cubicBezTo>
                    <a:pt x="460" y="252"/>
                    <a:pt x="471" y="132"/>
                    <a:pt x="416" y="55"/>
                  </a:cubicBezTo>
                  <a:cubicBezTo>
                    <a:pt x="394" y="22"/>
                    <a:pt x="351" y="0"/>
                    <a:pt x="307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2"/>
            <p:cNvSpPr/>
            <p:nvPr/>
          </p:nvSpPr>
          <p:spPr>
            <a:xfrm>
              <a:off x="6082306" y="2752389"/>
              <a:ext cx="513884" cy="255775"/>
            </a:xfrm>
            <a:custGeom>
              <a:rect b="b" l="l" r="r" t="t"/>
              <a:pathLst>
                <a:path extrusionOk="0" h="8878" w="17837">
                  <a:moveTo>
                    <a:pt x="17836" y="1"/>
                  </a:moveTo>
                  <a:cubicBezTo>
                    <a:pt x="16347" y="1084"/>
                    <a:pt x="14530" y="1303"/>
                    <a:pt x="12745" y="1478"/>
                  </a:cubicBezTo>
                  <a:cubicBezTo>
                    <a:pt x="11666" y="1591"/>
                    <a:pt x="10580" y="1639"/>
                    <a:pt x="9493" y="1639"/>
                  </a:cubicBezTo>
                  <a:cubicBezTo>
                    <a:pt x="8682" y="1639"/>
                    <a:pt x="7872" y="1613"/>
                    <a:pt x="7063" y="1566"/>
                  </a:cubicBezTo>
                  <a:cubicBezTo>
                    <a:pt x="5234" y="1456"/>
                    <a:pt x="3428" y="1249"/>
                    <a:pt x="1632" y="855"/>
                  </a:cubicBezTo>
                  <a:cubicBezTo>
                    <a:pt x="1348" y="789"/>
                    <a:pt x="78" y="580"/>
                    <a:pt x="1" y="186"/>
                  </a:cubicBezTo>
                  <a:lnTo>
                    <a:pt x="1" y="186"/>
                  </a:lnTo>
                  <a:cubicBezTo>
                    <a:pt x="297" y="1741"/>
                    <a:pt x="679" y="3176"/>
                    <a:pt x="1326" y="4621"/>
                  </a:cubicBezTo>
                  <a:cubicBezTo>
                    <a:pt x="2168" y="6493"/>
                    <a:pt x="3559" y="7763"/>
                    <a:pt x="5562" y="8300"/>
                  </a:cubicBezTo>
                  <a:cubicBezTo>
                    <a:pt x="5727" y="8343"/>
                    <a:pt x="5891" y="8387"/>
                    <a:pt x="6056" y="8420"/>
                  </a:cubicBezTo>
                  <a:cubicBezTo>
                    <a:pt x="7395" y="8701"/>
                    <a:pt x="8730" y="8877"/>
                    <a:pt x="10084" y="8877"/>
                  </a:cubicBezTo>
                  <a:cubicBezTo>
                    <a:pt x="10732" y="8877"/>
                    <a:pt x="11385" y="8837"/>
                    <a:pt x="12044" y="8748"/>
                  </a:cubicBezTo>
                  <a:cubicBezTo>
                    <a:pt x="12909" y="8628"/>
                    <a:pt x="13807" y="8420"/>
                    <a:pt x="14518" y="7905"/>
                  </a:cubicBezTo>
                  <a:cubicBezTo>
                    <a:pt x="16895" y="6077"/>
                    <a:pt x="17157" y="2683"/>
                    <a:pt x="178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2"/>
            <p:cNvSpPr/>
            <p:nvPr/>
          </p:nvSpPr>
          <p:spPr>
            <a:xfrm>
              <a:off x="6082940" y="2763107"/>
              <a:ext cx="4782" cy="20225"/>
            </a:xfrm>
            <a:custGeom>
              <a:rect b="b" l="l" r="r" t="t"/>
              <a:pathLst>
                <a:path extrusionOk="0" h="702" w="166">
                  <a:moveTo>
                    <a:pt x="0" y="1"/>
                  </a:moveTo>
                  <a:cubicBezTo>
                    <a:pt x="44" y="242"/>
                    <a:pt x="77" y="483"/>
                    <a:pt x="165" y="701"/>
                  </a:cubicBezTo>
                  <a:cubicBezTo>
                    <a:pt x="110" y="493"/>
                    <a:pt x="66" y="274"/>
                    <a:pt x="22" y="66"/>
                  </a:cubicBezTo>
                  <a:cubicBezTo>
                    <a:pt x="12" y="45"/>
                    <a:pt x="12" y="2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2"/>
            <p:cNvSpPr/>
            <p:nvPr/>
          </p:nvSpPr>
          <p:spPr>
            <a:xfrm>
              <a:off x="6082018" y="2758382"/>
              <a:ext cx="1585" cy="6655"/>
            </a:xfrm>
            <a:custGeom>
              <a:rect b="b" l="l" r="r" t="t"/>
              <a:pathLst>
                <a:path extrusionOk="0" h="231" w="55">
                  <a:moveTo>
                    <a:pt x="0" y="0"/>
                  </a:moveTo>
                  <a:lnTo>
                    <a:pt x="32" y="165"/>
                  </a:lnTo>
                  <a:cubicBezTo>
                    <a:pt x="44" y="187"/>
                    <a:pt x="44" y="209"/>
                    <a:pt x="54" y="230"/>
                  </a:cubicBezTo>
                  <a:lnTo>
                    <a:pt x="22" y="66"/>
                  </a:lnTo>
                  <a:cubicBezTo>
                    <a:pt x="11" y="44"/>
                    <a:pt x="11" y="22"/>
                    <a:pt x="0" y="0"/>
                  </a:cubicBezTo>
                  <a:close/>
                </a:path>
              </a:pathLst>
            </a:custGeom>
            <a:solidFill>
              <a:srgbClr val="EFDA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2"/>
            <p:cNvSpPr/>
            <p:nvPr/>
          </p:nvSpPr>
          <p:spPr>
            <a:xfrm>
              <a:off x="6287347" y="2908856"/>
              <a:ext cx="266867" cy="100950"/>
            </a:xfrm>
            <a:custGeom>
              <a:rect b="b" l="l" r="r" t="t"/>
              <a:pathLst>
                <a:path extrusionOk="0" h="3504" w="9263">
                  <a:moveTo>
                    <a:pt x="9263" y="0"/>
                  </a:moveTo>
                  <a:cubicBezTo>
                    <a:pt x="9166" y="221"/>
                    <a:pt x="9061" y="437"/>
                    <a:pt x="8947" y="645"/>
                  </a:cubicBezTo>
                  <a:lnTo>
                    <a:pt x="8947" y="645"/>
                  </a:lnTo>
                  <a:cubicBezTo>
                    <a:pt x="9062" y="437"/>
                    <a:pt x="9167" y="225"/>
                    <a:pt x="9263" y="11"/>
                  </a:cubicBezTo>
                  <a:lnTo>
                    <a:pt x="9263" y="0"/>
                  </a:lnTo>
                  <a:close/>
                  <a:moveTo>
                    <a:pt x="8947" y="645"/>
                  </a:moveTo>
                  <a:lnTo>
                    <a:pt x="8947" y="645"/>
                  </a:lnTo>
                  <a:cubicBezTo>
                    <a:pt x="8839" y="839"/>
                    <a:pt x="8722" y="1030"/>
                    <a:pt x="8595" y="1215"/>
                  </a:cubicBezTo>
                  <a:lnTo>
                    <a:pt x="8606" y="1204"/>
                  </a:lnTo>
                  <a:cubicBezTo>
                    <a:pt x="8727" y="1025"/>
                    <a:pt x="8841" y="838"/>
                    <a:pt x="8947" y="645"/>
                  </a:cubicBezTo>
                  <a:close/>
                  <a:moveTo>
                    <a:pt x="8595" y="1226"/>
                  </a:moveTo>
                  <a:cubicBezTo>
                    <a:pt x="8584" y="1226"/>
                    <a:pt x="8584" y="1226"/>
                    <a:pt x="8584" y="1237"/>
                  </a:cubicBezTo>
                  <a:cubicBezTo>
                    <a:pt x="8255" y="1697"/>
                    <a:pt x="7873" y="2113"/>
                    <a:pt x="7401" y="2474"/>
                  </a:cubicBezTo>
                  <a:cubicBezTo>
                    <a:pt x="6690" y="2989"/>
                    <a:pt x="5792" y="3197"/>
                    <a:pt x="4927" y="3317"/>
                  </a:cubicBezTo>
                  <a:cubicBezTo>
                    <a:pt x="4260" y="3405"/>
                    <a:pt x="3603" y="3448"/>
                    <a:pt x="2946" y="3448"/>
                  </a:cubicBezTo>
                  <a:cubicBezTo>
                    <a:pt x="1960" y="3448"/>
                    <a:pt x="975" y="3350"/>
                    <a:pt x="0" y="3186"/>
                  </a:cubicBezTo>
                  <a:lnTo>
                    <a:pt x="0" y="3186"/>
                  </a:lnTo>
                  <a:cubicBezTo>
                    <a:pt x="569" y="3504"/>
                    <a:pt x="1642" y="3416"/>
                    <a:pt x="2267" y="3448"/>
                  </a:cubicBezTo>
                  <a:cubicBezTo>
                    <a:pt x="2486" y="3460"/>
                    <a:pt x="2715" y="3460"/>
                    <a:pt x="2934" y="3460"/>
                  </a:cubicBezTo>
                  <a:cubicBezTo>
                    <a:pt x="3603" y="3460"/>
                    <a:pt x="4260" y="3416"/>
                    <a:pt x="4916" y="3328"/>
                  </a:cubicBezTo>
                  <a:cubicBezTo>
                    <a:pt x="5792" y="3208"/>
                    <a:pt x="6679" y="3011"/>
                    <a:pt x="7401" y="2496"/>
                  </a:cubicBezTo>
                  <a:cubicBezTo>
                    <a:pt x="7873" y="2124"/>
                    <a:pt x="8267" y="1697"/>
                    <a:pt x="8595" y="1226"/>
                  </a:cubicBezTo>
                  <a:close/>
                </a:path>
              </a:pathLst>
            </a:custGeom>
            <a:solidFill>
              <a:srgbClr val="A697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2"/>
            <p:cNvSpPr/>
            <p:nvPr/>
          </p:nvSpPr>
          <p:spPr>
            <a:xfrm>
              <a:off x="6534623" y="2943544"/>
              <a:ext cx="663" cy="951"/>
            </a:xfrm>
            <a:custGeom>
              <a:rect b="b" l="l" r="r" t="t"/>
              <a:pathLst>
                <a:path extrusionOk="0" h="33" w="23">
                  <a:moveTo>
                    <a:pt x="23" y="0"/>
                  </a:moveTo>
                  <a:lnTo>
                    <a:pt x="12" y="11"/>
                  </a:lnTo>
                  <a:cubicBezTo>
                    <a:pt x="12" y="11"/>
                    <a:pt x="7" y="16"/>
                    <a:pt x="4" y="23"/>
                  </a:cubicBezTo>
                  <a:lnTo>
                    <a:pt x="4" y="23"/>
                  </a:lnTo>
                  <a:cubicBezTo>
                    <a:pt x="5" y="22"/>
                    <a:pt x="8" y="22"/>
                    <a:pt x="12" y="22"/>
                  </a:cubicBezTo>
                  <a:cubicBezTo>
                    <a:pt x="12" y="11"/>
                    <a:pt x="23" y="11"/>
                    <a:pt x="23" y="0"/>
                  </a:cubicBezTo>
                  <a:close/>
                  <a:moveTo>
                    <a:pt x="4" y="23"/>
                  </a:moveTo>
                  <a:cubicBezTo>
                    <a:pt x="1" y="24"/>
                    <a:pt x="1" y="26"/>
                    <a:pt x="1" y="33"/>
                  </a:cubicBezTo>
                  <a:cubicBezTo>
                    <a:pt x="1" y="29"/>
                    <a:pt x="2" y="26"/>
                    <a:pt x="4" y="23"/>
                  </a:cubicBezTo>
                  <a:close/>
                </a:path>
              </a:pathLst>
            </a:custGeom>
            <a:solidFill>
              <a:srgbClr val="916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2"/>
            <p:cNvSpPr/>
            <p:nvPr/>
          </p:nvSpPr>
          <p:spPr>
            <a:xfrm>
              <a:off x="6554185" y="2908511"/>
              <a:ext cx="375" cy="663"/>
            </a:xfrm>
            <a:custGeom>
              <a:rect b="b" l="l" r="r" t="t"/>
              <a:pathLst>
                <a:path extrusionOk="0" h="23" w="13">
                  <a:moveTo>
                    <a:pt x="12" y="1"/>
                  </a:moveTo>
                  <a:cubicBezTo>
                    <a:pt x="12" y="1"/>
                    <a:pt x="7" y="5"/>
                    <a:pt x="4" y="12"/>
                  </a:cubicBezTo>
                  <a:lnTo>
                    <a:pt x="4" y="12"/>
                  </a:lnTo>
                  <a:cubicBezTo>
                    <a:pt x="12" y="10"/>
                    <a:pt x="12" y="1"/>
                    <a:pt x="12" y="1"/>
                  </a:cubicBezTo>
                  <a:close/>
                  <a:moveTo>
                    <a:pt x="4" y="12"/>
                  </a:moveTo>
                  <a:cubicBezTo>
                    <a:pt x="3" y="12"/>
                    <a:pt x="2" y="12"/>
                    <a:pt x="1" y="12"/>
                  </a:cubicBezTo>
                  <a:lnTo>
                    <a:pt x="1" y="23"/>
                  </a:lnTo>
                  <a:cubicBezTo>
                    <a:pt x="1" y="19"/>
                    <a:pt x="2" y="15"/>
                    <a:pt x="4" y="12"/>
                  </a:cubicBezTo>
                  <a:close/>
                </a:path>
              </a:pathLst>
            </a:custGeom>
            <a:solidFill>
              <a:srgbClr val="916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2"/>
            <p:cNvSpPr/>
            <p:nvPr/>
          </p:nvSpPr>
          <p:spPr>
            <a:xfrm>
              <a:off x="6082623" y="2752706"/>
              <a:ext cx="513567" cy="255516"/>
            </a:xfrm>
            <a:custGeom>
              <a:rect b="b" l="l" r="r" t="t"/>
              <a:pathLst>
                <a:path extrusionOk="0" h="8869" w="17826">
                  <a:moveTo>
                    <a:pt x="17300" y="1347"/>
                  </a:moveTo>
                  <a:cubicBezTo>
                    <a:pt x="16993" y="1533"/>
                    <a:pt x="16675" y="1686"/>
                    <a:pt x="16336" y="1818"/>
                  </a:cubicBezTo>
                  <a:cubicBezTo>
                    <a:pt x="16665" y="1686"/>
                    <a:pt x="16993" y="1522"/>
                    <a:pt x="17300" y="1347"/>
                  </a:cubicBezTo>
                  <a:close/>
                  <a:moveTo>
                    <a:pt x="833" y="1531"/>
                  </a:moveTo>
                  <a:lnTo>
                    <a:pt x="833" y="1531"/>
                  </a:lnTo>
                  <a:cubicBezTo>
                    <a:pt x="1295" y="1680"/>
                    <a:pt x="1766" y="1809"/>
                    <a:pt x="2233" y="1931"/>
                  </a:cubicBezTo>
                  <a:lnTo>
                    <a:pt x="2233" y="1931"/>
                  </a:lnTo>
                  <a:cubicBezTo>
                    <a:pt x="1764" y="1819"/>
                    <a:pt x="1296" y="1683"/>
                    <a:pt x="833" y="1531"/>
                  </a:cubicBezTo>
                  <a:close/>
                  <a:moveTo>
                    <a:pt x="16336" y="1818"/>
                  </a:moveTo>
                  <a:cubicBezTo>
                    <a:pt x="16171" y="1883"/>
                    <a:pt x="16008" y="1949"/>
                    <a:pt x="15833" y="2004"/>
                  </a:cubicBezTo>
                  <a:cubicBezTo>
                    <a:pt x="15745" y="2026"/>
                    <a:pt x="15657" y="2048"/>
                    <a:pt x="15580" y="2070"/>
                  </a:cubicBezTo>
                  <a:cubicBezTo>
                    <a:pt x="15493" y="2102"/>
                    <a:pt x="15405" y="2124"/>
                    <a:pt x="15318" y="2146"/>
                  </a:cubicBezTo>
                  <a:cubicBezTo>
                    <a:pt x="15142" y="2190"/>
                    <a:pt x="14967" y="2245"/>
                    <a:pt x="14803" y="2277"/>
                  </a:cubicBezTo>
                  <a:cubicBezTo>
                    <a:pt x="14628" y="2321"/>
                    <a:pt x="14453" y="2365"/>
                    <a:pt x="14278" y="2398"/>
                  </a:cubicBezTo>
                  <a:lnTo>
                    <a:pt x="13752" y="2496"/>
                  </a:lnTo>
                  <a:cubicBezTo>
                    <a:pt x="13566" y="2518"/>
                    <a:pt x="13391" y="2552"/>
                    <a:pt x="13215" y="2562"/>
                  </a:cubicBezTo>
                  <a:cubicBezTo>
                    <a:pt x="13391" y="2540"/>
                    <a:pt x="13566" y="2518"/>
                    <a:pt x="13741" y="2486"/>
                  </a:cubicBezTo>
                  <a:cubicBezTo>
                    <a:pt x="13928" y="2464"/>
                    <a:pt x="14103" y="2431"/>
                    <a:pt x="14278" y="2387"/>
                  </a:cubicBezTo>
                  <a:cubicBezTo>
                    <a:pt x="14628" y="2321"/>
                    <a:pt x="14967" y="2234"/>
                    <a:pt x="15318" y="2135"/>
                  </a:cubicBezTo>
                  <a:cubicBezTo>
                    <a:pt x="15405" y="2114"/>
                    <a:pt x="15493" y="2092"/>
                    <a:pt x="15570" y="2070"/>
                  </a:cubicBezTo>
                  <a:cubicBezTo>
                    <a:pt x="15657" y="2048"/>
                    <a:pt x="15745" y="2026"/>
                    <a:pt x="15833" y="1993"/>
                  </a:cubicBezTo>
                  <a:cubicBezTo>
                    <a:pt x="15996" y="1938"/>
                    <a:pt x="16171" y="1883"/>
                    <a:pt x="16336" y="1818"/>
                  </a:cubicBezTo>
                  <a:close/>
                  <a:moveTo>
                    <a:pt x="17825" y="0"/>
                  </a:moveTo>
                  <a:lnTo>
                    <a:pt x="17825" y="0"/>
                  </a:lnTo>
                  <a:cubicBezTo>
                    <a:pt x="16336" y="1095"/>
                    <a:pt x="14507" y="1314"/>
                    <a:pt x="12734" y="1489"/>
                  </a:cubicBezTo>
                  <a:cubicBezTo>
                    <a:pt x="11650" y="1599"/>
                    <a:pt x="10566" y="1642"/>
                    <a:pt x="9493" y="1642"/>
                  </a:cubicBezTo>
                  <a:cubicBezTo>
                    <a:pt x="8672" y="1642"/>
                    <a:pt x="7862" y="1620"/>
                    <a:pt x="7052" y="1566"/>
                  </a:cubicBezTo>
                  <a:cubicBezTo>
                    <a:pt x="5223" y="1457"/>
                    <a:pt x="3405" y="1260"/>
                    <a:pt x="1610" y="865"/>
                  </a:cubicBezTo>
                  <a:cubicBezTo>
                    <a:pt x="1337" y="800"/>
                    <a:pt x="187" y="613"/>
                    <a:pt x="1" y="263"/>
                  </a:cubicBezTo>
                  <a:lnTo>
                    <a:pt x="1" y="263"/>
                  </a:lnTo>
                  <a:lnTo>
                    <a:pt x="33" y="427"/>
                  </a:lnTo>
                  <a:cubicBezTo>
                    <a:pt x="77" y="635"/>
                    <a:pt x="121" y="854"/>
                    <a:pt x="176" y="1062"/>
                  </a:cubicBezTo>
                  <a:cubicBezTo>
                    <a:pt x="242" y="1248"/>
                    <a:pt x="351" y="1413"/>
                    <a:pt x="537" y="1533"/>
                  </a:cubicBezTo>
                  <a:cubicBezTo>
                    <a:pt x="844" y="1730"/>
                    <a:pt x="1216" y="1785"/>
                    <a:pt x="1578" y="1839"/>
                  </a:cubicBezTo>
                  <a:cubicBezTo>
                    <a:pt x="1813" y="1882"/>
                    <a:pt x="2059" y="1915"/>
                    <a:pt x="2295" y="1947"/>
                  </a:cubicBezTo>
                  <a:lnTo>
                    <a:pt x="2295" y="1947"/>
                  </a:lnTo>
                  <a:cubicBezTo>
                    <a:pt x="2326" y="1955"/>
                    <a:pt x="2357" y="1963"/>
                    <a:pt x="2388" y="1971"/>
                  </a:cubicBezTo>
                  <a:cubicBezTo>
                    <a:pt x="3581" y="2146"/>
                    <a:pt x="4763" y="2333"/>
                    <a:pt x="5957" y="2518"/>
                  </a:cubicBezTo>
                  <a:cubicBezTo>
                    <a:pt x="6066" y="2530"/>
                    <a:pt x="6186" y="2552"/>
                    <a:pt x="6296" y="2562"/>
                  </a:cubicBezTo>
                  <a:cubicBezTo>
                    <a:pt x="6461" y="2584"/>
                    <a:pt x="6624" y="2595"/>
                    <a:pt x="6789" y="2606"/>
                  </a:cubicBezTo>
                  <a:cubicBezTo>
                    <a:pt x="6964" y="2617"/>
                    <a:pt x="7150" y="2617"/>
                    <a:pt x="7325" y="2628"/>
                  </a:cubicBezTo>
                  <a:lnTo>
                    <a:pt x="7456" y="2639"/>
                  </a:lnTo>
                  <a:lnTo>
                    <a:pt x="7588" y="2639"/>
                  </a:lnTo>
                  <a:lnTo>
                    <a:pt x="7862" y="2650"/>
                  </a:lnTo>
                  <a:cubicBezTo>
                    <a:pt x="8212" y="2661"/>
                    <a:pt x="8573" y="2661"/>
                    <a:pt x="8935" y="2672"/>
                  </a:cubicBezTo>
                  <a:cubicBezTo>
                    <a:pt x="9405" y="2672"/>
                    <a:pt x="9865" y="2683"/>
                    <a:pt x="10336" y="2683"/>
                  </a:cubicBezTo>
                  <a:cubicBezTo>
                    <a:pt x="10588" y="2683"/>
                    <a:pt x="10829" y="2683"/>
                    <a:pt x="11070" y="2672"/>
                  </a:cubicBezTo>
                  <a:cubicBezTo>
                    <a:pt x="11792" y="2661"/>
                    <a:pt x="12504" y="2628"/>
                    <a:pt x="13215" y="2562"/>
                  </a:cubicBezTo>
                  <a:lnTo>
                    <a:pt x="13215" y="2562"/>
                  </a:lnTo>
                  <a:cubicBezTo>
                    <a:pt x="12504" y="2639"/>
                    <a:pt x="11792" y="2672"/>
                    <a:pt x="11081" y="2683"/>
                  </a:cubicBezTo>
                  <a:cubicBezTo>
                    <a:pt x="10807" y="2693"/>
                    <a:pt x="10544" y="2693"/>
                    <a:pt x="10271" y="2693"/>
                  </a:cubicBezTo>
                  <a:cubicBezTo>
                    <a:pt x="9821" y="2693"/>
                    <a:pt x="9373" y="2683"/>
                    <a:pt x="8935" y="2683"/>
                  </a:cubicBezTo>
                  <a:cubicBezTo>
                    <a:pt x="8573" y="2683"/>
                    <a:pt x="8212" y="2672"/>
                    <a:pt x="7862" y="2661"/>
                  </a:cubicBezTo>
                  <a:lnTo>
                    <a:pt x="7588" y="2650"/>
                  </a:lnTo>
                  <a:lnTo>
                    <a:pt x="7456" y="2650"/>
                  </a:lnTo>
                  <a:lnTo>
                    <a:pt x="7325" y="2639"/>
                  </a:lnTo>
                  <a:cubicBezTo>
                    <a:pt x="7139" y="2628"/>
                    <a:pt x="6964" y="2628"/>
                    <a:pt x="6789" y="2617"/>
                  </a:cubicBezTo>
                  <a:cubicBezTo>
                    <a:pt x="6668" y="2606"/>
                    <a:pt x="6548" y="2595"/>
                    <a:pt x="6439" y="2584"/>
                  </a:cubicBezTo>
                  <a:lnTo>
                    <a:pt x="6439" y="2584"/>
                  </a:lnTo>
                  <a:cubicBezTo>
                    <a:pt x="6887" y="2661"/>
                    <a:pt x="7336" y="2749"/>
                    <a:pt x="7774" y="2880"/>
                  </a:cubicBezTo>
                  <a:cubicBezTo>
                    <a:pt x="7982" y="2934"/>
                    <a:pt x="8234" y="3099"/>
                    <a:pt x="8169" y="3296"/>
                  </a:cubicBezTo>
                  <a:cubicBezTo>
                    <a:pt x="8135" y="3406"/>
                    <a:pt x="8026" y="3460"/>
                    <a:pt x="7938" y="3526"/>
                  </a:cubicBezTo>
                  <a:cubicBezTo>
                    <a:pt x="7544" y="3788"/>
                    <a:pt x="7303" y="4248"/>
                    <a:pt x="7315" y="4719"/>
                  </a:cubicBezTo>
                  <a:cubicBezTo>
                    <a:pt x="7336" y="5179"/>
                    <a:pt x="7599" y="5628"/>
                    <a:pt x="8004" y="5869"/>
                  </a:cubicBezTo>
                  <a:cubicBezTo>
                    <a:pt x="8573" y="6197"/>
                    <a:pt x="9395" y="6131"/>
                    <a:pt x="9778" y="6668"/>
                  </a:cubicBezTo>
                  <a:cubicBezTo>
                    <a:pt x="9821" y="6723"/>
                    <a:pt x="9855" y="6788"/>
                    <a:pt x="9833" y="6854"/>
                  </a:cubicBezTo>
                  <a:cubicBezTo>
                    <a:pt x="9799" y="6909"/>
                    <a:pt x="9745" y="6931"/>
                    <a:pt x="9679" y="6942"/>
                  </a:cubicBezTo>
                  <a:cubicBezTo>
                    <a:pt x="9471" y="6997"/>
                    <a:pt x="9252" y="7029"/>
                    <a:pt x="9066" y="7150"/>
                  </a:cubicBezTo>
                  <a:cubicBezTo>
                    <a:pt x="8880" y="7270"/>
                    <a:pt x="8738" y="7511"/>
                    <a:pt x="8825" y="7708"/>
                  </a:cubicBezTo>
                  <a:cubicBezTo>
                    <a:pt x="8836" y="7719"/>
                    <a:pt x="8836" y="7730"/>
                    <a:pt x="8847" y="7730"/>
                  </a:cubicBezTo>
                  <a:cubicBezTo>
                    <a:pt x="8989" y="7741"/>
                    <a:pt x="9132" y="7752"/>
                    <a:pt x="9274" y="7752"/>
                  </a:cubicBezTo>
                  <a:cubicBezTo>
                    <a:pt x="9449" y="7752"/>
                    <a:pt x="9624" y="7763"/>
                    <a:pt x="9799" y="7763"/>
                  </a:cubicBezTo>
                  <a:cubicBezTo>
                    <a:pt x="10577" y="7763"/>
                    <a:pt x="11344" y="7708"/>
                    <a:pt x="12110" y="7598"/>
                  </a:cubicBezTo>
                  <a:cubicBezTo>
                    <a:pt x="12580" y="7533"/>
                    <a:pt x="13052" y="7445"/>
                    <a:pt x="13512" y="7336"/>
                  </a:cubicBezTo>
                  <a:cubicBezTo>
                    <a:pt x="13971" y="7238"/>
                    <a:pt x="14431" y="7095"/>
                    <a:pt x="14880" y="6942"/>
                  </a:cubicBezTo>
                  <a:lnTo>
                    <a:pt x="14880" y="6942"/>
                  </a:lnTo>
                  <a:cubicBezTo>
                    <a:pt x="14431" y="7106"/>
                    <a:pt x="13971" y="7238"/>
                    <a:pt x="13512" y="7347"/>
                  </a:cubicBezTo>
                  <a:cubicBezTo>
                    <a:pt x="13052" y="7457"/>
                    <a:pt x="12580" y="7544"/>
                    <a:pt x="12121" y="7610"/>
                  </a:cubicBezTo>
                  <a:cubicBezTo>
                    <a:pt x="11344" y="7719"/>
                    <a:pt x="10555" y="7774"/>
                    <a:pt x="9767" y="7774"/>
                  </a:cubicBezTo>
                  <a:cubicBezTo>
                    <a:pt x="9602" y="7774"/>
                    <a:pt x="9439" y="7774"/>
                    <a:pt x="9274" y="7763"/>
                  </a:cubicBezTo>
                  <a:cubicBezTo>
                    <a:pt x="9132" y="7763"/>
                    <a:pt x="8989" y="7752"/>
                    <a:pt x="8847" y="7752"/>
                  </a:cubicBezTo>
                  <a:cubicBezTo>
                    <a:pt x="8902" y="7839"/>
                    <a:pt x="9001" y="7905"/>
                    <a:pt x="9066" y="7982"/>
                  </a:cubicBezTo>
                  <a:cubicBezTo>
                    <a:pt x="9154" y="8080"/>
                    <a:pt x="9208" y="8223"/>
                    <a:pt x="9143" y="8321"/>
                  </a:cubicBezTo>
                  <a:cubicBezTo>
                    <a:pt x="9088" y="8409"/>
                    <a:pt x="8979" y="8431"/>
                    <a:pt x="8880" y="8442"/>
                  </a:cubicBezTo>
                  <a:cubicBezTo>
                    <a:pt x="8289" y="8518"/>
                    <a:pt x="7697" y="8551"/>
                    <a:pt x="7106" y="8551"/>
                  </a:cubicBezTo>
                  <a:lnTo>
                    <a:pt x="7019" y="8551"/>
                  </a:lnTo>
                  <a:cubicBezTo>
                    <a:pt x="7040" y="8573"/>
                    <a:pt x="7074" y="8595"/>
                    <a:pt x="7106" y="8606"/>
                  </a:cubicBezTo>
                  <a:cubicBezTo>
                    <a:pt x="8081" y="8770"/>
                    <a:pt x="9066" y="8868"/>
                    <a:pt x="10052" y="8868"/>
                  </a:cubicBezTo>
                  <a:cubicBezTo>
                    <a:pt x="10709" y="8868"/>
                    <a:pt x="11366" y="8825"/>
                    <a:pt x="12033" y="8737"/>
                  </a:cubicBezTo>
                  <a:cubicBezTo>
                    <a:pt x="12898" y="8617"/>
                    <a:pt x="13796" y="8409"/>
                    <a:pt x="14507" y="7894"/>
                  </a:cubicBezTo>
                  <a:cubicBezTo>
                    <a:pt x="14979" y="7533"/>
                    <a:pt x="15361" y="7117"/>
                    <a:pt x="15690" y="6657"/>
                  </a:cubicBezTo>
                  <a:cubicBezTo>
                    <a:pt x="15690" y="6646"/>
                    <a:pt x="15701" y="6635"/>
                    <a:pt x="15701" y="6635"/>
                  </a:cubicBezTo>
                  <a:cubicBezTo>
                    <a:pt x="15964" y="6252"/>
                    <a:pt x="16183" y="5847"/>
                    <a:pt x="16369" y="5431"/>
                  </a:cubicBezTo>
                  <a:cubicBezTo>
                    <a:pt x="16369" y="5420"/>
                    <a:pt x="16380" y="5409"/>
                    <a:pt x="16380" y="5409"/>
                  </a:cubicBezTo>
                  <a:cubicBezTo>
                    <a:pt x="16490" y="5157"/>
                    <a:pt x="16588" y="4905"/>
                    <a:pt x="16675" y="4642"/>
                  </a:cubicBezTo>
                  <a:cubicBezTo>
                    <a:pt x="17201" y="3131"/>
                    <a:pt x="17453" y="1457"/>
                    <a:pt x="17825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2"/>
            <p:cNvSpPr/>
            <p:nvPr/>
          </p:nvSpPr>
          <p:spPr>
            <a:xfrm>
              <a:off x="6216388" y="2506957"/>
              <a:ext cx="182338" cy="153384"/>
            </a:xfrm>
            <a:custGeom>
              <a:rect b="b" l="l" r="r" t="t"/>
              <a:pathLst>
                <a:path extrusionOk="0" h="5324" w="6329">
                  <a:moveTo>
                    <a:pt x="4125" y="0"/>
                  </a:moveTo>
                  <a:cubicBezTo>
                    <a:pt x="4115" y="0"/>
                    <a:pt x="4105" y="1"/>
                    <a:pt x="4095" y="1"/>
                  </a:cubicBezTo>
                  <a:cubicBezTo>
                    <a:pt x="3942" y="1"/>
                    <a:pt x="3799" y="89"/>
                    <a:pt x="3646" y="89"/>
                  </a:cubicBezTo>
                  <a:cubicBezTo>
                    <a:pt x="3514" y="89"/>
                    <a:pt x="3394" y="23"/>
                    <a:pt x="3263" y="12"/>
                  </a:cubicBezTo>
                  <a:cubicBezTo>
                    <a:pt x="3240" y="8"/>
                    <a:pt x="3219" y="6"/>
                    <a:pt x="3198" y="6"/>
                  </a:cubicBezTo>
                  <a:cubicBezTo>
                    <a:pt x="3045" y="6"/>
                    <a:pt x="2932" y="105"/>
                    <a:pt x="2835" y="220"/>
                  </a:cubicBezTo>
                  <a:cubicBezTo>
                    <a:pt x="2770" y="286"/>
                    <a:pt x="2726" y="374"/>
                    <a:pt x="2638" y="396"/>
                  </a:cubicBezTo>
                  <a:cubicBezTo>
                    <a:pt x="2629" y="397"/>
                    <a:pt x="2620" y="398"/>
                    <a:pt x="2611" y="398"/>
                  </a:cubicBezTo>
                  <a:cubicBezTo>
                    <a:pt x="2552" y="398"/>
                    <a:pt x="2487" y="372"/>
                    <a:pt x="2431" y="362"/>
                  </a:cubicBezTo>
                  <a:cubicBezTo>
                    <a:pt x="2411" y="359"/>
                    <a:pt x="2391" y="358"/>
                    <a:pt x="2371" y="358"/>
                  </a:cubicBezTo>
                  <a:cubicBezTo>
                    <a:pt x="2238" y="358"/>
                    <a:pt x="2108" y="419"/>
                    <a:pt x="2003" y="505"/>
                  </a:cubicBezTo>
                  <a:cubicBezTo>
                    <a:pt x="1872" y="603"/>
                    <a:pt x="1784" y="735"/>
                    <a:pt x="1697" y="855"/>
                  </a:cubicBezTo>
                  <a:cubicBezTo>
                    <a:pt x="1639" y="803"/>
                    <a:pt x="1565" y="778"/>
                    <a:pt x="1489" y="778"/>
                  </a:cubicBezTo>
                  <a:cubicBezTo>
                    <a:pt x="1422" y="778"/>
                    <a:pt x="1354" y="797"/>
                    <a:pt x="1292" y="834"/>
                  </a:cubicBezTo>
                  <a:cubicBezTo>
                    <a:pt x="1171" y="899"/>
                    <a:pt x="1084" y="1019"/>
                    <a:pt x="996" y="1140"/>
                  </a:cubicBezTo>
                  <a:cubicBezTo>
                    <a:pt x="957" y="1101"/>
                    <a:pt x="907" y="1083"/>
                    <a:pt x="855" y="1083"/>
                  </a:cubicBezTo>
                  <a:cubicBezTo>
                    <a:pt x="747" y="1083"/>
                    <a:pt x="628" y="1157"/>
                    <a:pt x="569" y="1260"/>
                  </a:cubicBezTo>
                  <a:cubicBezTo>
                    <a:pt x="405" y="1523"/>
                    <a:pt x="394" y="1851"/>
                    <a:pt x="317" y="2147"/>
                  </a:cubicBezTo>
                  <a:cubicBezTo>
                    <a:pt x="230" y="2498"/>
                    <a:pt x="142" y="2859"/>
                    <a:pt x="54" y="3209"/>
                  </a:cubicBezTo>
                  <a:cubicBezTo>
                    <a:pt x="33" y="3308"/>
                    <a:pt x="0" y="3417"/>
                    <a:pt x="11" y="3527"/>
                  </a:cubicBezTo>
                  <a:cubicBezTo>
                    <a:pt x="44" y="3735"/>
                    <a:pt x="197" y="3899"/>
                    <a:pt x="339" y="4052"/>
                  </a:cubicBezTo>
                  <a:cubicBezTo>
                    <a:pt x="569" y="4293"/>
                    <a:pt x="810" y="4545"/>
                    <a:pt x="1051" y="4797"/>
                  </a:cubicBezTo>
                  <a:cubicBezTo>
                    <a:pt x="1139" y="4731"/>
                    <a:pt x="1139" y="4600"/>
                    <a:pt x="1117" y="4490"/>
                  </a:cubicBezTo>
                  <a:cubicBezTo>
                    <a:pt x="1084" y="4326"/>
                    <a:pt x="1018" y="4162"/>
                    <a:pt x="942" y="4019"/>
                  </a:cubicBezTo>
                  <a:cubicBezTo>
                    <a:pt x="843" y="3866"/>
                    <a:pt x="711" y="3713"/>
                    <a:pt x="701" y="3527"/>
                  </a:cubicBezTo>
                  <a:cubicBezTo>
                    <a:pt x="679" y="3111"/>
                    <a:pt x="821" y="2596"/>
                    <a:pt x="930" y="2202"/>
                  </a:cubicBezTo>
                  <a:cubicBezTo>
                    <a:pt x="974" y="2914"/>
                    <a:pt x="1007" y="3724"/>
                    <a:pt x="1434" y="4315"/>
                  </a:cubicBezTo>
                  <a:cubicBezTo>
                    <a:pt x="1599" y="4534"/>
                    <a:pt x="1796" y="4720"/>
                    <a:pt x="1949" y="4950"/>
                  </a:cubicBezTo>
                  <a:cubicBezTo>
                    <a:pt x="1993" y="5016"/>
                    <a:pt x="2037" y="5092"/>
                    <a:pt x="2102" y="5147"/>
                  </a:cubicBezTo>
                  <a:cubicBezTo>
                    <a:pt x="2141" y="5179"/>
                    <a:pt x="2203" y="5204"/>
                    <a:pt x="2259" y="5204"/>
                  </a:cubicBezTo>
                  <a:cubicBezTo>
                    <a:pt x="2281" y="5204"/>
                    <a:pt x="2303" y="5200"/>
                    <a:pt x="2321" y="5191"/>
                  </a:cubicBezTo>
                  <a:cubicBezTo>
                    <a:pt x="2441" y="5125"/>
                    <a:pt x="2441" y="4961"/>
                    <a:pt x="2397" y="4841"/>
                  </a:cubicBezTo>
                  <a:cubicBezTo>
                    <a:pt x="2288" y="4523"/>
                    <a:pt x="2047" y="4271"/>
                    <a:pt x="1905" y="3965"/>
                  </a:cubicBezTo>
                  <a:cubicBezTo>
                    <a:pt x="1774" y="3669"/>
                    <a:pt x="1741" y="3340"/>
                    <a:pt x="1719" y="3012"/>
                  </a:cubicBezTo>
                  <a:cubicBezTo>
                    <a:pt x="1686" y="2629"/>
                    <a:pt x="1653" y="2235"/>
                    <a:pt x="1730" y="1851"/>
                  </a:cubicBezTo>
                  <a:cubicBezTo>
                    <a:pt x="1916" y="2804"/>
                    <a:pt x="1949" y="3844"/>
                    <a:pt x="2431" y="4720"/>
                  </a:cubicBezTo>
                  <a:cubicBezTo>
                    <a:pt x="2529" y="4917"/>
                    <a:pt x="2660" y="5104"/>
                    <a:pt x="2825" y="5245"/>
                  </a:cubicBezTo>
                  <a:cubicBezTo>
                    <a:pt x="2869" y="5279"/>
                    <a:pt x="2923" y="5311"/>
                    <a:pt x="2978" y="5323"/>
                  </a:cubicBezTo>
                  <a:cubicBezTo>
                    <a:pt x="2983" y="5323"/>
                    <a:pt x="2988" y="5323"/>
                    <a:pt x="2993" y="5323"/>
                  </a:cubicBezTo>
                  <a:cubicBezTo>
                    <a:pt x="3106" y="5323"/>
                    <a:pt x="3198" y="5209"/>
                    <a:pt x="3208" y="5104"/>
                  </a:cubicBezTo>
                  <a:cubicBezTo>
                    <a:pt x="3230" y="4983"/>
                    <a:pt x="3175" y="4863"/>
                    <a:pt x="3131" y="4753"/>
                  </a:cubicBezTo>
                  <a:cubicBezTo>
                    <a:pt x="2901" y="4194"/>
                    <a:pt x="2693" y="3615"/>
                    <a:pt x="2595" y="3012"/>
                  </a:cubicBezTo>
                  <a:cubicBezTo>
                    <a:pt x="2507" y="2486"/>
                    <a:pt x="2409" y="1939"/>
                    <a:pt x="2726" y="1469"/>
                  </a:cubicBezTo>
                  <a:cubicBezTo>
                    <a:pt x="2726" y="2235"/>
                    <a:pt x="2813" y="3001"/>
                    <a:pt x="3000" y="3756"/>
                  </a:cubicBezTo>
                  <a:cubicBezTo>
                    <a:pt x="3066" y="4041"/>
                    <a:pt x="3142" y="4326"/>
                    <a:pt x="3307" y="4567"/>
                  </a:cubicBezTo>
                  <a:cubicBezTo>
                    <a:pt x="3350" y="4632"/>
                    <a:pt x="3416" y="4698"/>
                    <a:pt x="3492" y="4742"/>
                  </a:cubicBezTo>
                  <a:cubicBezTo>
                    <a:pt x="3526" y="4756"/>
                    <a:pt x="3564" y="4765"/>
                    <a:pt x="3601" y="4765"/>
                  </a:cubicBezTo>
                  <a:cubicBezTo>
                    <a:pt x="3649" y="4765"/>
                    <a:pt x="3696" y="4751"/>
                    <a:pt x="3733" y="4720"/>
                  </a:cubicBezTo>
                  <a:cubicBezTo>
                    <a:pt x="3821" y="4644"/>
                    <a:pt x="3799" y="4501"/>
                    <a:pt x="3777" y="4381"/>
                  </a:cubicBezTo>
                  <a:cubicBezTo>
                    <a:pt x="3667" y="3899"/>
                    <a:pt x="3504" y="3406"/>
                    <a:pt x="3536" y="2914"/>
                  </a:cubicBezTo>
                  <a:cubicBezTo>
                    <a:pt x="3569" y="2388"/>
                    <a:pt x="3657" y="1851"/>
                    <a:pt x="3733" y="1337"/>
                  </a:cubicBezTo>
                  <a:cubicBezTo>
                    <a:pt x="3745" y="1315"/>
                    <a:pt x="3745" y="1293"/>
                    <a:pt x="3755" y="1271"/>
                  </a:cubicBezTo>
                  <a:cubicBezTo>
                    <a:pt x="3766" y="1260"/>
                    <a:pt x="3788" y="1250"/>
                    <a:pt x="3810" y="1238"/>
                  </a:cubicBezTo>
                  <a:cubicBezTo>
                    <a:pt x="3940" y="1190"/>
                    <a:pt x="4068" y="1172"/>
                    <a:pt x="4197" y="1172"/>
                  </a:cubicBezTo>
                  <a:cubicBezTo>
                    <a:pt x="4360" y="1172"/>
                    <a:pt x="4525" y="1201"/>
                    <a:pt x="4697" y="1238"/>
                  </a:cubicBezTo>
                  <a:cubicBezTo>
                    <a:pt x="4762" y="1250"/>
                    <a:pt x="4828" y="1260"/>
                    <a:pt x="4883" y="1304"/>
                  </a:cubicBezTo>
                  <a:cubicBezTo>
                    <a:pt x="4959" y="1359"/>
                    <a:pt x="5003" y="1435"/>
                    <a:pt x="5047" y="1512"/>
                  </a:cubicBezTo>
                  <a:cubicBezTo>
                    <a:pt x="5198" y="1798"/>
                    <a:pt x="5615" y="2355"/>
                    <a:pt x="5998" y="2355"/>
                  </a:cubicBezTo>
                  <a:cubicBezTo>
                    <a:pt x="6114" y="2355"/>
                    <a:pt x="6227" y="2304"/>
                    <a:pt x="6328" y="2180"/>
                  </a:cubicBezTo>
                  <a:lnTo>
                    <a:pt x="6328" y="2180"/>
                  </a:lnTo>
                  <a:cubicBezTo>
                    <a:pt x="6328" y="2180"/>
                    <a:pt x="6328" y="2180"/>
                    <a:pt x="6328" y="2180"/>
                  </a:cubicBezTo>
                  <a:cubicBezTo>
                    <a:pt x="6309" y="2180"/>
                    <a:pt x="6000" y="1731"/>
                    <a:pt x="5978" y="1688"/>
                  </a:cubicBezTo>
                  <a:cubicBezTo>
                    <a:pt x="5890" y="1534"/>
                    <a:pt x="5847" y="1359"/>
                    <a:pt x="5770" y="1194"/>
                  </a:cubicBezTo>
                  <a:cubicBezTo>
                    <a:pt x="5682" y="1031"/>
                    <a:pt x="5616" y="844"/>
                    <a:pt x="5551" y="658"/>
                  </a:cubicBezTo>
                  <a:cubicBezTo>
                    <a:pt x="5540" y="636"/>
                    <a:pt x="5529" y="603"/>
                    <a:pt x="5507" y="593"/>
                  </a:cubicBezTo>
                  <a:cubicBezTo>
                    <a:pt x="5474" y="559"/>
                    <a:pt x="5431" y="549"/>
                    <a:pt x="5397" y="537"/>
                  </a:cubicBezTo>
                  <a:cubicBezTo>
                    <a:pt x="5058" y="461"/>
                    <a:pt x="4740" y="330"/>
                    <a:pt x="4445" y="143"/>
                  </a:cubicBezTo>
                  <a:cubicBezTo>
                    <a:pt x="4332" y="72"/>
                    <a:pt x="4259" y="0"/>
                    <a:pt x="4125" y="0"/>
                  </a:cubicBezTo>
                  <a:close/>
                </a:path>
              </a:pathLst>
            </a:custGeom>
            <a:solidFill>
              <a:srgbClr val="FFE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2"/>
            <p:cNvSpPr/>
            <p:nvPr/>
          </p:nvSpPr>
          <p:spPr>
            <a:xfrm>
              <a:off x="6294607" y="2513295"/>
              <a:ext cx="10746" cy="106655"/>
            </a:xfrm>
            <a:custGeom>
              <a:rect b="b" l="l" r="r" t="t"/>
              <a:pathLst>
                <a:path extrusionOk="0" h="3702" w="373">
                  <a:moveTo>
                    <a:pt x="230" y="1"/>
                  </a:moveTo>
                  <a:cubicBezTo>
                    <a:pt x="120" y="143"/>
                    <a:pt x="44" y="318"/>
                    <a:pt x="22" y="493"/>
                  </a:cubicBezTo>
                  <a:cubicBezTo>
                    <a:pt x="0" y="668"/>
                    <a:pt x="11" y="854"/>
                    <a:pt x="22" y="1030"/>
                  </a:cubicBezTo>
                  <a:cubicBezTo>
                    <a:pt x="44" y="1215"/>
                    <a:pt x="77" y="1390"/>
                    <a:pt x="98" y="1566"/>
                  </a:cubicBezTo>
                  <a:cubicBezTo>
                    <a:pt x="110" y="1653"/>
                    <a:pt x="110" y="1752"/>
                    <a:pt x="110" y="1840"/>
                  </a:cubicBezTo>
                  <a:lnTo>
                    <a:pt x="120" y="1971"/>
                  </a:lnTo>
                  <a:lnTo>
                    <a:pt x="120" y="2103"/>
                  </a:lnTo>
                  <a:cubicBezTo>
                    <a:pt x="142" y="2463"/>
                    <a:pt x="164" y="2825"/>
                    <a:pt x="241" y="3186"/>
                  </a:cubicBezTo>
                  <a:cubicBezTo>
                    <a:pt x="274" y="3361"/>
                    <a:pt x="317" y="3536"/>
                    <a:pt x="373" y="3701"/>
                  </a:cubicBezTo>
                  <a:cubicBezTo>
                    <a:pt x="329" y="3536"/>
                    <a:pt x="285" y="3361"/>
                    <a:pt x="252" y="3176"/>
                  </a:cubicBezTo>
                  <a:cubicBezTo>
                    <a:pt x="176" y="2825"/>
                    <a:pt x="154" y="2463"/>
                    <a:pt x="132" y="2103"/>
                  </a:cubicBezTo>
                  <a:lnTo>
                    <a:pt x="132" y="1971"/>
                  </a:lnTo>
                  <a:lnTo>
                    <a:pt x="132" y="1840"/>
                  </a:lnTo>
                  <a:cubicBezTo>
                    <a:pt x="120" y="1741"/>
                    <a:pt x="120" y="1653"/>
                    <a:pt x="110" y="1566"/>
                  </a:cubicBezTo>
                  <a:cubicBezTo>
                    <a:pt x="88" y="1390"/>
                    <a:pt x="55" y="1205"/>
                    <a:pt x="33" y="1030"/>
                  </a:cubicBezTo>
                  <a:cubicBezTo>
                    <a:pt x="11" y="854"/>
                    <a:pt x="11" y="668"/>
                    <a:pt x="33" y="493"/>
                  </a:cubicBezTo>
                  <a:cubicBezTo>
                    <a:pt x="55" y="318"/>
                    <a:pt x="120" y="143"/>
                    <a:pt x="230" y="1"/>
                  </a:cubicBezTo>
                  <a:close/>
                </a:path>
              </a:pathLst>
            </a:custGeom>
            <a:solidFill>
              <a:srgbClr val="F4B9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2"/>
            <p:cNvSpPr/>
            <p:nvPr/>
          </p:nvSpPr>
          <p:spPr>
            <a:xfrm>
              <a:off x="6265596" y="2527815"/>
              <a:ext cx="317" cy="2852"/>
            </a:xfrm>
            <a:custGeom>
              <a:rect b="b" l="l" r="r" t="t"/>
              <a:pathLst>
                <a:path extrusionOk="0" h="99" w="11">
                  <a:moveTo>
                    <a:pt x="0" y="0"/>
                  </a:moveTo>
                  <a:lnTo>
                    <a:pt x="0" y="98"/>
                  </a:lnTo>
                  <a:lnTo>
                    <a:pt x="11" y="98"/>
                  </a:lnTo>
                  <a:cubicBezTo>
                    <a:pt x="0" y="66"/>
                    <a:pt x="0" y="3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2"/>
            <p:cNvSpPr/>
            <p:nvPr/>
          </p:nvSpPr>
          <p:spPr>
            <a:xfrm>
              <a:off x="6268419" y="2573537"/>
              <a:ext cx="7289" cy="42293"/>
            </a:xfrm>
            <a:custGeom>
              <a:rect b="b" l="l" r="r" t="t"/>
              <a:pathLst>
                <a:path extrusionOk="0" h="1468" w="253">
                  <a:moveTo>
                    <a:pt x="0" y="0"/>
                  </a:moveTo>
                  <a:lnTo>
                    <a:pt x="0" y="0"/>
                  </a:lnTo>
                  <a:cubicBezTo>
                    <a:pt x="12" y="110"/>
                    <a:pt x="22" y="231"/>
                    <a:pt x="44" y="351"/>
                  </a:cubicBezTo>
                  <a:cubicBezTo>
                    <a:pt x="77" y="679"/>
                    <a:pt x="132" y="997"/>
                    <a:pt x="209" y="1314"/>
                  </a:cubicBezTo>
                  <a:cubicBezTo>
                    <a:pt x="219" y="1358"/>
                    <a:pt x="231" y="1413"/>
                    <a:pt x="252" y="1467"/>
                  </a:cubicBezTo>
                  <a:lnTo>
                    <a:pt x="219" y="1304"/>
                  </a:lnTo>
                  <a:cubicBezTo>
                    <a:pt x="143" y="997"/>
                    <a:pt x="88" y="668"/>
                    <a:pt x="55" y="351"/>
                  </a:cubicBezTo>
                  <a:cubicBezTo>
                    <a:pt x="55" y="329"/>
                    <a:pt x="44" y="296"/>
                    <a:pt x="44" y="274"/>
                  </a:cubicBezTo>
                  <a:cubicBezTo>
                    <a:pt x="33" y="175"/>
                    <a:pt x="22" y="88"/>
                    <a:pt x="0" y="0"/>
                  </a:cubicBezTo>
                  <a:close/>
                </a:path>
              </a:pathLst>
            </a:custGeom>
            <a:solidFill>
              <a:srgbClr val="DC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2"/>
            <p:cNvSpPr/>
            <p:nvPr/>
          </p:nvSpPr>
          <p:spPr>
            <a:xfrm>
              <a:off x="6275679" y="2615801"/>
              <a:ext cx="317" cy="346"/>
            </a:xfrm>
            <a:custGeom>
              <a:rect b="b" l="l" r="r" t="t"/>
              <a:pathLst>
                <a:path extrusionOk="0" h="12" w="11">
                  <a:moveTo>
                    <a:pt x="0" y="0"/>
                  </a:moveTo>
                  <a:lnTo>
                    <a:pt x="0" y="12"/>
                  </a:lnTo>
                  <a:lnTo>
                    <a:pt x="11" y="12"/>
                  </a:lnTo>
                  <a:cubicBezTo>
                    <a:pt x="11" y="12"/>
                    <a:pt x="11" y="0"/>
                    <a:pt x="0" y="0"/>
                  </a:cubicBezTo>
                  <a:close/>
                </a:path>
              </a:pathLst>
            </a:custGeom>
            <a:solidFill>
              <a:srgbClr val="D37E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2"/>
            <p:cNvSpPr/>
            <p:nvPr/>
          </p:nvSpPr>
          <p:spPr>
            <a:xfrm>
              <a:off x="6275679" y="2616118"/>
              <a:ext cx="5071" cy="14837"/>
            </a:xfrm>
            <a:custGeom>
              <a:rect b="b" l="l" r="r" t="t"/>
              <a:pathLst>
                <a:path extrusionOk="0" h="515" w="176">
                  <a:moveTo>
                    <a:pt x="0" y="1"/>
                  </a:moveTo>
                  <a:cubicBezTo>
                    <a:pt x="22" y="99"/>
                    <a:pt x="55" y="198"/>
                    <a:pt x="88" y="296"/>
                  </a:cubicBezTo>
                  <a:cubicBezTo>
                    <a:pt x="120" y="373"/>
                    <a:pt x="142" y="449"/>
                    <a:pt x="176" y="515"/>
                  </a:cubicBezTo>
                  <a:lnTo>
                    <a:pt x="142" y="417"/>
                  </a:lnTo>
                  <a:cubicBezTo>
                    <a:pt x="132" y="383"/>
                    <a:pt x="110" y="340"/>
                    <a:pt x="99" y="296"/>
                  </a:cubicBezTo>
                  <a:cubicBezTo>
                    <a:pt x="66" y="198"/>
                    <a:pt x="33" y="99"/>
                    <a:pt x="11" y="1"/>
                  </a:cubicBezTo>
                  <a:close/>
                </a:path>
              </a:pathLst>
            </a:custGeom>
            <a:solidFill>
              <a:srgbClr val="E9C7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2"/>
            <p:cNvSpPr/>
            <p:nvPr/>
          </p:nvSpPr>
          <p:spPr>
            <a:xfrm>
              <a:off x="6280721" y="2630926"/>
              <a:ext cx="663" cy="1642"/>
            </a:xfrm>
            <a:custGeom>
              <a:rect b="b" l="l" r="r" t="t"/>
              <a:pathLst>
                <a:path extrusionOk="0" h="57" w="23">
                  <a:moveTo>
                    <a:pt x="1" y="1"/>
                  </a:moveTo>
                  <a:lnTo>
                    <a:pt x="1" y="1"/>
                  </a:lnTo>
                  <a:cubicBezTo>
                    <a:pt x="11" y="23"/>
                    <a:pt x="23" y="34"/>
                    <a:pt x="23" y="56"/>
                  </a:cubicBezTo>
                  <a:cubicBezTo>
                    <a:pt x="23" y="34"/>
                    <a:pt x="11" y="23"/>
                    <a:pt x="1" y="1"/>
                  </a:cubicBezTo>
                  <a:close/>
                </a:path>
              </a:pathLst>
            </a:custGeom>
            <a:solidFill>
              <a:srgbClr val="BC96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2"/>
            <p:cNvSpPr/>
            <p:nvPr/>
          </p:nvSpPr>
          <p:spPr>
            <a:xfrm>
              <a:off x="6265596" y="2530639"/>
              <a:ext cx="18323" cy="106972"/>
            </a:xfrm>
            <a:custGeom>
              <a:rect b="b" l="l" r="r" t="t"/>
              <a:pathLst>
                <a:path extrusionOk="0" h="3713" w="636">
                  <a:moveTo>
                    <a:pt x="0" y="0"/>
                  </a:moveTo>
                  <a:cubicBezTo>
                    <a:pt x="11" y="132"/>
                    <a:pt x="22" y="263"/>
                    <a:pt x="22" y="384"/>
                  </a:cubicBezTo>
                  <a:lnTo>
                    <a:pt x="54" y="876"/>
                  </a:lnTo>
                  <a:cubicBezTo>
                    <a:pt x="66" y="1073"/>
                    <a:pt x="88" y="1282"/>
                    <a:pt x="98" y="1489"/>
                  </a:cubicBezTo>
                  <a:cubicBezTo>
                    <a:pt x="118" y="1569"/>
                    <a:pt x="129" y="1648"/>
                    <a:pt x="139" y="1736"/>
                  </a:cubicBezTo>
                  <a:lnTo>
                    <a:pt x="139" y="1736"/>
                  </a:lnTo>
                  <a:cubicBezTo>
                    <a:pt x="108" y="1449"/>
                    <a:pt x="87" y="1163"/>
                    <a:pt x="66" y="876"/>
                  </a:cubicBezTo>
                  <a:lnTo>
                    <a:pt x="33" y="384"/>
                  </a:lnTo>
                  <a:cubicBezTo>
                    <a:pt x="22" y="263"/>
                    <a:pt x="22" y="132"/>
                    <a:pt x="11" y="0"/>
                  </a:cubicBezTo>
                  <a:close/>
                  <a:moveTo>
                    <a:pt x="139" y="1736"/>
                  </a:moveTo>
                  <a:cubicBezTo>
                    <a:pt x="140" y="1745"/>
                    <a:pt x="141" y="1754"/>
                    <a:pt x="142" y="1763"/>
                  </a:cubicBezTo>
                  <a:cubicBezTo>
                    <a:pt x="141" y="1754"/>
                    <a:pt x="140" y="1745"/>
                    <a:pt x="139" y="1736"/>
                  </a:cubicBezTo>
                  <a:close/>
                  <a:moveTo>
                    <a:pt x="492" y="3384"/>
                  </a:moveTo>
                  <a:lnTo>
                    <a:pt x="526" y="3482"/>
                  </a:lnTo>
                  <a:cubicBezTo>
                    <a:pt x="536" y="3504"/>
                    <a:pt x="548" y="3515"/>
                    <a:pt x="548" y="3537"/>
                  </a:cubicBezTo>
                  <a:cubicBezTo>
                    <a:pt x="580" y="3591"/>
                    <a:pt x="602" y="3657"/>
                    <a:pt x="635" y="3712"/>
                  </a:cubicBezTo>
                  <a:cubicBezTo>
                    <a:pt x="580" y="3603"/>
                    <a:pt x="536" y="3504"/>
                    <a:pt x="492" y="3384"/>
                  </a:cubicBezTo>
                  <a:close/>
                </a:path>
              </a:pathLst>
            </a:custGeom>
            <a:solidFill>
              <a:srgbClr val="F4B9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2"/>
            <p:cNvSpPr/>
            <p:nvPr/>
          </p:nvSpPr>
          <p:spPr>
            <a:xfrm>
              <a:off x="6242548" y="2571952"/>
              <a:ext cx="1613" cy="14866"/>
            </a:xfrm>
            <a:custGeom>
              <a:rect b="b" l="l" r="r" t="t"/>
              <a:pathLst>
                <a:path extrusionOk="0" h="516" w="56">
                  <a:moveTo>
                    <a:pt x="12" y="1"/>
                  </a:moveTo>
                  <a:cubicBezTo>
                    <a:pt x="0" y="11"/>
                    <a:pt x="0" y="23"/>
                    <a:pt x="0" y="33"/>
                  </a:cubicBezTo>
                  <a:cubicBezTo>
                    <a:pt x="0" y="121"/>
                    <a:pt x="12" y="198"/>
                    <a:pt x="22" y="286"/>
                  </a:cubicBezTo>
                  <a:lnTo>
                    <a:pt x="56" y="515"/>
                  </a:lnTo>
                  <a:cubicBezTo>
                    <a:pt x="56" y="461"/>
                    <a:pt x="44" y="395"/>
                    <a:pt x="44" y="340"/>
                  </a:cubicBezTo>
                  <a:cubicBezTo>
                    <a:pt x="44" y="318"/>
                    <a:pt x="44" y="296"/>
                    <a:pt x="34" y="286"/>
                  </a:cubicBezTo>
                  <a:cubicBezTo>
                    <a:pt x="22" y="187"/>
                    <a:pt x="12" y="99"/>
                    <a:pt x="12" y="1"/>
                  </a:cubicBezTo>
                  <a:close/>
                </a:path>
              </a:pathLst>
            </a:custGeom>
            <a:solidFill>
              <a:srgbClr val="DC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2"/>
            <p:cNvSpPr/>
            <p:nvPr/>
          </p:nvSpPr>
          <p:spPr>
            <a:xfrm>
              <a:off x="6241914" y="2538216"/>
              <a:ext cx="10746" cy="83290"/>
            </a:xfrm>
            <a:custGeom>
              <a:rect b="b" l="l" r="r" t="t"/>
              <a:pathLst>
                <a:path extrusionOk="0" h="2891" w="373">
                  <a:moveTo>
                    <a:pt x="154" y="0"/>
                  </a:moveTo>
                  <a:cubicBezTo>
                    <a:pt x="110" y="121"/>
                    <a:pt x="66" y="230"/>
                    <a:pt x="44" y="350"/>
                  </a:cubicBezTo>
                  <a:cubicBezTo>
                    <a:pt x="22" y="471"/>
                    <a:pt x="12" y="603"/>
                    <a:pt x="1" y="723"/>
                  </a:cubicBezTo>
                  <a:cubicBezTo>
                    <a:pt x="1" y="887"/>
                    <a:pt x="1" y="1051"/>
                    <a:pt x="22" y="1204"/>
                  </a:cubicBezTo>
                  <a:cubicBezTo>
                    <a:pt x="22" y="1194"/>
                    <a:pt x="22" y="1182"/>
                    <a:pt x="34" y="1172"/>
                  </a:cubicBezTo>
                  <a:cubicBezTo>
                    <a:pt x="12" y="1019"/>
                    <a:pt x="12" y="876"/>
                    <a:pt x="12" y="723"/>
                  </a:cubicBezTo>
                  <a:cubicBezTo>
                    <a:pt x="22" y="603"/>
                    <a:pt x="34" y="471"/>
                    <a:pt x="56" y="350"/>
                  </a:cubicBezTo>
                  <a:cubicBezTo>
                    <a:pt x="78" y="230"/>
                    <a:pt x="110" y="121"/>
                    <a:pt x="154" y="0"/>
                  </a:cubicBezTo>
                  <a:close/>
                  <a:moveTo>
                    <a:pt x="66" y="1511"/>
                  </a:moveTo>
                  <a:cubicBezTo>
                    <a:pt x="66" y="1566"/>
                    <a:pt x="78" y="1632"/>
                    <a:pt x="78" y="1686"/>
                  </a:cubicBezTo>
                  <a:cubicBezTo>
                    <a:pt x="110" y="1851"/>
                    <a:pt x="143" y="2014"/>
                    <a:pt x="187" y="2179"/>
                  </a:cubicBezTo>
                  <a:cubicBezTo>
                    <a:pt x="209" y="2299"/>
                    <a:pt x="241" y="2420"/>
                    <a:pt x="275" y="2530"/>
                  </a:cubicBezTo>
                  <a:lnTo>
                    <a:pt x="373" y="2890"/>
                  </a:lnTo>
                  <a:cubicBezTo>
                    <a:pt x="340" y="2770"/>
                    <a:pt x="307" y="2650"/>
                    <a:pt x="285" y="2530"/>
                  </a:cubicBezTo>
                  <a:cubicBezTo>
                    <a:pt x="253" y="2409"/>
                    <a:pt x="219" y="2299"/>
                    <a:pt x="198" y="2179"/>
                  </a:cubicBezTo>
                  <a:cubicBezTo>
                    <a:pt x="143" y="1960"/>
                    <a:pt x="99" y="1730"/>
                    <a:pt x="66" y="1511"/>
                  </a:cubicBezTo>
                  <a:close/>
                </a:path>
              </a:pathLst>
            </a:custGeom>
            <a:solidFill>
              <a:srgbClr val="F4B9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2"/>
            <p:cNvSpPr/>
            <p:nvPr/>
          </p:nvSpPr>
          <p:spPr>
            <a:xfrm>
              <a:off x="6914397" y="2693732"/>
              <a:ext cx="179198" cy="325553"/>
            </a:xfrm>
            <a:custGeom>
              <a:rect b="b" l="l" r="r" t="t"/>
              <a:pathLst>
                <a:path extrusionOk="0" h="11300" w="6220">
                  <a:moveTo>
                    <a:pt x="2694" y="0"/>
                  </a:moveTo>
                  <a:cubicBezTo>
                    <a:pt x="1862" y="1894"/>
                    <a:pt x="658" y="3745"/>
                    <a:pt x="89" y="5726"/>
                  </a:cubicBezTo>
                  <a:cubicBezTo>
                    <a:pt x="45" y="5869"/>
                    <a:pt x="1" y="6032"/>
                    <a:pt x="23" y="6186"/>
                  </a:cubicBezTo>
                  <a:cubicBezTo>
                    <a:pt x="45" y="6383"/>
                    <a:pt x="166" y="6569"/>
                    <a:pt x="297" y="6733"/>
                  </a:cubicBezTo>
                  <a:cubicBezTo>
                    <a:pt x="833" y="7379"/>
                    <a:pt x="1621" y="7740"/>
                    <a:pt x="2388" y="8091"/>
                  </a:cubicBezTo>
                  <a:cubicBezTo>
                    <a:pt x="2509" y="8146"/>
                    <a:pt x="2629" y="8212"/>
                    <a:pt x="2706" y="8310"/>
                  </a:cubicBezTo>
                  <a:cubicBezTo>
                    <a:pt x="2771" y="8409"/>
                    <a:pt x="2815" y="8540"/>
                    <a:pt x="2848" y="8671"/>
                  </a:cubicBezTo>
                  <a:cubicBezTo>
                    <a:pt x="2881" y="8791"/>
                    <a:pt x="2913" y="8912"/>
                    <a:pt x="2957" y="9022"/>
                  </a:cubicBezTo>
                  <a:cubicBezTo>
                    <a:pt x="3078" y="9306"/>
                    <a:pt x="3242" y="9580"/>
                    <a:pt x="3406" y="9843"/>
                  </a:cubicBezTo>
                  <a:cubicBezTo>
                    <a:pt x="3735" y="10336"/>
                    <a:pt x="4195" y="10993"/>
                    <a:pt x="4720" y="11299"/>
                  </a:cubicBezTo>
                  <a:cubicBezTo>
                    <a:pt x="4917" y="10971"/>
                    <a:pt x="4173" y="10368"/>
                    <a:pt x="4107" y="10040"/>
                  </a:cubicBezTo>
                  <a:lnTo>
                    <a:pt x="4107" y="10040"/>
                  </a:lnTo>
                  <a:cubicBezTo>
                    <a:pt x="4534" y="10456"/>
                    <a:pt x="4961" y="10883"/>
                    <a:pt x="5487" y="11156"/>
                  </a:cubicBezTo>
                  <a:cubicBezTo>
                    <a:pt x="5502" y="11164"/>
                    <a:pt x="5518" y="11172"/>
                    <a:pt x="5533" y="11172"/>
                  </a:cubicBezTo>
                  <a:cubicBezTo>
                    <a:pt x="5540" y="11172"/>
                    <a:pt x="5546" y="11171"/>
                    <a:pt x="5552" y="11168"/>
                  </a:cubicBezTo>
                  <a:cubicBezTo>
                    <a:pt x="5574" y="11156"/>
                    <a:pt x="5585" y="11134"/>
                    <a:pt x="5585" y="11102"/>
                  </a:cubicBezTo>
                  <a:cubicBezTo>
                    <a:pt x="5596" y="10949"/>
                    <a:pt x="5487" y="10817"/>
                    <a:pt x="5377" y="10708"/>
                  </a:cubicBezTo>
                  <a:cubicBezTo>
                    <a:pt x="5049" y="10358"/>
                    <a:pt x="4687" y="10018"/>
                    <a:pt x="4424" y="9613"/>
                  </a:cubicBezTo>
                  <a:lnTo>
                    <a:pt x="4424" y="9613"/>
                  </a:lnTo>
                  <a:cubicBezTo>
                    <a:pt x="4698" y="9810"/>
                    <a:pt x="4972" y="10018"/>
                    <a:pt x="5224" y="10248"/>
                  </a:cubicBezTo>
                  <a:cubicBezTo>
                    <a:pt x="5431" y="10445"/>
                    <a:pt x="5650" y="10839"/>
                    <a:pt x="5913" y="10937"/>
                  </a:cubicBezTo>
                  <a:cubicBezTo>
                    <a:pt x="5935" y="10946"/>
                    <a:pt x="5961" y="10951"/>
                    <a:pt x="5986" y="10951"/>
                  </a:cubicBezTo>
                  <a:cubicBezTo>
                    <a:pt x="6027" y="10951"/>
                    <a:pt x="6065" y="10938"/>
                    <a:pt x="6078" y="10905"/>
                  </a:cubicBezTo>
                  <a:cubicBezTo>
                    <a:pt x="6088" y="10872"/>
                    <a:pt x="6078" y="10839"/>
                    <a:pt x="6067" y="10806"/>
                  </a:cubicBezTo>
                  <a:cubicBezTo>
                    <a:pt x="5859" y="10204"/>
                    <a:pt x="5246" y="9843"/>
                    <a:pt x="4895" y="9306"/>
                  </a:cubicBezTo>
                  <a:cubicBezTo>
                    <a:pt x="4895" y="9306"/>
                    <a:pt x="4884" y="9295"/>
                    <a:pt x="4884" y="9285"/>
                  </a:cubicBezTo>
                  <a:cubicBezTo>
                    <a:pt x="4884" y="9266"/>
                    <a:pt x="4901" y="9258"/>
                    <a:pt x="4921" y="9258"/>
                  </a:cubicBezTo>
                  <a:cubicBezTo>
                    <a:pt x="4938" y="9258"/>
                    <a:pt x="4957" y="9263"/>
                    <a:pt x="4972" y="9273"/>
                  </a:cubicBezTo>
                  <a:cubicBezTo>
                    <a:pt x="5388" y="9547"/>
                    <a:pt x="5694" y="9952"/>
                    <a:pt x="6023" y="10336"/>
                  </a:cubicBezTo>
                  <a:cubicBezTo>
                    <a:pt x="6045" y="10358"/>
                    <a:pt x="6067" y="10390"/>
                    <a:pt x="6088" y="10401"/>
                  </a:cubicBezTo>
                  <a:cubicBezTo>
                    <a:pt x="6100" y="10406"/>
                    <a:pt x="6110" y="10408"/>
                    <a:pt x="6119" y="10408"/>
                  </a:cubicBezTo>
                  <a:cubicBezTo>
                    <a:pt x="6219" y="10408"/>
                    <a:pt x="6152" y="10144"/>
                    <a:pt x="6132" y="10083"/>
                  </a:cubicBezTo>
                  <a:cubicBezTo>
                    <a:pt x="6078" y="9898"/>
                    <a:pt x="5957" y="9723"/>
                    <a:pt x="5859" y="9558"/>
                  </a:cubicBezTo>
                  <a:cubicBezTo>
                    <a:pt x="5618" y="9197"/>
                    <a:pt x="5333" y="8869"/>
                    <a:pt x="5059" y="8529"/>
                  </a:cubicBezTo>
                  <a:lnTo>
                    <a:pt x="5059" y="8529"/>
                  </a:lnTo>
                  <a:cubicBezTo>
                    <a:pt x="5202" y="8606"/>
                    <a:pt x="5322" y="8726"/>
                    <a:pt x="5443" y="8813"/>
                  </a:cubicBezTo>
                  <a:cubicBezTo>
                    <a:pt x="5549" y="8888"/>
                    <a:pt x="5669" y="8961"/>
                    <a:pt x="5786" y="8961"/>
                  </a:cubicBezTo>
                  <a:cubicBezTo>
                    <a:pt x="5826" y="8961"/>
                    <a:pt x="5864" y="8953"/>
                    <a:pt x="5903" y="8934"/>
                  </a:cubicBezTo>
                  <a:cubicBezTo>
                    <a:pt x="5925" y="8934"/>
                    <a:pt x="5947" y="8912"/>
                    <a:pt x="5935" y="8890"/>
                  </a:cubicBezTo>
                  <a:cubicBezTo>
                    <a:pt x="5935" y="8879"/>
                    <a:pt x="5935" y="8879"/>
                    <a:pt x="5925" y="8869"/>
                  </a:cubicBezTo>
                  <a:cubicBezTo>
                    <a:pt x="5771" y="8628"/>
                    <a:pt x="5552" y="8353"/>
                    <a:pt x="5312" y="8200"/>
                  </a:cubicBezTo>
                  <a:cubicBezTo>
                    <a:pt x="5093" y="8069"/>
                    <a:pt x="4874" y="7839"/>
                    <a:pt x="4643" y="7740"/>
                  </a:cubicBezTo>
                  <a:cubicBezTo>
                    <a:pt x="4501" y="7675"/>
                    <a:pt x="4337" y="7686"/>
                    <a:pt x="4173" y="7664"/>
                  </a:cubicBezTo>
                  <a:cubicBezTo>
                    <a:pt x="3757" y="7598"/>
                    <a:pt x="3505" y="7248"/>
                    <a:pt x="3220" y="6974"/>
                  </a:cubicBezTo>
                  <a:cubicBezTo>
                    <a:pt x="2826" y="6591"/>
                    <a:pt x="2453" y="6208"/>
                    <a:pt x="2081" y="5803"/>
                  </a:cubicBezTo>
                  <a:cubicBezTo>
                    <a:pt x="2037" y="5759"/>
                    <a:pt x="1994" y="5704"/>
                    <a:pt x="1983" y="5638"/>
                  </a:cubicBezTo>
                  <a:cubicBezTo>
                    <a:pt x="1983" y="5594"/>
                    <a:pt x="2005" y="5540"/>
                    <a:pt x="2027" y="5496"/>
                  </a:cubicBezTo>
                  <a:cubicBezTo>
                    <a:pt x="2728" y="4073"/>
                    <a:pt x="3472" y="2693"/>
                    <a:pt x="4161" y="1281"/>
                  </a:cubicBezTo>
                  <a:cubicBezTo>
                    <a:pt x="4205" y="1193"/>
                    <a:pt x="4271" y="1237"/>
                    <a:pt x="4195" y="1171"/>
                  </a:cubicBezTo>
                  <a:cubicBezTo>
                    <a:pt x="3713" y="788"/>
                    <a:pt x="3231" y="329"/>
                    <a:pt x="2694" y="0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2"/>
            <p:cNvSpPr/>
            <p:nvPr/>
          </p:nvSpPr>
          <p:spPr>
            <a:xfrm>
              <a:off x="7069308" y="2946079"/>
              <a:ext cx="1901" cy="1585"/>
            </a:xfrm>
            <a:custGeom>
              <a:rect b="b" l="l" r="r" t="t"/>
              <a:pathLst>
                <a:path extrusionOk="0" h="55" w="66">
                  <a:moveTo>
                    <a:pt x="0" y="0"/>
                  </a:moveTo>
                  <a:cubicBezTo>
                    <a:pt x="0" y="11"/>
                    <a:pt x="11" y="11"/>
                    <a:pt x="11" y="11"/>
                  </a:cubicBezTo>
                  <a:cubicBezTo>
                    <a:pt x="12" y="12"/>
                    <a:pt x="14" y="13"/>
                    <a:pt x="15" y="15"/>
                  </a:cubicBezTo>
                  <a:lnTo>
                    <a:pt x="15" y="15"/>
                  </a:lnTo>
                  <a:cubicBezTo>
                    <a:pt x="10" y="10"/>
                    <a:pt x="5" y="5"/>
                    <a:pt x="0" y="0"/>
                  </a:cubicBezTo>
                  <a:close/>
                  <a:moveTo>
                    <a:pt x="15" y="15"/>
                  </a:moveTo>
                  <a:cubicBezTo>
                    <a:pt x="32" y="31"/>
                    <a:pt x="49" y="46"/>
                    <a:pt x="66" y="54"/>
                  </a:cubicBezTo>
                  <a:cubicBezTo>
                    <a:pt x="55" y="45"/>
                    <a:pt x="35" y="34"/>
                    <a:pt x="15" y="15"/>
                  </a:cubicBezTo>
                  <a:close/>
                </a:path>
              </a:pathLst>
            </a:custGeom>
            <a:solidFill>
              <a:srgbClr val="BDB0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2"/>
            <p:cNvSpPr/>
            <p:nvPr/>
          </p:nvSpPr>
          <p:spPr>
            <a:xfrm>
              <a:off x="7061414" y="2940058"/>
              <a:ext cx="8211" cy="6338"/>
            </a:xfrm>
            <a:custGeom>
              <a:rect b="b" l="l" r="r" t="t"/>
              <a:pathLst>
                <a:path extrusionOk="0" h="220" w="285">
                  <a:moveTo>
                    <a:pt x="0" y="1"/>
                  </a:moveTo>
                  <a:cubicBezTo>
                    <a:pt x="85" y="75"/>
                    <a:pt x="180" y="149"/>
                    <a:pt x="275" y="213"/>
                  </a:cubicBezTo>
                  <a:lnTo>
                    <a:pt x="275" y="213"/>
                  </a:lnTo>
                  <a:cubicBezTo>
                    <a:pt x="274" y="212"/>
                    <a:pt x="274" y="210"/>
                    <a:pt x="274" y="209"/>
                  </a:cubicBezTo>
                  <a:cubicBezTo>
                    <a:pt x="187" y="143"/>
                    <a:pt x="99" y="56"/>
                    <a:pt x="0" y="1"/>
                  </a:cubicBezTo>
                  <a:close/>
                  <a:moveTo>
                    <a:pt x="275" y="213"/>
                  </a:moveTo>
                  <a:cubicBezTo>
                    <a:pt x="277" y="220"/>
                    <a:pt x="285" y="220"/>
                    <a:pt x="285" y="220"/>
                  </a:cubicBezTo>
                  <a:cubicBezTo>
                    <a:pt x="281" y="217"/>
                    <a:pt x="278" y="215"/>
                    <a:pt x="275" y="213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2"/>
            <p:cNvSpPr/>
            <p:nvPr/>
          </p:nvSpPr>
          <p:spPr>
            <a:xfrm>
              <a:off x="7072765" y="2948585"/>
              <a:ext cx="6972" cy="3198"/>
            </a:xfrm>
            <a:custGeom>
              <a:rect b="b" l="l" r="r" t="t"/>
              <a:pathLst>
                <a:path extrusionOk="0" h="111" w="242">
                  <a:moveTo>
                    <a:pt x="0" y="1"/>
                  </a:moveTo>
                  <a:lnTo>
                    <a:pt x="0" y="1"/>
                  </a:lnTo>
                  <a:cubicBezTo>
                    <a:pt x="66" y="55"/>
                    <a:pt x="153" y="99"/>
                    <a:pt x="241" y="110"/>
                  </a:cubicBezTo>
                  <a:cubicBezTo>
                    <a:pt x="153" y="99"/>
                    <a:pt x="66" y="55"/>
                    <a:pt x="0" y="1"/>
                  </a:cubicBezTo>
                  <a:close/>
                </a:path>
              </a:pathLst>
            </a:custGeom>
            <a:solidFill>
              <a:srgbClr val="9D9B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2"/>
            <p:cNvSpPr/>
            <p:nvPr/>
          </p:nvSpPr>
          <p:spPr>
            <a:xfrm>
              <a:off x="7071181" y="2947635"/>
              <a:ext cx="1613" cy="980"/>
            </a:xfrm>
            <a:custGeom>
              <a:rect b="b" l="l" r="r" t="t"/>
              <a:pathLst>
                <a:path extrusionOk="0" h="34" w="56">
                  <a:moveTo>
                    <a:pt x="1" y="0"/>
                  </a:moveTo>
                  <a:cubicBezTo>
                    <a:pt x="23" y="12"/>
                    <a:pt x="33" y="22"/>
                    <a:pt x="55" y="34"/>
                  </a:cubicBezTo>
                  <a:lnTo>
                    <a:pt x="55" y="34"/>
                  </a:lnTo>
                  <a:cubicBezTo>
                    <a:pt x="33" y="22"/>
                    <a:pt x="23" y="12"/>
                    <a:pt x="1" y="0"/>
                  </a:cubicBezTo>
                  <a:close/>
                </a:path>
              </a:pathLst>
            </a:custGeom>
            <a:solidFill>
              <a:srgbClr val="BDB0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2"/>
            <p:cNvSpPr/>
            <p:nvPr/>
          </p:nvSpPr>
          <p:spPr>
            <a:xfrm>
              <a:off x="7059196" y="2936917"/>
              <a:ext cx="25900" cy="14866"/>
            </a:xfrm>
            <a:custGeom>
              <a:rect b="b" l="l" r="r" t="t"/>
              <a:pathLst>
                <a:path extrusionOk="0" h="516" w="899">
                  <a:moveTo>
                    <a:pt x="77" y="0"/>
                  </a:moveTo>
                  <a:cubicBezTo>
                    <a:pt x="45" y="0"/>
                    <a:pt x="11" y="0"/>
                    <a:pt x="1" y="33"/>
                  </a:cubicBezTo>
                  <a:cubicBezTo>
                    <a:pt x="23" y="55"/>
                    <a:pt x="45" y="88"/>
                    <a:pt x="77" y="110"/>
                  </a:cubicBezTo>
                  <a:cubicBezTo>
                    <a:pt x="176" y="165"/>
                    <a:pt x="264" y="252"/>
                    <a:pt x="351" y="318"/>
                  </a:cubicBezTo>
                  <a:cubicBezTo>
                    <a:pt x="373" y="340"/>
                    <a:pt x="395" y="362"/>
                    <a:pt x="417" y="372"/>
                  </a:cubicBezTo>
                  <a:cubicBezTo>
                    <a:pt x="439" y="384"/>
                    <a:pt x="449" y="394"/>
                    <a:pt x="471" y="406"/>
                  </a:cubicBezTo>
                  <a:cubicBezTo>
                    <a:pt x="537" y="460"/>
                    <a:pt x="624" y="504"/>
                    <a:pt x="712" y="515"/>
                  </a:cubicBezTo>
                  <a:lnTo>
                    <a:pt x="745" y="515"/>
                  </a:lnTo>
                  <a:cubicBezTo>
                    <a:pt x="800" y="515"/>
                    <a:pt x="855" y="504"/>
                    <a:pt x="899" y="449"/>
                  </a:cubicBezTo>
                  <a:cubicBezTo>
                    <a:pt x="789" y="438"/>
                    <a:pt x="712" y="384"/>
                    <a:pt x="636" y="318"/>
                  </a:cubicBezTo>
                  <a:cubicBezTo>
                    <a:pt x="548" y="252"/>
                    <a:pt x="483" y="175"/>
                    <a:pt x="405" y="121"/>
                  </a:cubicBezTo>
                  <a:cubicBezTo>
                    <a:pt x="329" y="66"/>
                    <a:pt x="242" y="33"/>
                    <a:pt x="154" y="11"/>
                  </a:cubicBezTo>
                  <a:cubicBezTo>
                    <a:pt x="132" y="0"/>
                    <a:pt x="110" y="0"/>
                    <a:pt x="77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2"/>
            <p:cNvSpPr/>
            <p:nvPr/>
          </p:nvSpPr>
          <p:spPr>
            <a:xfrm>
              <a:off x="7089792" y="2993068"/>
              <a:ext cx="1930" cy="634"/>
            </a:xfrm>
            <a:custGeom>
              <a:rect b="b" l="l" r="r" t="t"/>
              <a:pathLst>
                <a:path extrusionOk="0" h="22" w="67">
                  <a:moveTo>
                    <a:pt x="66" y="0"/>
                  </a:moveTo>
                  <a:lnTo>
                    <a:pt x="66" y="0"/>
                  </a:lnTo>
                  <a:cubicBezTo>
                    <a:pt x="66" y="11"/>
                    <a:pt x="55" y="11"/>
                    <a:pt x="34" y="11"/>
                  </a:cubicBezTo>
                  <a:lnTo>
                    <a:pt x="0" y="11"/>
                  </a:lnTo>
                  <a:cubicBezTo>
                    <a:pt x="22" y="11"/>
                    <a:pt x="34" y="22"/>
                    <a:pt x="44" y="22"/>
                  </a:cubicBezTo>
                  <a:cubicBezTo>
                    <a:pt x="56" y="22"/>
                    <a:pt x="66" y="11"/>
                    <a:pt x="66" y="0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2"/>
            <p:cNvSpPr/>
            <p:nvPr/>
          </p:nvSpPr>
          <p:spPr>
            <a:xfrm>
              <a:off x="7054788" y="2958064"/>
              <a:ext cx="37539" cy="35350"/>
            </a:xfrm>
            <a:custGeom>
              <a:rect b="b" l="l" r="r" t="t"/>
              <a:pathLst>
                <a:path extrusionOk="0" h="1227" w="1303">
                  <a:moveTo>
                    <a:pt x="88" y="0"/>
                  </a:moveTo>
                  <a:cubicBezTo>
                    <a:pt x="44" y="11"/>
                    <a:pt x="11" y="22"/>
                    <a:pt x="1" y="66"/>
                  </a:cubicBezTo>
                  <a:cubicBezTo>
                    <a:pt x="121" y="66"/>
                    <a:pt x="230" y="186"/>
                    <a:pt x="307" y="251"/>
                  </a:cubicBezTo>
                  <a:lnTo>
                    <a:pt x="318" y="263"/>
                  </a:lnTo>
                  <a:cubicBezTo>
                    <a:pt x="361" y="295"/>
                    <a:pt x="395" y="329"/>
                    <a:pt x="427" y="361"/>
                  </a:cubicBezTo>
                  <a:lnTo>
                    <a:pt x="439" y="361"/>
                  </a:lnTo>
                  <a:cubicBezTo>
                    <a:pt x="493" y="427"/>
                    <a:pt x="558" y="482"/>
                    <a:pt x="614" y="548"/>
                  </a:cubicBezTo>
                  <a:cubicBezTo>
                    <a:pt x="799" y="745"/>
                    <a:pt x="975" y="952"/>
                    <a:pt x="1150" y="1161"/>
                  </a:cubicBezTo>
                  <a:cubicBezTo>
                    <a:pt x="1172" y="1183"/>
                    <a:pt x="1194" y="1215"/>
                    <a:pt x="1215" y="1226"/>
                  </a:cubicBezTo>
                  <a:lnTo>
                    <a:pt x="1249" y="1226"/>
                  </a:lnTo>
                  <a:cubicBezTo>
                    <a:pt x="1271" y="1226"/>
                    <a:pt x="1281" y="1226"/>
                    <a:pt x="1281" y="1215"/>
                  </a:cubicBezTo>
                  <a:cubicBezTo>
                    <a:pt x="1303" y="1183"/>
                    <a:pt x="1249" y="1084"/>
                    <a:pt x="1227" y="1062"/>
                  </a:cubicBezTo>
                  <a:cubicBezTo>
                    <a:pt x="1106" y="908"/>
                    <a:pt x="1008" y="745"/>
                    <a:pt x="876" y="602"/>
                  </a:cubicBezTo>
                  <a:cubicBezTo>
                    <a:pt x="723" y="438"/>
                    <a:pt x="570" y="285"/>
                    <a:pt x="395" y="142"/>
                  </a:cubicBezTo>
                  <a:cubicBezTo>
                    <a:pt x="307" y="66"/>
                    <a:pt x="230" y="0"/>
                    <a:pt x="121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2"/>
            <p:cNvSpPr/>
            <p:nvPr/>
          </p:nvSpPr>
          <p:spPr>
            <a:xfrm>
              <a:off x="7042803" y="2971288"/>
              <a:ext cx="34082" cy="31893"/>
            </a:xfrm>
            <a:custGeom>
              <a:rect b="b" l="l" r="r" t="t"/>
              <a:pathLst>
                <a:path extrusionOk="0" h="1107" w="1183">
                  <a:moveTo>
                    <a:pt x="1" y="1"/>
                  </a:moveTo>
                  <a:cubicBezTo>
                    <a:pt x="77" y="99"/>
                    <a:pt x="230" y="176"/>
                    <a:pt x="307" y="242"/>
                  </a:cubicBezTo>
                  <a:cubicBezTo>
                    <a:pt x="208" y="154"/>
                    <a:pt x="99" y="77"/>
                    <a:pt x="1" y="1"/>
                  </a:cubicBezTo>
                  <a:close/>
                  <a:moveTo>
                    <a:pt x="767" y="614"/>
                  </a:moveTo>
                  <a:cubicBezTo>
                    <a:pt x="821" y="668"/>
                    <a:pt x="1008" y="921"/>
                    <a:pt x="1183" y="1106"/>
                  </a:cubicBezTo>
                  <a:cubicBezTo>
                    <a:pt x="1040" y="943"/>
                    <a:pt x="898" y="734"/>
                    <a:pt x="767" y="614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2"/>
            <p:cNvSpPr/>
            <p:nvPr/>
          </p:nvSpPr>
          <p:spPr>
            <a:xfrm>
              <a:off x="7041219" y="2967831"/>
              <a:ext cx="47047" cy="41025"/>
            </a:xfrm>
            <a:custGeom>
              <a:rect b="b" l="l" r="r" t="t"/>
              <a:pathLst>
                <a:path extrusionOk="0" h="1424" w="1633">
                  <a:moveTo>
                    <a:pt x="0" y="0"/>
                  </a:moveTo>
                  <a:cubicBezTo>
                    <a:pt x="0" y="44"/>
                    <a:pt x="22" y="77"/>
                    <a:pt x="56" y="121"/>
                  </a:cubicBezTo>
                  <a:cubicBezTo>
                    <a:pt x="154" y="197"/>
                    <a:pt x="263" y="274"/>
                    <a:pt x="362" y="362"/>
                  </a:cubicBezTo>
                  <a:lnTo>
                    <a:pt x="373" y="362"/>
                  </a:lnTo>
                  <a:lnTo>
                    <a:pt x="406" y="394"/>
                  </a:lnTo>
                  <a:cubicBezTo>
                    <a:pt x="537" y="493"/>
                    <a:pt x="669" y="603"/>
                    <a:pt x="800" y="723"/>
                  </a:cubicBezTo>
                  <a:lnTo>
                    <a:pt x="811" y="723"/>
                  </a:lnTo>
                  <a:lnTo>
                    <a:pt x="811" y="734"/>
                  </a:lnTo>
                  <a:lnTo>
                    <a:pt x="822" y="734"/>
                  </a:lnTo>
                  <a:cubicBezTo>
                    <a:pt x="953" y="854"/>
                    <a:pt x="1095" y="1063"/>
                    <a:pt x="1238" y="1226"/>
                  </a:cubicBezTo>
                  <a:cubicBezTo>
                    <a:pt x="1358" y="1336"/>
                    <a:pt x="1467" y="1423"/>
                    <a:pt x="1545" y="1423"/>
                  </a:cubicBezTo>
                  <a:cubicBezTo>
                    <a:pt x="1577" y="1423"/>
                    <a:pt x="1610" y="1413"/>
                    <a:pt x="1632" y="1380"/>
                  </a:cubicBezTo>
                  <a:cubicBezTo>
                    <a:pt x="1501" y="1325"/>
                    <a:pt x="1413" y="1260"/>
                    <a:pt x="1336" y="1150"/>
                  </a:cubicBezTo>
                  <a:cubicBezTo>
                    <a:pt x="1150" y="920"/>
                    <a:pt x="964" y="679"/>
                    <a:pt x="756" y="460"/>
                  </a:cubicBezTo>
                  <a:cubicBezTo>
                    <a:pt x="537" y="252"/>
                    <a:pt x="285" y="77"/>
                    <a:pt x="0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2"/>
            <p:cNvSpPr/>
            <p:nvPr/>
          </p:nvSpPr>
          <p:spPr>
            <a:xfrm>
              <a:off x="7033008" y="2983273"/>
              <a:ext cx="37885" cy="30942"/>
            </a:xfrm>
            <a:custGeom>
              <a:rect b="b" l="l" r="r" t="t"/>
              <a:pathLst>
                <a:path extrusionOk="0" h="1074" w="1315">
                  <a:moveTo>
                    <a:pt x="1" y="1"/>
                  </a:moveTo>
                  <a:lnTo>
                    <a:pt x="1" y="1"/>
                  </a:lnTo>
                  <a:cubicBezTo>
                    <a:pt x="1" y="2"/>
                    <a:pt x="2" y="3"/>
                    <a:pt x="3" y="3"/>
                  </a:cubicBezTo>
                  <a:lnTo>
                    <a:pt x="3" y="3"/>
                  </a:lnTo>
                  <a:cubicBezTo>
                    <a:pt x="2" y="3"/>
                    <a:pt x="1" y="2"/>
                    <a:pt x="1" y="1"/>
                  </a:cubicBezTo>
                  <a:close/>
                  <a:moveTo>
                    <a:pt x="3" y="3"/>
                  </a:moveTo>
                  <a:cubicBezTo>
                    <a:pt x="12" y="13"/>
                    <a:pt x="13" y="24"/>
                    <a:pt x="23" y="33"/>
                  </a:cubicBezTo>
                  <a:cubicBezTo>
                    <a:pt x="78" y="110"/>
                    <a:pt x="165" y="154"/>
                    <a:pt x="220" y="220"/>
                  </a:cubicBezTo>
                  <a:lnTo>
                    <a:pt x="289" y="283"/>
                  </a:lnTo>
                  <a:lnTo>
                    <a:pt x="289" y="283"/>
                  </a:lnTo>
                  <a:cubicBezTo>
                    <a:pt x="192" y="191"/>
                    <a:pt x="97" y="97"/>
                    <a:pt x="3" y="3"/>
                  </a:cubicBezTo>
                  <a:close/>
                  <a:moveTo>
                    <a:pt x="289" y="283"/>
                  </a:moveTo>
                  <a:cubicBezTo>
                    <a:pt x="419" y="407"/>
                    <a:pt x="553" y="528"/>
                    <a:pt x="691" y="641"/>
                  </a:cubicBezTo>
                  <a:lnTo>
                    <a:pt x="691" y="641"/>
                  </a:lnTo>
                  <a:cubicBezTo>
                    <a:pt x="654" y="610"/>
                    <a:pt x="617" y="579"/>
                    <a:pt x="581" y="548"/>
                  </a:cubicBezTo>
                  <a:lnTo>
                    <a:pt x="289" y="283"/>
                  </a:lnTo>
                  <a:close/>
                  <a:moveTo>
                    <a:pt x="691" y="641"/>
                  </a:moveTo>
                  <a:cubicBezTo>
                    <a:pt x="887" y="806"/>
                    <a:pt x="1093" y="963"/>
                    <a:pt x="1314" y="1074"/>
                  </a:cubicBezTo>
                  <a:cubicBezTo>
                    <a:pt x="1093" y="951"/>
                    <a:pt x="887" y="803"/>
                    <a:pt x="691" y="641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2"/>
            <p:cNvSpPr/>
            <p:nvPr/>
          </p:nvSpPr>
          <p:spPr>
            <a:xfrm>
              <a:off x="7030818" y="2974745"/>
              <a:ext cx="44195" cy="40420"/>
            </a:xfrm>
            <a:custGeom>
              <a:rect b="b" l="l" r="r" t="t"/>
              <a:pathLst>
                <a:path extrusionOk="0" h="1403" w="1534">
                  <a:moveTo>
                    <a:pt x="0" y="1"/>
                  </a:moveTo>
                  <a:lnTo>
                    <a:pt x="0" y="1"/>
                  </a:lnTo>
                  <a:cubicBezTo>
                    <a:pt x="11" y="67"/>
                    <a:pt x="22" y="132"/>
                    <a:pt x="33" y="187"/>
                  </a:cubicBezTo>
                  <a:cubicBezTo>
                    <a:pt x="44" y="231"/>
                    <a:pt x="66" y="264"/>
                    <a:pt x="77" y="297"/>
                  </a:cubicBezTo>
                  <a:cubicBezTo>
                    <a:pt x="482" y="702"/>
                    <a:pt x="898" y="1096"/>
                    <a:pt x="1390" y="1370"/>
                  </a:cubicBezTo>
                  <a:cubicBezTo>
                    <a:pt x="1424" y="1392"/>
                    <a:pt x="1456" y="1402"/>
                    <a:pt x="1468" y="1402"/>
                  </a:cubicBezTo>
                  <a:cubicBezTo>
                    <a:pt x="1533" y="1402"/>
                    <a:pt x="1533" y="1337"/>
                    <a:pt x="1446" y="1282"/>
                  </a:cubicBezTo>
                  <a:cubicBezTo>
                    <a:pt x="1325" y="1217"/>
                    <a:pt x="1227" y="1140"/>
                    <a:pt x="1128" y="1041"/>
                  </a:cubicBezTo>
                  <a:cubicBezTo>
                    <a:pt x="953" y="855"/>
                    <a:pt x="777" y="669"/>
                    <a:pt x="570" y="516"/>
                  </a:cubicBezTo>
                  <a:cubicBezTo>
                    <a:pt x="373" y="363"/>
                    <a:pt x="164" y="198"/>
                    <a:pt x="0" y="1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2"/>
            <p:cNvSpPr/>
            <p:nvPr/>
          </p:nvSpPr>
          <p:spPr>
            <a:xfrm>
              <a:off x="6915031" y="2874457"/>
              <a:ext cx="4466" cy="8557"/>
            </a:xfrm>
            <a:custGeom>
              <a:rect b="b" l="l" r="r" t="t"/>
              <a:pathLst>
                <a:path extrusionOk="0" h="297" w="155">
                  <a:moveTo>
                    <a:pt x="12" y="0"/>
                  </a:moveTo>
                  <a:cubicBezTo>
                    <a:pt x="12" y="0"/>
                    <a:pt x="12" y="12"/>
                    <a:pt x="1" y="12"/>
                  </a:cubicBezTo>
                  <a:cubicBezTo>
                    <a:pt x="20" y="67"/>
                    <a:pt x="49" y="123"/>
                    <a:pt x="81" y="177"/>
                  </a:cubicBezTo>
                  <a:lnTo>
                    <a:pt x="81" y="177"/>
                  </a:lnTo>
                  <a:cubicBezTo>
                    <a:pt x="53" y="122"/>
                    <a:pt x="31" y="63"/>
                    <a:pt x="12" y="0"/>
                  </a:cubicBezTo>
                  <a:close/>
                  <a:moveTo>
                    <a:pt x="81" y="177"/>
                  </a:moveTo>
                  <a:cubicBezTo>
                    <a:pt x="102" y="219"/>
                    <a:pt x="126" y="259"/>
                    <a:pt x="154" y="296"/>
                  </a:cubicBezTo>
                  <a:cubicBezTo>
                    <a:pt x="131" y="258"/>
                    <a:pt x="105" y="218"/>
                    <a:pt x="81" y="177"/>
                  </a:cubicBezTo>
                  <a:close/>
                </a:path>
              </a:pathLst>
            </a:custGeom>
            <a:solidFill>
              <a:srgbClr val="8183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2"/>
            <p:cNvSpPr/>
            <p:nvPr/>
          </p:nvSpPr>
          <p:spPr>
            <a:xfrm>
              <a:off x="6915031" y="2874140"/>
              <a:ext cx="375" cy="663"/>
            </a:xfrm>
            <a:custGeom>
              <a:rect b="b" l="l" r="r" t="t"/>
              <a:pathLst>
                <a:path extrusionOk="0" h="23" w="13">
                  <a:moveTo>
                    <a:pt x="12" y="1"/>
                  </a:moveTo>
                  <a:cubicBezTo>
                    <a:pt x="12" y="1"/>
                    <a:pt x="12" y="11"/>
                    <a:pt x="1" y="11"/>
                  </a:cubicBezTo>
                  <a:lnTo>
                    <a:pt x="1" y="23"/>
                  </a:lnTo>
                  <a:cubicBezTo>
                    <a:pt x="12" y="23"/>
                    <a:pt x="12" y="11"/>
                    <a:pt x="12" y="11"/>
                  </a:cubicBezTo>
                  <a:lnTo>
                    <a:pt x="12" y="1"/>
                  </a:lnTo>
                  <a:close/>
                </a:path>
              </a:pathLst>
            </a:custGeom>
            <a:solidFill>
              <a:srgbClr val="715D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2"/>
            <p:cNvSpPr/>
            <p:nvPr/>
          </p:nvSpPr>
          <p:spPr>
            <a:xfrm>
              <a:off x="6914743" y="2870366"/>
              <a:ext cx="663" cy="4120"/>
            </a:xfrm>
            <a:custGeom>
              <a:rect b="b" l="l" r="r" t="t"/>
              <a:pathLst>
                <a:path extrusionOk="0" h="143" w="23">
                  <a:moveTo>
                    <a:pt x="11" y="0"/>
                  </a:moveTo>
                  <a:cubicBezTo>
                    <a:pt x="0" y="44"/>
                    <a:pt x="0" y="88"/>
                    <a:pt x="11" y="142"/>
                  </a:cubicBezTo>
                  <a:cubicBezTo>
                    <a:pt x="22" y="142"/>
                    <a:pt x="22" y="132"/>
                    <a:pt x="22" y="132"/>
                  </a:cubicBezTo>
                  <a:cubicBezTo>
                    <a:pt x="22" y="110"/>
                    <a:pt x="11" y="77"/>
                    <a:pt x="11" y="55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9F3C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2"/>
            <p:cNvSpPr/>
            <p:nvPr/>
          </p:nvSpPr>
          <p:spPr>
            <a:xfrm>
              <a:off x="6922953" y="2887710"/>
              <a:ext cx="29" cy="29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8183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2"/>
            <p:cNvSpPr/>
            <p:nvPr/>
          </p:nvSpPr>
          <p:spPr>
            <a:xfrm>
              <a:off x="7050380" y="3018277"/>
              <a:ext cx="663" cy="1008"/>
            </a:xfrm>
            <a:custGeom>
              <a:rect b="b" l="l" r="r" t="t"/>
              <a:pathLst>
                <a:path extrusionOk="0" h="35" w="23">
                  <a:moveTo>
                    <a:pt x="22" y="1"/>
                  </a:moveTo>
                  <a:cubicBezTo>
                    <a:pt x="11" y="12"/>
                    <a:pt x="11" y="23"/>
                    <a:pt x="0" y="34"/>
                  </a:cubicBezTo>
                  <a:lnTo>
                    <a:pt x="11" y="34"/>
                  </a:lnTo>
                  <a:cubicBezTo>
                    <a:pt x="11" y="34"/>
                    <a:pt x="11" y="23"/>
                    <a:pt x="22" y="1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2"/>
            <p:cNvSpPr/>
            <p:nvPr/>
          </p:nvSpPr>
          <p:spPr>
            <a:xfrm>
              <a:off x="6915031" y="2867514"/>
              <a:ext cx="136012" cy="151771"/>
            </a:xfrm>
            <a:custGeom>
              <a:rect b="b" l="l" r="r" t="t"/>
              <a:pathLst>
                <a:path extrusionOk="0" h="5268" w="4721">
                  <a:moveTo>
                    <a:pt x="78" y="0"/>
                  </a:moveTo>
                  <a:cubicBezTo>
                    <a:pt x="34" y="22"/>
                    <a:pt x="12" y="66"/>
                    <a:pt x="1" y="99"/>
                  </a:cubicBezTo>
                  <a:lnTo>
                    <a:pt x="1" y="154"/>
                  </a:lnTo>
                  <a:cubicBezTo>
                    <a:pt x="1" y="176"/>
                    <a:pt x="12" y="209"/>
                    <a:pt x="12" y="231"/>
                  </a:cubicBezTo>
                  <a:lnTo>
                    <a:pt x="12" y="241"/>
                  </a:lnTo>
                  <a:cubicBezTo>
                    <a:pt x="45" y="351"/>
                    <a:pt x="88" y="450"/>
                    <a:pt x="154" y="537"/>
                  </a:cubicBezTo>
                  <a:cubicBezTo>
                    <a:pt x="198" y="603"/>
                    <a:pt x="242" y="669"/>
                    <a:pt x="275" y="701"/>
                  </a:cubicBezTo>
                  <a:cubicBezTo>
                    <a:pt x="811" y="1347"/>
                    <a:pt x="1599" y="1708"/>
                    <a:pt x="2366" y="2059"/>
                  </a:cubicBezTo>
                  <a:cubicBezTo>
                    <a:pt x="2487" y="2114"/>
                    <a:pt x="2607" y="2180"/>
                    <a:pt x="2684" y="2278"/>
                  </a:cubicBezTo>
                  <a:cubicBezTo>
                    <a:pt x="2749" y="2377"/>
                    <a:pt x="2793" y="2508"/>
                    <a:pt x="2826" y="2639"/>
                  </a:cubicBezTo>
                  <a:cubicBezTo>
                    <a:pt x="2859" y="2759"/>
                    <a:pt x="2891" y="2880"/>
                    <a:pt x="2935" y="2990"/>
                  </a:cubicBezTo>
                  <a:cubicBezTo>
                    <a:pt x="3056" y="3274"/>
                    <a:pt x="3220" y="3548"/>
                    <a:pt x="3384" y="3811"/>
                  </a:cubicBezTo>
                  <a:cubicBezTo>
                    <a:pt x="3713" y="4304"/>
                    <a:pt x="4173" y="4961"/>
                    <a:pt x="4698" y="5267"/>
                  </a:cubicBezTo>
                  <a:cubicBezTo>
                    <a:pt x="4709" y="5256"/>
                    <a:pt x="4709" y="5245"/>
                    <a:pt x="4720" y="5234"/>
                  </a:cubicBezTo>
                  <a:cubicBezTo>
                    <a:pt x="4720" y="5180"/>
                    <a:pt x="4709" y="5048"/>
                    <a:pt x="4698" y="5015"/>
                  </a:cubicBezTo>
                  <a:cubicBezTo>
                    <a:pt x="4633" y="4939"/>
                    <a:pt x="4501" y="4873"/>
                    <a:pt x="4414" y="4807"/>
                  </a:cubicBezTo>
                  <a:cubicBezTo>
                    <a:pt x="3800" y="4282"/>
                    <a:pt x="3395" y="3537"/>
                    <a:pt x="3144" y="2771"/>
                  </a:cubicBezTo>
                  <a:cubicBezTo>
                    <a:pt x="3023" y="2420"/>
                    <a:pt x="2935" y="2037"/>
                    <a:pt x="2672" y="1774"/>
                  </a:cubicBezTo>
                  <a:cubicBezTo>
                    <a:pt x="2487" y="1599"/>
                    <a:pt x="2234" y="1501"/>
                    <a:pt x="2005" y="1391"/>
                  </a:cubicBezTo>
                  <a:cubicBezTo>
                    <a:pt x="1260" y="1073"/>
                    <a:pt x="538" y="657"/>
                    <a:pt x="78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2"/>
            <p:cNvSpPr/>
            <p:nvPr/>
          </p:nvSpPr>
          <p:spPr>
            <a:xfrm>
              <a:off x="6959196" y="2754925"/>
              <a:ext cx="2881" cy="3486"/>
            </a:xfrm>
            <a:custGeom>
              <a:rect b="b" l="l" r="r" t="t"/>
              <a:pathLst>
                <a:path extrusionOk="0" h="121" w="100">
                  <a:moveTo>
                    <a:pt x="100" y="0"/>
                  </a:moveTo>
                  <a:lnTo>
                    <a:pt x="100" y="0"/>
                  </a:lnTo>
                  <a:cubicBezTo>
                    <a:pt x="56" y="66"/>
                    <a:pt x="23" y="98"/>
                    <a:pt x="1" y="98"/>
                  </a:cubicBezTo>
                  <a:cubicBezTo>
                    <a:pt x="12" y="98"/>
                    <a:pt x="23" y="110"/>
                    <a:pt x="34" y="120"/>
                  </a:cubicBezTo>
                  <a:cubicBezTo>
                    <a:pt x="56" y="76"/>
                    <a:pt x="78" y="44"/>
                    <a:pt x="100" y="0"/>
                  </a:cubicBezTo>
                  <a:close/>
                </a:path>
              </a:pathLst>
            </a:custGeom>
            <a:solidFill>
              <a:srgbClr val="9F3C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2"/>
            <p:cNvSpPr/>
            <p:nvPr/>
          </p:nvSpPr>
          <p:spPr>
            <a:xfrm>
              <a:off x="6982244" y="2869416"/>
              <a:ext cx="10112" cy="10429"/>
            </a:xfrm>
            <a:custGeom>
              <a:rect b="b" l="l" r="r" t="t"/>
              <a:pathLst>
                <a:path extrusionOk="0" h="362" w="351">
                  <a:moveTo>
                    <a:pt x="1" y="0"/>
                  </a:moveTo>
                  <a:cubicBezTo>
                    <a:pt x="121" y="121"/>
                    <a:pt x="230" y="241"/>
                    <a:pt x="351" y="362"/>
                  </a:cubicBezTo>
                  <a:cubicBezTo>
                    <a:pt x="241" y="241"/>
                    <a:pt x="121" y="121"/>
                    <a:pt x="1" y="0"/>
                  </a:cubicBezTo>
                  <a:close/>
                </a:path>
              </a:pathLst>
            </a:custGeom>
            <a:solidFill>
              <a:srgbClr val="9D9B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2"/>
            <p:cNvSpPr/>
            <p:nvPr/>
          </p:nvSpPr>
          <p:spPr>
            <a:xfrm>
              <a:off x="6974351" y="2860917"/>
              <a:ext cx="7923" cy="8528"/>
            </a:xfrm>
            <a:custGeom>
              <a:rect b="b" l="l" r="r" t="t"/>
              <a:pathLst>
                <a:path extrusionOk="0" h="296" w="275">
                  <a:moveTo>
                    <a:pt x="0" y="0"/>
                  </a:moveTo>
                  <a:lnTo>
                    <a:pt x="0" y="0"/>
                  </a:lnTo>
                  <a:cubicBezTo>
                    <a:pt x="88" y="98"/>
                    <a:pt x="175" y="197"/>
                    <a:pt x="274" y="295"/>
                  </a:cubicBezTo>
                  <a:cubicBezTo>
                    <a:pt x="187" y="197"/>
                    <a:pt x="88" y="98"/>
                    <a:pt x="0" y="0"/>
                  </a:cubicBezTo>
                  <a:close/>
                </a:path>
              </a:pathLst>
            </a:custGeom>
            <a:solidFill>
              <a:srgbClr val="8183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2"/>
            <p:cNvSpPr/>
            <p:nvPr/>
          </p:nvSpPr>
          <p:spPr>
            <a:xfrm>
              <a:off x="6929868" y="2730609"/>
              <a:ext cx="88994" cy="173523"/>
            </a:xfrm>
            <a:custGeom>
              <a:rect b="b" l="l" r="r" t="t"/>
              <a:pathLst>
                <a:path extrusionOk="0" h="6023" w="3089">
                  <a:moveTo>
                    <a:pt x="1041" y="4293"/>
                  </a:moveTo>
                  <a:cubicBezTo>
                    <a:pt x="1045" y="4295"/>
                    <a:pt x="1049" y="4298"/>
                    <a:pt x="1054" y="4300"/>
                  </a:cubicBezTo>
                  <a:lnTo>
                    <a:pt x="1054" y="4300"/>
                  </a:lnTo>
                  <a:cubicBezTo>
                    <a:pt x="1050" y="4297"/>
                    <a:pt x="1048" y="4293"/>
                    <a:pt x="1041" y="4293"/>
                  </a:cubicBezTo>
                  <a:close/>
                  <a:moveTo>
                    <a:pt x="1054" y="4300"/>
                  </a:moveTo>
                  <a:lnTo>
                    <a:pt x="1054" y="4300"/>
                  </a:lnTo>
                  <a:cubicBezTo>
                    <a:pt x="1055" y="4302"/>
                    <a:pt x="1057" y="4303"/>
                    <a:pt x="1060" y="4304"/>
                  </a:cubicBezTo>
                  <a:lnTo>
                    <a:pt x="1060" y="4304"/>
                  </a:lnTo>
                  <a:cubicBezTo>
                    <a:pt x="1058" y="4302"/>
                    <a:pt x="1056" y="4301"/>
                    <a:pt x="1054" y="4300"/>
                  </a:cubicBezTo>
                  <a:close/>
                  <a:moveTo>
                    <a:pt x="1578" y="1"/>
                  </a:moveTo>
                  <a:cubicBezTo>
                    <a:pt x="1402" y="362"/>
                    <a:pt x="1227" y="691"/>
                    <a:pt x="1118" y="844"/>
                  </a:cubicBezTo>
                  <a:cubicBezTo>
                    <a:pt x="1096" y="888"/>
                    <a:pt x="1074" y="920"/>
                    <a:pt x="1052" y="964"/>
                  </a:cubicBezTo>
                  <a:lnTo>
                    <a:pt x="1380" y="1194"/>
                  </a:lnTo>
                  <a:cubicBezTo>
                    <a:pt x="1172" y="1873"/>
                    <a:pt x="877" y="2541"/>
                    <a:pt x="505" y="3154"/>
                  </a:cubicBezTo>
                  <a:cubicBezTo>
                    <a:pt x="274" y="3537"/>
                    <a:pt x="1" y="3942"/>
                    <a:pt x="11" y="4391"/>
                  </a:cubicBezTo>
                  <a:cubicBezTo>
                    <a:pt x="143" y="4238"/>
                    <a:pt x="340" y="4161"/>
                    <a:pt x="548" y="4161"/>
                  </a:cubicBezTo>
                  <a:cubicBezTo>
                    <a:pt x="668" y="4161"/>
                    <a:pt x="789" y="4183"/>
                    <a:pt x="899" y="4227"/>
                  </a:cubicBezTo>
                  <a:lnTo>
                    <a:pt x="1062" y="4293"/>
                  </a:lnTo>
                  <a:cubicBezTo>
                    <a:pt x="1161" y="4336"/>
                    <a:pt x="1249" y="4391"/>
                    <a:pt x="1337" y="4457"/>
                  </a:cubicBezTo>
                  <a:cubicBezTo>
                    <a:pt x="1424" y="4523"/>
                    <a:pt x="1500" y="4589"/>
                    <a:pt x="1578" y="4665"/>
                  </a:cubicBezTo>
                  <a:cubicBezTo>
                    <a:pt x="1741" y="4808"/>
                    <a:pt x="1884" y="4971"/>
                    <a:pt x="2026" y="5114"/>
                  </a:cubicBezTo>
                  <a:lnTo>
                    <a:pt x="2256" y="5344"/>
                  </a:lnTo>
                  <a:cubicBezTo>
                    <a:pt x="2169" y="5278"/>
                    <a:pt x="2092" y="5202"/>
                    <a:pt x="2015" y="5125"/>
                  </a:cubicBezTo>
                  <a:cubicBezTo>
                    <a:pt x="1873" y="4971"/>
                    <a:pt x="1731" y="4818"/>
                    <a:pt x="1566" y="4676"/>
                  </a:cubicBezTo>
                  <a:cubicBezTo>
                    <a:pt x="1413" y="4523"/>
                    <a:pt x="1249" y="4391"/>
                    <a:pt x="1062" y="4304"/>
                  </a:cubicBezTo>
                  <a:cubicBezTo>
                    <a:pt x="1061" y="4304"/>
                    <a:pt x="1061" y="4304"/>
                    <a:pt x="1060" y="4304"/>
                  </a:cubicBezTo>
                  <a:lnTo>
                    <a:pt x="1060" y="4304"/>
                  </a:lnTo>
                  <a:cubicBezTo>
                    <a:pt x="1378" y="4491"/>
                    <a:pt x="1604" y="4791"/>
                    <a:pt x="1840" y="5070"/>
                  </a:cubicBezTo>
                  <a:cubicBezTo>
                    <a:pt x="2147" y="5421"/>
                    <a:pt x="2486" y="5738"/>
                    <a:pt x="2848" y="6022"/>
                  </a:cubicBezTo>
                  <a:cubicBezTo>
                    <a:pt x="2738" y="5847"/>
                    <a:pt x="2607" y="5683"/>
                    <a:pt x="2475" y="5530"/>
                  </a:cubicBezTo>
                  <a:cubicBezTo>
                    <a:pt x="2398" y="5475"/>
                    <a:pt x="2322" y="5409"/>
                    <a:pt x="2256" y="5344"/>
                  </a:cubicBezTo>
                  <a:lnTo>
                    <a:pt x="2256" y="5344"/>
                  </a:lnTo>
                  <a:cubicBezTo>
                    <a:pt x="2322" y="5409"/>
                    <a:pt x="2398" y="5465"/>
                    <a:pt x="2475" y="5519"/>
                  </a:cubicBezTo>
                  <a:cubicBezTo>
                    <a:pt x="2376" y="5409"/>
                    <a:pt x="2278" y="5300"/>
                    <a:pt x="2169" y="5180"/>
                  </a:cubicBezTo>
                  <a:cubicBezTo>
                    <a:pt x="2048" y="5059"/>
                    <a:pt x="1938" y="4939"/>
                    <a:pt x="1818" y="4818"/>
                  </a:cubicBezTo>
                  <a:cubicBezTo>
                    <a:pt x="1719" y="4720"/>
                    <a:pt x="1632" y="4621"/>
                    <a:pt x="1544" y="4523"/>
                  </a:cubicBezTo>
                  <a:cubicBezTo>
                    <a:pt x="1500" y="4479"/>
                    <a:pt x="1457" y="4424"/>
                    <a:pt x="1446" y="4358"/>
                  </a:cubicBezTo>
                  <a:lnTo>
                    <a:pt x="1446" y="4348"/>
                  </a:lnTo>
                  <a:cubicBezTo>
                    <a:pt x="1446" y="4304"/>
                    <a:pt x="1468" y="4260"/>
                    <a:pt x="1490" y="4216"/>
                  </a:cubicBezTo>
                  <a:cubicBezTo>
                    <a:pt x="2015" y="3165"/>
                    <a:pt x="2551" y="2125"/>
                    <a:pt x="3088" y="1085"/>
                  </a:cubicBezTo>
                  <a:cubicBezTo>
                    <a:pt x="2508" y="811"/>
                    <a:pt x="1972" y="450"/>
                    <a:pt x="1578" y="1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2"/>
            <p:cNvSpPr/>
            <p:nvPr/>
          </p:nvSpPr>
          <p:spPr>
            <a:xfrm>
              <a:off x="6942487" y="2850804"/>
              <a:ext cx="59637" cy="39441"/>
            </a:xfrm>
            <a:custGeom>
              <a:rect b="b" l="l" r="r" t="t"/>
              <a:pathLst>
                <a:path extrusionOk="0" h="1369" w="2070">
                  <a:moveTo>
                    <a:pt x="77" y="1"/>
                  </a:moveTo>
                  <a:cubicBezTo>
                    <a:pt x="55" y="1"/>
                    <a:pt x="23" y="1"/>
                    <a:pt x="1" y="11"/>
                  </a:cubicBezTo>
                  <a:cubicBezTo>
                    <a:pt x="28" y="2"/>
                    <a:pt x="55" y="1"/>
                    <a:pt x="88" y="1"/>
                  </a:cubicBezTo>
                  <a:lnTo>
                    <a:pt x="88" y="1"/>
                  </a:lnTo>
                  <a:cubicBezTo>
                    <a:pt x="271" y="2"/>
                    <a:pt x="442" y="46"/>
                    <a:pt x="603" y="121"/>
                  </a:cubicBezTo>
                  <a:cubicBezTo>
                    <a:pt x="559" y="99"/>
                    <a:pt x="504" y="77"/>
                    <a:pt x="461" y="55"/>
                  </a:cubicBezTo>
                  <a:cubicBezTo>
                    <a:pt x="417" y="44"/>
                    <a:pt x="373" y="33"/>
                    <a:pt x="318" y="22"/>
                  </a:cubicBezTo>
                  <a:cubicBezTo>
                    <a:pt x="252" y="11"/>
                    <a:pt x="176" y="1"/>
                    <a:pt x="110" y="1"/>
                  </a:cubicBezTo>
                  <a:cubicBezTo>
                    <a:pt x="103" y="1"/>
                    <a:pt x="95" y="1"/>
                    <a:pt x="88" y="1"/>
                  </a:cubicBezTo>
                  <a:lnTo>
                    <a:pt x="88" y="1"/>
                  </a:lnTo>
                  <a:cubicBezTo>
                    <a:pt x="85" y="1"/>
                    <a:pt x="81" y="1"/>
                    <a:pt x="77" y="1"/>
                  </a:cubicBezTo>
                  <a:close/>
                  <a:moveTo>
                    <a:pt x="2037" y="1347"/>
                  </a:moveTo>
                  <a:lnTo>
                    <a:pt x="2037" y="1358"/>
                  </a:lnTo>
                  <a:cubicBezTo>
                    <a:pt x="2048" y="1358"/>
                    <a:pt x="2059" y="1369"/>
                    <a:pt x="2070" y="1369"/>
                  </a:cubicBezTo>
                  <a:lnTo>
                    <a:pt x="2070" y="1369"/>
                  </a:lnTo>
                  <a:cubicBezTo>
                    <a:pt x="2059" y="1369"/>
                    <a:pt x="2048" y="1358"/>
                    <a:pt x="2037" y="1347"/>
                  </a:cubicBezTo>
                  <a:close/>
                </a:path>
              </a:pathLst>
            </a:custGeom>
            <a:solidFill>
              <a:srgbClr val="D1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2"/>
            <p:cNvSpPr/>
            <p:nvPr/>
          </p:nvSpPr>
          <p:spPr>
            <a:xfrm>
              <a:off x="6955739" y="2852360"/>
              <a:ext cx="45462" cy="37597"/>
            </a:xfrm>
            <a:custGeom>
              <a:rect b="b" l="l" r="r" t="t"/>
              <a:pathLst>
                <a:path extrusionOk="0" h="1305" w="1578">
                  <a:moveTo>
                    <a:pt x="1" y="1"/>
                  </a:moveTo>
                  <a:cubicBezTo>
                    <a:pt x="44" y="23"/>
                    <a:pt x="99" y="45"/>
                    <a:pt x="143" y="67"/>
                  </a:cubicBezTo>
                  <a:cubicBezTo>
                    <a:pt x="154" y="67"/>
                    <a:pt x="154" y="78"/>
                    <a:pt x="164" y="78"/>
                  </a:cubicBezTo>
                  <a:cubicBezTo>
                    <a:pt x="351" y="165"/>
                    <a:pt x="515" y="297"/>
                    <a:pt x="668" y="450"/>
                  </a:cubicBezTo>
                  <a:cubicBezTo>
                    <a:pt x="833" y="592"/>
                    <a:pt x="975" y="745"/>
                    <a:pt x="1117" y="899"/>
                  </a:cubicBezTo>
                  <a:cubicBezTo>
                    <a:pt x="1194" y="976"/>
                    <a:pt x="1271" y="1052"/>
                    <a:pt x="1358" y="1118"/>
                  </a:cubicBezTo>
                  <a:lnTo>
                    <a:pt x="1128" y="888"/>
                  </a:lnTo>
                  <a:cubicBezTo>
                    <a:pt x="986" y="745"/>
                    <a:pt x="843" y="582"/>
                    <a:pt x="680" y="439"/>
                  </a:cubicBezTo>
                  <a:cubicBezTo>
                    <a:pt x="602" y="363"/>
                    <a:pt x="526" y="297"/>
                    <a:pt x="439" y="231"/>
                  </a:cubicBezTo>
                  <a:cubicBezTo>
                    <a:pt x="351" y="165"/>
                    <a:pt x="263" y="110"/>
                    <a:pt x="164" y="67"/>
                  </a:cubicBezTo>
                  <a:lnTo>
                    <a:pt x="1" y="1"/>
                  </a:lnTo>
                  <a:close/>
                  <a:moveTo>
                    <a:pt x="1358" y="1118"/>
                  </a:moveTo>
                  <a:cubicBezTo>
                    <a:pt x="1424" y="1183"/>
                    <a:pt x="1500" y="1249"/>
                    <a:pt x="1577" y="1304"/>
                  </a:cubicBezTo>
                  <a:lnTo>
                    <a:pt x="1577" y="1293"/>
                  </a:lnTo>
                  <a:cubicBezTo>
                    <a:pt x="1500" y="1239"/>
                    <a:pt x="1424" y="1183"/>
                    <a:pt x="1358" y="1118"/>
                  </a:cubicBezTo>
                  <a:close/>
                </a:path>
              </a:pathLst>
            </a:custGeom>
            <a:solidFill>
              <a:srgbClr val="CA58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2"/>
            <p:cNvSpPr/>
            <p:nvPr/>
          </p:nvSpPr>
          <p:spPr>
            <a:xfrm>
              <a:off x="7270229" y="2607590"/>
              <a:ext cx="122414" cy="136675"/>
            </a:xfrm>
            <a:custGeom>
              <a:rect b="b" l="l" r="r" t="t"/>
              <a:pathLst>
                <a:path extrusionOk="0" h="4744" w="4249">
                  <a:moveTo>
                    <a:pt x="1533" y="1"/>
                  </a:moveTo>
                  <a:cubicBezTo>
                    <a:pt x="1401" y="88"/>
                    <a:pt x="0" y="1249"/>
                    <a:pt x="11" y="1271"/>
                  </a:cubicBezTo>
                  <a:cubicBezTo>
                    <a:pt x="822" y="2530"/>
                    <a:pt x="1817" y="3735"/>
                    <a:pt x="2946" y="4742"/>
                  </a:cubicBezTo>
                  <a:cubicBezTo>
                    <a:pt x="2947" y="4743"/>
                    <a:pt x="2950" y="4744"/>
                    <a:pt x="2953" y="4744"/>
                  </a:cubicBezTo>
                  <a:cubicBezTo>
                    <a:pt x="3061" y="4744"/>
                    <a:pt x="4098" y="4028"/>
                    <a:pt x="4194" y="3954"/>
                  </a:cubicBezTo>
                  <a:cubicBezTo>
                    <a:pt x="4216" y="3942"/>
                    <a:pt x="4238" y="3920"/>
                    <a:pt x="4248" y="3888"/>
                  </a:cubicBezTo>
                  <a:cubicBezTo>
                    <a:pt x="4248" y="3866"/>
                    <a:pt x="4226" y="3844"/>
                    <a:pt x="4216" y="3822"/>
                  </a:cubicBezTo>
                  <a:cubicBezTo>
                    <a:pt x="4172" y="3756"/>
                    <a:pt x="4128" y="3701"/>
                    <a:pt x="4084" y="3636"/>
                  </a:cubicBezTo>
                  <a:cubicBezTo>
                    <a:pt x="3241" y="2421"/>
                    <a:pt x="2387" y="1205"/>
                    <a:pt x="1533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2"/>
            <p:cNvSpPr/>
            <p:nvPr/>
          </p:nvSpPr>
          <p:spPr>
            <a:xfrm>
              <a:off x="7276510" y="2653657"/>
              <a:ext cx="28119" cy="37856"/>
            </a:xfrm>
            <a:custGeom>
              <a:rect b="b" l="l" r="r" t="t"/>
              <a:pathLst>
                <a:path extrusionOk="0" h="1314" w="976">
                  <a:moveTo>
                    <a:pt x="12" y="0"/>
                  </a:moveTo>
                  <a:cubicBezTo>
                    <a:pt x="12" y="0"/>
                    <a:pt x="1" y="0"/>
                    <a:pt x="1" y="12"/>
                  </a:cubicBezTo>
                  <a:cubicBezTo>
                    <a:pt x="246" y="374"/>
                    <a:pt x="513" y="736"/>
                    <a:pt x="796" y="1085"/>
                  </a:cubicBezTo>
                  <a:lnTo>
                    <a:pt x="796" y="1085"/>
                  </a:lnTo>
                  <a:cubicBezTo>
                    <a:pt x="520" y="731"/>
                    <a:pt x="255" y="370"/>
                    <a:pt x="12" y="0"/>
                  </a:cubicBezTo>
                  <a:close/>
                  <a:moveTo>
                    <a:pt x="796" y="1085"/>
                  </a:moveTo>
                  <a:cubicBezTo>
                    <a:pt x="855" y="1162"/>
                    <a:pt x="915" y="1238"/>
                    <a:pt x="976" y="1314"/>
                  </a:cubicBezTo>
                  <a:lnTo>
                    <a:pt x="976" y="1303"/>
                  </a:lnTo>
                  <a:cubicBezTo>
                    <a:pt x="915" y="1231"/>
                    <a:pt x="855" y="1159"/>
                    <a:pt x="796" y="10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2"/>
            <p:cNvSpPr/>
            <p:nvPr/>
          </p:nvSpPr>
          <p:spPr>
            <a:xfrm>
              <a:off x="7276856" y="2621477"/>
              <a:ext cx="89282" cy="73206"/>
            </a:xfrm>
            <a:custGeom>
              <a:rect b="b" l="l" r="r" t="t"/>
              <a:pathLst>
                <a:path extrusionOk="0" h="2541" w="3099">
                  <a:moveTo>
                    <a:pt x="1631" y="0"/>
                  </a:moveTo>
                  <a:cubicBezTo>
                    <a:pt x="1566" y="66"/>
                    <a:pt x="1500" y="132"/>
                    <a:pt x="1424" y="187"/>
                  </a:cubicBezTo>
                  <a:cubicBezTo>
                    <a:pt x="1008" y="570"/>
                    <a:pt x="526" y="888"/>
                    <a:pt x="0" y="1117"/>
                  </a:cubicBezTo>
                  <a:cubicBezTo>
                    <a:pt x="296" y="1566"/>
                    <a:pt x="624" y="2004"/>
                    <a:pt x="964" y="2431"/>
                  </a:cubicBezTo>
                  <a:lnTo>
                    <a:pt x="996" y="2431"/>
                  </a:lnTo>
                  <a:cubicBezTo>
                    <a:pt x="1095" y="2399"/>
                    <a:pt x="1183" y="2387"/>
                    <a:pt x="1270" y="2387"/>
                  </a:cubicBezTo>
                  <a:cubicBezTo>
                    <a:pt x="1434" y="2387"/>
                    <a:pt x="1577" y="2431"/>
                    <a:pt x="1686" y="2540"/>
                  </a:cubicBezTo>
                  <a:cubicBezTo>
                    <a:pt x="1730" y="2530"/>
                    <a:pt x="1763" y="2519"/>
                    <a:pt x="1806" y="2508"/>
                  </a:cubicBezTo>
                  <a:cubicBezTo>
                    <a:pt x="1960" y="2464"/>
                    <a:pt x="2113" y="2431"/>
                    <a:pt x="2256" y="2409"/>
                  </a:cubicBezTo>
                  <a:cubicBezTo>
                    <a:pt x="2288" y="2399"/>
                    <a:pt x="2310" y="2399"/>
                    <a:pt x="2343" y="2399"/>
                  </a:cubicBezTo>
                  <a:cubicBezTo>
                    <a:pt x="2376" y="2399"/>
                    <a:pt x="2420" y="2399"/>
                    <a:pt x="2453" y="2409"/>
                  </a:cubicBezTo>
                  <a:lnTo>
                    <a:pt x="2475" y="2409"/>
                  </a:lnTo>
                  <a:cubicBezTo>
                    <a:pt x="2201" y="2311"/>
                    <a:pt x="1916" y="2245"/>
                    <a:pt x="1621" y="2223"/>
                  </a:cubicBezTo>
                  <a:cubicBezTo>
                    <a:pt x="1643" y="2212"/>
                    <a:pt x="1653" y="2212"/>
                    <a:pt x="1675" y="2202"/>
                  </a:cubicBezTo>
                  <a:lnTo>
                    <a:pt x="1653" y="2202"/>
                  </a:lnTo>
                  <a:cubicBezTo>
                    <a:pt x="1949" y="2103"/>
                    <a:pt x="2256" y="2048"/>
                    <a:pt x="2562" y="2048"/>
                  </a:cubicBezTo>
                  <a:cubicBezTo>
                    <a:pt x="2748" y="2048"/>
                    <a:pt x="2923" y="2070"/>
                    <a:pt x="3098" y="2103"/>
                  </a:cubicBezTo>
                  <a:cubicBezTo>
                    <a:pt x="2617" y="1402"/>
                    <a:pt x="2124" y="701"/>
                    <a:pt x="1631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2"/>
            <p:cNvSpPr/>
            <p:nvPr/>
          </p:nvSpPr>
          <p:spPr>
            <a:xfrm>
              <a:off x="7309958" y="3508796"/>
              <a:ext cx="100028" cy="177729"/>
            </a:xfrm>
            <a:custGeom>
              <a:rect b="b" l="l" r="r" t="t"/>
              <a:pathLst>
                <a:path extrusionOk="0" h="6169" w="3472">
                  <a:moveTo>
                    <a:pt x="1183" y="0"/>
                  </a:moveTo>
                  <a:cubicBezTo>
                    <a:pt x="975" y="482"/>
                    <a:pt x="625" y="909"/>
                    <a:pt x="176" y="1183"/>
                  </a:cubicBezTo>
                  <a:cubicBezTo>
                    <a:pt x="110" y="1227"/>
                    <a:pt x="44" y="1259"/>
                    <a:pt x="22" y="1325"/>
                  </a:cubicBezTo>
                  <a:cubicBezTo>
                    <a:pt x="1" y="1391"/>
                    <a:pt x="12" y="1468"/>
                    <a:pt x="34" y="1533"/>
                  </a:cubicBezTo>
                  <a:cubicBezTo>
                    <a:pt x="275" y="2475"/>
                    <a:pt x="537" y="3427"/>
                    <a:pt x="1030" y="4270"/>
                  </a:cubicBezTo>
                  <a:cubicBezTo>
                    <a:pt x="1511" y="5113"/>
                    <a:pt x="2245" y="5858"/>
                    <a:pt x="3176" y="6154"/>
                  </a:cubicBezTo>
                  <a:cubicBezTo>
                    <a:pt x="3199" y="6161"/>
                    <a:pt x="3222" y="6169"/>
                    <a:pt x="3245" y="6169"/>
                  </a:cubicBezTo>
                  <a:cubicBezTo>
                    <a:pt x="3255" y="6169"/>
                    <a:pt x="3265" y="6168"/>
                    <a:pt x="3275" y="6164"/>
                  </a:cubicBezTo>
                  <a:cubicBezTo>
                    <a:pt x="3307" y="6154"/>
                    <a:pt x="3318" y="6110"/>
                    <a:pt x="3329" y="6077"/>
                  </a:cubicBezTo>
                  <a:cubicBezTo>
                    <a:pt x="3472" y="5617"/>
                    <a:pt x="3373" y="5124"/>
                    <a:pt x="3198" y="4675"/>
                  </a:cubicBezTo>
                  <a:cubicBezTo>
                    <a:pt x="3034" y="4227"/>
                    <a:pt x="2793" y="3811"/>
                    <a:pt x="2640" y="3361"/>
                  </a:cubicBezTo>
                  <a:cubicBezTo>
                    <a:pt x="2399" y="2639"/>
                    <a:pt x="2399" y="1850"/>
                    <a:pt x="2618" y="1128"/>
                  </a:cubicBezTo>
                  <a:cubicBezTo>
                    <a:pt x="2662" y="974"/>
                    <a:pt x="2727" y="789"/>
                    <a:pt x="2650" y="636"/>
                  </a:cubicBezTo>
                  <a:cubicBezTo>
                    <a:pt x="2584" y="515"/>
                    <a:pt x="2443" y="449"/>
                    <a:pt x="2311" y="395"/>
                  </a:cubicBezTo>
                  <a:cubicBezTo>
                    <a:pt x="1939" y="252"/>
                    <a:pt x="1567" y="120"/>
                    <a:pt x="1183" y="0"/>
                  </a:cubicBezTo>
                  <a:close/>
                </a:path>
              </a:pathLst>
            </a:custGeom>
            <a:solidFill>
              <a:srgbClr val="BB53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2"/>
            <p:cNvSpPr/>
            <p:nvPr/>
          </p:nvSpPr>
          <p:spPr>
            <a:xfrm>
              <a:off x="7308691" y="3537491"/>
              <a:ext cx="98156" cy="149063"/>
            </a:xfrm>
            <a:custGeom>
              <a:rect b="b" l="l" r="r" t="t"/>
              <a:pathLst>
                <a:path extrusionOk="0" h="5174" w="3407">
                  <a:moveTo>
                    <a:pt x="406" y="0"/>
                  </a:moveTo>
                  <a:cubicBezTo>
                    <a:pt x="220" y="143"/>
                    <a:pt x="1" y="263"/>
                    <a:pt x="78" y="537"/>
                  </a:cubicBezTo>
                  <a:cubicBezTo>
                    <a:pt x="319" y="1479"/>
                    <a:pt x="581" y="2431"/>
                    <a:pt x="1074" y="3274"/>
                  </a:cubicBezTo>
                  <a:cubicBezTo>
                    <a:pt x="1348" y="3767"/>
                    <a:pt x="1709" y="4216"/>
                    <a:pt x="2158" y="4577"/>
                  </a:cubicBezTo>
                  <a:cubicBezTo>
                    <a:pt x="2377" y="4752"/>
                    <a:pt x="2628" y="4917"/>
                    <a:pt x="2891" y="5037"/>
                  </a:cubicBezTo>
                  <a:cubicBezTo>
                    <a:pt x="2950" y="5066"/>
                    <a:pt x="3138" y="5174"/>
                    <a:pt x="3233" y="5174"/>
                  </a:cubicBezTo>
                  <a:cubicBezTo>
                    <a:pt x="3245" y="5174"/>
                    <a:pt x="3255" y="5172"/>
                    <a:pt x="3263" y="5168"/>
                  </a:cubicBezTo>
                  <a:cubicBezTo>
                    <a:pt x="3297" y="5168"/>
                    <a:pt x="3319" y="5114"/>
                    <a:pt x="3341" y="5070"/>
                  </a:cubicBezTo>
                  <a:lnTo>
                    <a:pt x="3406" y="4939"/>
                  </a:lnTo>
                  <a:cubicBezTo>
                    <a:pt x="2771" y="4895"/>
                    <a:pt x="2278" y="4380"/>
                    <a:pt x="1906" y="3866"/>
                  </a:cubicBezTo>
                  <a:cubicBezTo>
                    <a:pt x="1271" y="2990"/>
                    <a:pt x="800" y="1993"/>
                    <a:pt x="526" y="931"/>
                  </a:cubicBezTo>
                  <a:cubicBezTo>
                    <a:pt x="450" y="625"/>
                    <a:pt x="384" y="307"/>
                    <a:pt x="406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2"/>
            <p:cNvSpPr/>
            <p:nvPr/>
          </p:nvSpPr>
          <p:spPr>
            <a:xfrm>
              <a:off x="7101460" y="2853570"/>
              <a:ext cx="353614" cy="711117"/>
            </a:xfrm>
            <a:custGeom>
              <a:rect b="b" l="l" r="r" t="t"/>
              <a:pathLst>
                <a:path extrusionOk="0" h="24683" w="12274">
                  <a:moveTo>
                    <a:pt x="8341" y="0"/>
                  </a:moveTo>
                  <a:cubicBezTo>
                    <a:pt x="8236" y="0"/>
                    <a:pt x="8128" y="26"/>
                    <a:pt x="8026" y="58"/>
                  </a:cubicBezTo>
                  <a:cubicBezTo>
                    <a:pt x="6668" y="441"/>
                    <a:pt x="5322" y="824"/>
                    <a:pt x="3964" y="1207"/>
                  </a:cubicBezTo>
                  <a:cubicBezTo>
                    <a:pt x="3702" y="1284"/>
                    <a:pt x="931" y="2050"/>
                    <a:pt x="899" y="2160"/>
                  </a:cubicBezTo>
                  <a:cubicBezTo>
                    <a:pt x="537" y="3408"/>
                    <a:pt x="1" y="4185"/>
                    <a:pt x="45" y="5510"/>
                  </a:cubicBezTo>
                  <a:cubicBezTo>
                    <a:pt x="110" y="7021"/>
                    <a:pt x="165" y="8521"/>
                    <a:pt x="220" y="10021"/>
                  </a:cubicBezTo>
                  <a:cubicBezTo>
                    <a:pt x="220" y="10087"/>
                    <a:pt x="230" y="10174"/>
                    <a:pt x="286" y="10229"/>
                  </a:cubicBezTo>
                  <a:cubicBezTo>
                    <a:pt x="329" y="10272"/>
                    <a:pt x="406" y="10284"/>
                    <a:pt x="483" y="10284"/>
                  </a:cubicBezTo>
                  <a:cubicBezTo>
                    <a:pt x="730" y="10297"/>
                    <a:pt x="976" y="10303"/>
                    <a:pt x="1221" y="10303"/>
                  </a:cubicBezTo>
                  <a:cubicBezTo>
                    <a:pt x="1561" y="10303"/>
                    <a:pt x="1901" y="10292"/>
                    <a:pt x="2245" y="10272"/>
                  </a:cubicBezTo>
                  <a:cubicBezTo>
                    <a:pt x="2968" y="10240"/>
                    <a:pt x="3636" y="10054"/>
                    <a:pt x="4337" y="9934"/>
                  </a:cubicBezTo>
                  <a:cubicBezTo>
                    <a:pt x="4716" y="9873"/>
                    <a:pt x="5555" y="9542"/>
                    <a:pt x="6104" y="9542"/>
                  </a:cubicBezTo>
                  <a:cubicBezTo>
                    <a:pt x="6253" y="9542"/>
                    <a:pt x="6380" y="9566"/>
                    <a:pt x="6471" y="9627"/>
                  </a:cubicBezTo>
                  <a:cubicBezTo>
                    <a:pt x="6658" y="9747"/>
                    <a:pt x="6723" y="9966"/>
                    <a:pt x="6789" y="10163"/>
                  </a:cubicBezTo>
                  <a:cubicBezTo>
                    <a:pt x="7128" y="11258"/>
                    <a:pt x="7446" y="12265"/>
                    <a:pt x="7588" y="13404"/>
                  </a:cubicBezTo>
                  <a:cubicBezTo>
                    <a:pt x="7785" y="14970"/>
                    <a:pt x="7753" y="16568"/>
                    <a:pt x="7512" y="18123"/>
                  </a:cubicBezTo>
                  <a:cubicBezTo>
                    <a:pt x="7337" y="19196"/>
                    <a:pt x="7074" y="20367"/>
                    <a:pt x="7621" y="21309"/>
                  </a:cubicBezTo>
                  <a:cubicBezTo>
                    <a:pt x="7796" y="21615"/>
                    <a:pt x="8048" y="21911"/>
                    <a:pt x="7982" y="22250"/>
                  </a:cubicBezTo>
                  <a:cubicBezTo>
                    <a:pt x="7916" y="22590"/>
                    <a:pt x="7534" y="22863"/>
                    <a:pt x="7621" y="23203"/>
                  </a:cubicBezTo>
                  <a:cubicBezTo>
                    <a:pt x="7654" y="23345"/>
                    <a:pt x="7763" y="23444"/>
                    <a:pt x="7873" y="23542"/>
                  </a:cubicBezTo>
                  <a:cubicBezTo>
                    <a:pt x="8470" y="24092"/>
                    <a:pt x="9197" y="24683"/>
                    <a:pt x="9972" y="24683"/>
                  </a:cubicBezTo>
                  <a:cubicBezTo>
                    <a:pt x="10092" y="24683"/>
                    <a:pt x="10214" y="24668"/>
                    <a:pt x="10336" y="24637"/>
                  </a:cubicBezTo>
                  <a:cubicBezTo>
                    <a:pt x="10555" y="24583"/>
                    <a:pt x="10950" y="20652"/>
                    <a:pt x="11070" y="20148"/>
                  </a:cubicBezTo>
                  <a:cubicBezTo>
                    <a:pt x="11256" y="19382"/>
                    <a:pt x="11529" y="18637"/>
                    <a:pt x="11551" y="17849"/>
                  </a:cubicBezTo>
                  <a:cubicBezTo>
                    <a:pt x="11573" y="17182"/>
                    <a:pt x="11464" y="16525"/>
                    <a:pt x="11650" y="15856"/>
                  </a:cubicBezTo>
                  <a:cubicBezTo>
                    <a:pt x="11705" y="15627"/>
                    <a:pt x="11825" y="15418"/>
                    <a:pt x="11891" y="15189"/>
                  </a:cubicBezTo>
                  <a:cubicBezTo>
                    <a:pt x="11979" y="14904"/>
                    <a:pt x="11979" y="14598"/>
                    <a:pt x="11979" y="14302"/>
                  </a:cubicBezTo>
                  <a:cubicBezTo>
                    <a:pt x="11967" y="12243"/>
                    <a:pt x="11989" y="10196"/>
                    <a:pt x="12110" y="8138"/>
                  </a:cubicBezTo>
                  <a:cubicBezTo>
                    <a:pt x="12208" y="6550"/>
                    <a:pt x="12274" y="5236"/>
                    <a:pt x="11551" y="3780"/>
                  </a:cubicBezTo>
                  <a:cubicBezTo>
                    <a:pt x="11103" y="2871"/>
                    <a:pt x="10424" y="2105"/>
                    <a:pt x="9756" y="1338"/>
                  </a:cubicBezTo>
                  <a:cubicBezTo>
                    <a:pt x="9449" y="999"/>
                    <a:pt x="9143" y="649"/>
                    <a:pt x="8836" y="309"/>
                  </a:cubicBezTo>
                  <a:cubicBezTo>
                    <a:pt x="8738" y="189"/>
                    <a:pt x="8617" y="58"/>
                    <a:pt x="8464" y="14"/>
                  </a:cubicBezTo>
                  <a:cubicBezTo>
                    <a:pt x="8424" y="5"/>
                    <a:pt x="8382" y="0"/>
                    <a:pt x="83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7102094" y="2943544"/>
              <a:ext cx="14232" cy="61509"/>
            </a:xfrm>
            <a:custGeom>
              <a:rect b="b" l="l" r="r" t="t"/>
              <a:pathLst>
                <a:path extrusionOk="0" h="2135" w="494">
                  <a:moveTo>
                    <a:pt x="493" y="0"/>
                  </a:moveTo>
                  <a:lnTo>
                    <a:pt x="493" y="0"/>
                  </a:lnTo>
                  <a:cubicBezTo>
                    <a:pt x="329" y="427"/>
                    <a:pt x="154" y="854"/>
                    <a:pt x="55" y="1303"/>
                  </a:cubicBezTo>
                  <a:cubicBezTo>
                    <a:pt x="1" y="1566"/>
                    <a:pt x="1" y="1828"/>
                    <a:pt x="11" y="2103"/>
                  </a:cubicBezTo>
                  <a:cubicBezTo>
                    <a:pt x="23" y="2113"/>
                    <a:pt x="23" y="2124"/>
                    <a:pt x="23" y="2135"/>
                  </a:cubicBezTo>
                  <a:cubicBezTo>
                    <a:pt x="33" y="1369"/>
                    <a:pt x="252" y="777"/>
                    <a:pt x="493" y="132"/>
                  </a:cubicBezTo>
                  <a:cubicBezTo>
                    <a:pt x="475" y="132"/>
                    <a:pt x="464" y="132"/>
                    <a:pt x="462" y="138"/>
                  </a:cubicBezTo>
                  <a:lnTo>
                    <a:pt x="462" y="138"/>
                  </a:lnTo>
                  <a:cubicBezTo>
                    <a:pt x="472" y="86"/>
                    <a:pt x="483" y="43"/>
                    <a:pt x="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2"/>
            <p:cNvSpPr/>
            <p:nvPr/>
          </p:nvSpPr>
          <p:spPr>
            <a:xfrm>
              <a:off x="7102411" y="3004102"/>
              <a:ext cx="346" cy="1585"/>
            </a:xfrm>
            <a:custGeom>
              <a:rect b="b" l="l" r="r" t="t"/>
              <a:pathLst>
                <a:path extrusionOk="0" h="55" w="12">
                  <a:moveTo>
                    <a:pt x="0" y="1"/>
                  </a:moveTo>
                  <a:lnTo>
                    <a:pt x="0" y="33"/>
                  </a:lnTo>
                  <a:cubicBezTo>
                    <a:pt x="12" y="33"/>
                    <a:pt x="12" y="44"/>
                    <a:pt x="12" y="55"/>
                  </a:cubicBezTo>
                  <a:lnTo>
                    <a:pt x="12" y="33"/>
                  </a:lnTo>
                  <a:cubicBezTo>
                    <a:pt x="12" y="22"/>
                    <a:pt x="12" y="11"/>
                    <a:pt x="0" y="1"/>
                  </a:cubicBezTo>
                  <a:close/>
                </a:path>
              </a:pathLst>
            </a:custGeom>
            <a:solidFill>
              <a:srgbClr val="B29D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2"/>
            <p:cNvSpPr/>
            <p:nvPr/>
          </p:nvSpPr>
          <p:spPr>
            <a:xfrm>
              <a:off x="7102411" y="3005024"/>
              <a:ext cx="346" cy="2881"/>
            </a:xfrm>
            <a:custGeom>
              <a:rect b="b" l="l" r="r" t="t"/>
              <a:pathLst>
                <a:path extrusionOk="0" h="100" w="12">
                  <a:moveTo>
                    <a:pt x="0" y="1"/>
                  </a:moveTo>
                  <a:cubicBezTo>
                    <a:pt x="12" y="34"/>
                    <a:pt x="12" y="67"/>
                    <a:pt x="12" y="100"/>
                  </a:cubicBezTo>
                  <a:lnTo>
                    <a:pt x="12" y="23"/>
                  </a:lnTo>
                  <a:cubicBezTo>
                    <a:pt x="12" y="12"/>
                    <a:pt x="12" y="1"/>
                    <a:pt x="0" y="1"/>
                  </a:cubicBezTo>
                  <a:close/>
                </a:path>
              </a:pathLst>
            </a:custGeom>
            <a:solidFill>
              <a:srgbClr val="9C8C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7385354" y="3566214"/>
              <a:ext cx="346" cy="317"/>
            </a:xfrm>
            <a:custGeom>
              <a:rect b="b" l="l" r="r" t="t"/>
              <a:pathLst>
                <a:path extrusionOk="0" h="11" w="12">
                  <a:moveTo>
                    <a:pt x="1" y="0"/>
                  </a:moveTo>
                  <a:cubicBezTo>
                    <a:pt x="1" y="0"/>
                    <a:pt x="1" y="11"/>
                    <a:pt x="11" y="1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2"/>
            <p:cNvSpPr/>
            <p:nvPr/>
          </p:nvSpPr>
          <p:spPr>
            <a:xfrm>
              <a:off x="7102728" y="2947318"/>
              <a:ext cx="345115" cy="565598"/>
            </a:xfrm>
            <a:custGeom>
              <a:rect b="b" l="l" r="r" t="t"/>
              <a:pathLst>
                <a:path extrusionOk="0" h="19632" w="11979">
                  <a:moveTo>
                    <a:pt x="471" y="1"/>
                  </a:moveTo>
                  <a:cubicBezTo>
                    <a:pt x="230" y="646"/>
                    <a:pt x="11" y="1238"/>
                    <a:pt x="1" y="2004"/>
                  </a:cubicBezTo>
                  <a:lnTo>
                    <a:pt x="1" y="2026"/>
                  </a:lnTo>
                  <a:lnTo>
                    <a:pt x="1" y="2103"/>
                  </a:lnTo>
                  <a:cubicBezTo>
                    <a:pt x="11" y="2267"/>
                    <a:pt x="33" y="2431"/>
                    <a:pt x="55" y="2585"/>
                  </a:cubicBezTo>
                  <a:lnTo>
                    <a:pt x="504" y="2585"/>
                  </a:lnTo>
                  <a:cubicBezTo>
                    <a:pt x="723" y="2223"/>
                    <a:pt x="1030" y="1938"/>
                    <a:pt x="1435" y="1807"/>
                  </a:cubicBezTo>
                  <a:cubicBezTo>
                    <a:pt x="1566" y="1775"/>
                    <a:pt x="1709" y="1753"/>
                    <a:pt x="1851" y="1753"/>
                  </a:cubicBezTo>
                  <a:cubicBezTo>
                    <a:pt x="2234" y="1753"/>
                    <a:pt x="2585" y="1928"/>
                    <a:pt x="2661" y="2322"/>
                  </a:cubicBezTo>
                  <a:cubicBezTo>
                    <a:pt x="2672" y="2366"/>
                    <a:pt x="2661" y="2453"/>
                    <a:pt x="2628" y="2585"/>
                  </a:cubicBezTo>
                  <a:lnTo>
                    <a:pt x="3340" y="2585"/>
                  </a:lnTo>
                  <a:cubicBezTo>
                    <a:pt x="3373" y="2530"/>
                    <a:pt x="3395" y="2486"/>
                    <a:pt x="3395" y="2475"/>
                  </a:cubicBezTo>
                  <a:cubicBezTo>
                    <a:pt x="3559" y="2125"/>
                    <a:pt x="3646" y="1719"/>
                    <a:pt x="3614" y="1325"/>
                  </a:cubicBezTo>
                  <a:cubicBezTo>
                    <a:pt x="3559" y="592"/>
                    <a:pt x="3164" y="351"/>
                    <a:pt x="2519" y="252"/>
                  </a:cubicBezTo>
                  <a:cubicBezTo>
                    <a:pt x="2366" y="230"/>
                    <a:pt x="877" y="1"/>
                    <a:pt x="515" y="1"/>
                  </a:cubicBezTo>
                  <a:close/>
                  <a:moveTo>
                    <a:pt x="7018" y="2497"/>
                  </a:moveTo>
                  <a:cubicBezTo>
                    <a:pt x="7008" y="2530"/>
                    <a:pt x="7008" y="2551"/>
                    <a:pt x="6996" y="2585"/>
                  </a:cubicBezTo>
                  <a:lnTo>
                    <a:pt x="7413" y="2585"/>
                  </a:lnTo>
                  <a:cubicBezTo>
                    <a:pt x="7281" y="2563"/>
                    <a:pt x="7150" y="2530"/>
                    <a:pt x="7018" y="2497"/>
                  </a:cubicBezTo>
                  <a:close/>
                  <a:moveTo>
                    <a:pt x="9811" y="2891"/>
                  </a:moveTo>
                  <a:lnTo>
                    <a:pt x="9811" y="11070"/>
                  </a:lnTo>
                  <a:cubicBezTo>
                    <a:pt x="9821" y="11004"/>
                    <a:pt x="9843" y="10938"/>
                    <a:pt x="9865" y="10872"/>
                  </a:cubicBezTo>
                  <a:cubicBezTo>
                    <a:pt x="10040" y="10150"/>
                    <a:pt x="10161" y="4325"/>
                    <a:pt x="11278" y="4325"/>
                  </a:cubicBezTo>
                  <a:cubicBezTo>
                    <a:pt x="11300" y="4325"/>
                    <a:pt x="11332" y="4325"/>
                    <a:pt x="11354" y="4336"/>
                  </a:cubicBezTo>
                  <a:cubicBezTo>
                    <a:pt x="11584" y="4380"/>
                    <a:pt x="11738" y="4577"/>
                    <a:pt x="11814" y="4818"/>
                  </a:cubicBezTo>
                  <a:cubicBezTo>
                    <a:pt x="11825" y="4544"/>
                    <a:pt x="11880" y="4271"/>
                    <a:pt x="11967" y="4019"/>
                  </a:cubicBezTo>
                  <a:cubicBezTo>
                    <a:pt x="11979" y="3975"/>
                    <a:pt x="11979" y="3931"/>
                    <a:pt x="11979" y="3887"/>
                  </a:cubicBezTo>
                  <a:cubicBezTo>
                    <a:pt x="11376" y="3362"/>
                    <a:pt x="10610" y="3066"/>
                    <a:pt x="9811" y="2891"/>
                  </a:cubicBezTo>
                  <a:close/>
                  <a:moveTo>
                    <a:pt x="9811" y="12220"/>
                  </a:moveTo>
                  <a:lnTo>
                    <a:pt x="9811" y="14814"/>
                  </a:lnTo>
                  <a:cubicBezTo>
                    <a:pt x="10249" y="14157"/>
                    <a:pt x="10599" y="13402"/>
                    <a:pt x="10347" y="12668"/>
                  </a:cubicBezTo>
                  <a:cubicBezTo>
                    <a:pt x="10106" y="12636"/>
                    <a:pt x="9920" y="12449"/>
                    <a:pt x="9811" y="12220"/>
                  </a:cubicBezTo>
                  <a:close/>
                  <a:moveTo>
                    <a:pt x="9811" y="19391"/>
                  </a:moveTo>
                  <a:lnTo>
                    <a:pt x="9811" y="19631"/>
                  </a:lnTo>
                  <a:cubicBezTo>
                    <a:pt x="9855" y="19621"/>
                    <a:pt x="9887" y="19621"/>
                    <a:pt x="9931" y="19609"/>
                  </a:cubicBezTo>
                  <a:cubicBezTo>
                    <a:pt x="9898" y="19533"/>
                    <a:pt x="9855" y="19468"/>
                    <a:pt x="9811" y="1939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2"/>
            <p:cNvSpPr/>
            <p:nvPr/>
          </p:nvSpPr>
          <p:spPr>
            <a:xfrm>
              <a:off x="7116297" y="2929023"/>
              <a:ext cx="5704" cy="14549"/>
            </a:xfrm>
            <a:custGeom>
              <a:rect b="b" l="l" r="r" t="t"/>
              <a:pathLst>
                <a:path extrusionOk="0" h="505" w="198">
                  <a:moveTo>
                    <a:pt x="187" y="1"/>
                  </a:moveTo>
                  <a:cubicBezTo>
                    <a:pt x="121" y="165"/>
                    <a:pt x="55" y="329"/>
                    <a:pt x="0" y="504"/>
                  </a:cubicBezTo>
                  <a:lnTo>
                    <a:pt x="197" y="11"/>
                  </a:lnTo>
                  <a:cubicBezTo>
                    <a:pt x="197" y="11"/>
                    <a:pt x="187" y="11"/>
                    <a:pt x="1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7115347" y="2929340"/>
              <a:ext cx="7606" cy="18323"/>
            </a:xfrm>
            <a:custGeom>
              <a:rect b="b" l="l" r="r" t="t"/>
              <a:pathLst>
                <a:path extrusionOk="0" h="636" w="264">
                  <a:moveTo>
                    <a:pt x="230" y="0"/>
                  </a:moveTo>
                  <a:lnTo>
                    <a:pt x="33" y="493"/>
                  </a:lnTo>
                  <a:cubicBezTo>
                    <a:pt x="23" y="536"/>
                    <a:pt x="12" y="579"/>
                    <a:pt x="2" y="631"/>
                  </a:cubicBezTo>
                  <a:lnTo>
                    <a:pt x="2" y="631"/>
                  </a:lnTo>
                  <a:cubicBezTo>
                    <a:pt x="4" y="625"/>
                    <a:pt x="15" y="625"/>
                    <a:pt x="33" y="625"/>
                  </a:cubicBezTo>
                  <a:cubicBezTo>
                    <a:pt x="110" y="428"/>
                    <a:pt x="186" y="231"/>
                    <a:pt x="263" y="22"/>
                  </a:cubicBezTo>
                  <a:cubicBezTo>
                    <a:pt x="252" y="12"/>
                    <a:pt x="242" y="12"/>
                    <a:pt x="230" y="0"/>
                  </a:cubicBezTo>
                  <a:close/>
                  <a:moveTo>
                    <a:pt x="2" y="631"/>
                  </a:moveTo>
                  <a:cubicBezTo>
                    <a:pt x="1" y="632"/>
                    <a:pt x="1" y="634"/>
                    <a:pt x="1" y="635"/>
                  </a:cubicBezTo>
                  <a:cubicBezTo>
                    <a:pt x="1" y="634"/>
                    <a:pt x="1" y="632"/>
                    <a:pt x="2" y="6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2"/>
            <p:cNvSpPr/>
            <p:nvPr/>
          </p:nvSpPr>
          <p:spPr>
            <a:xfrm>
              <a:off x="7116297" y="2906955"/>
              <a:ext cx="188648" cy="114837"/>
            </a:xfrm>
            <a:custGeom>
              <a:rect b="b" l="l" r="r" t="t"/>
              <a:pathLst>
                <a:path extrusionOk="0" h="3986" w="6548">
                  <a:moveTo>
                    <a:pt x="4401" y="3964"/>
                  </a:moveTo>
                  <a:cubicBezTo>
                    <a:pt x="4248" y="3964"/>
                    <a:pt x="4106" y="3974"/>
                    <a:pt x="3964" y="3986"/>
                  </a:cubicBezTo>
                  <a:lnTo>
                    <a:pt x="4861" y="3986"/>
                  </a:lnTo>
                  <a:cubicBezTo>
                    <a:pt x="4708" y="3974"/>
                    <a:pt x="4555" y="3964"/>
                    <a:pt x="4401" y="3964"/>
                  </a:cubicBezTo>
                  <a:close/>
                  <a:moveTo>
                    <a:pt x="4730" y="0"/>
                  </a:moveTo>
                  <a:cubicBezTo>
                    <a:pt x="4555" y="154"/>
                    <a:pt x="4380" y="307"/>
                    <a:pt x="4182" y="438"/>
                  </a:cubicBezTo>
                  <a:cubicBezTo>
                    <a:pt x="3690" y="755"/>
                    <a:pt x="3165" y="1030"/>
                    <a:pt x="2595" y="1161"/>
                  </a:cubicBezTo>
                  <a:cubicBezTo>
                    <a:pt x="2365" y="1205"/>
                    <a:pt x="2136" y="1227"/>
                    <a:pt x="1895" y="1227"/>
                  </a:cubicBezTo>
                  <a:cubicBezTo>
                    <a:pt x="1314" y="1227"/>
                    <a:pt x="734" y="1084"/>
                    <a:pt x="230" y="799"/>
                  </a:cubicBezTo>
                  <a:cubicBezTo>
                    <a:pt x="153" y="1008"/>
                    <a:pt x="77" y="1205"/>
                    <a:pt x="0" y="1402"/>
                  </a:cubicBezTo>
                  <a:lnTo>
                    <a:pt x="44" y="1402"/>
                  </a:lnTo>
                  <a:cubicBezTo>
                    <a:pt x="406" y="1402"/>
                    <a:pt x="1895" y="1631"/>
                    <a:pt x="2048" y="1653"/>
                  </a:cubicBezTo>
                  <a:cubicBezTo>
                    <a:pt x="2693" y="1752"/>
                    <a:pt x="3088" y="1993"/>
                    <a:pt x="3143" y="2726"/>
                  </a:cubicBezTo>
                  <a:cubicBezTo>
                    <a:pt x="3175" y="3120"/>
                    <a:pt x="3088" y="3526"/>
                    <a:pt x="2924" y="3876"/>
                  </a:cubicBezTo>
                  <a:cubicBezTo>
                    <a:pt x="2924" y="3887"/>
                    <a:pt x="2902" y="3931"/>
                    <a:pt x="2869" y="3986"/>
                  </a:cubicBezTo>
                  <a:lnTo>
                    <a:pt x="3832" y="3986"/>
                  </a:lnTo>
                  <a:cubicBezTo>
                    <a:pt x="3953" y="3974"/>
                    <a:pt x="4084" y="3952"/>
                    <a:pt x="4204" y="3952"/>
                  </a:cubicBezTo>
                  <a:cubicBezTo>
                    <a:pt x="4281" y="3942"/>
                    <a:pt x="4358" y="3942"/>
                    <a:pt x="4435" y="3942"/>
                  </a:cubicBezTo>
                  <a:cubicBezTo>
                    <a:pt x="4577" y="3942"/>
                    <a:pt x="4719" y="3952"/>
                    <a:pt x="4861" y="3964"/>
                  </a:cubicBezTo>
                  <a:cubicBezTo>
                    <a:pt x="4905" y="3974"/>
                    <a:pt x="4960" y="3974"/>
                    <a:pt x="5004" y="3986"/>
                  </a:cubicBezTo>
                  <a:lnTo>
                    <a:pt x="5442" y="3986"/>
                  </a:lnTo>
                  <a:cubicBezTo>
                    <a:pt x="5398" y="3931"/>
                    <a:pt x="5354" y="3865"/>
                    <a:pt x="5299" y="3821"/>
                  </a:cubicBezTo>
                  <a:cubicBezTo>
                    <a:pt x="5255" y="3777"/>
                    <a:pt x="5201" y="3733"/>
                    <a:pt x="5146" y="3712"/>
                  </a:cubicBezTo>
                  <a:cubicBezTo>
                    <a:pt x="5080" y="3690"/>
                    <a:pt x="5026" y="3679"/>
                    <a:pt x="4960" y="3668"/>
                  </a:cubicBezTo>
                  <a:lnTo>
                    <a:pt x="4883" y="3668"/>
                  </a:lnTo>
                  <a:cubicBezTo>
                    <a:pt x="4774" y="3668"/>
                    <a:pt x="4676" y="3679"/>
                    <a:pt x="4566" y="3679"/>
                  </a:cubicBezTo>
                  <a:lnTo>
                    <a:pt x="4544" y="3679"/>
                  </a:lnTo>
                  <a:cubicBezTo>
                    <a:pt x="4489" y="3679"/>
                    <a:pt x="4423" y="3679"/>
                    <a:pt x="4369" y="3668"/>
                  </a:cubicBezTo>
                  <a:cubicBezTo>
                    <a:pt x="4303" y="3657"/>
                    <a:pt x="4238" y="3635"/>
                    <a:pt x="4182" y="3602"/>
                  </a:cubicBezTo>
                  <a:cubicBezTo>
                    <a:pt x="4128" y="3570"/>
                    <a:pt x="4073" y="3536"/>
                    <a:pt x="4019" y="3493"/>
                  </a:cubicBezTo>
                  <a:cubicBezTo>
                    <a:pt x="3964" y="3449"/>
                    <a:pt x="3920" y="3394"/>
                    <a:pt x="3876" y="3351"/>
                  </a:cubicBezTo>
                  <a:cubicBezTo>
                    <a:pt x="3844" y="3296"/>
                    <a:pt x="3800" y="3241"/>
                    <a:pt x="3778" y="3186"/>
                  </a:cubicBezTo>
                  <a:cubicBezTo>
                    <a:pt x="3756" y="3154"/>
                    <a:pt x="3745" y="3120"/>
                    <a:pt x="3734" y="3088"/>
                  </a:cubicBezTo>
                  <a:cubicBezTo>
                    <a:pt x="3712" y="3066"/>
                    <a:pt x="3701" y="3033"/>
                    <a:pt x="3690" y="3000"/>
                  </a:cubicBezTo>
                  <a:cubicBezTo>
                    <a:pt x="3646" y="2879"/>
                    <a:pt x="3613" y="2748"/>
                    <a:pt x="3569" y="2628"/>
                  </a:cubicBezTo>
                  <a:cubicBezTo>
                    <a:pt x="3504" y="2376"/>
                    <a:pt x="3438" y="2124"/>
                    <a:pt x="3350" y="1884"/>
                  </a:cubicBezTo>
                  <a:cubicBezTo>
                    <a:pt x="3307" y="1752"/>
                    <a:pt x="3252" y="1643"/>
                    <a:pt x="3187" y="1522"/>
                  </a:cubicBezTo>
                  <a:lnTo>
                    <a:pt x="3131" y="1446"/>
                  </a:lnTo>
                  <a:cubicBezTo>
                    <a:pt x="3121" y="1412"/>
                    <a:pt x="3099" y="1390"/>
                    <a:pt x="3088" y="1358"/>
                  </a:cubicBezTo>
                  <a:lnTo>
                    <a:pt x="3055" y="1314"/>
                  </a:lnTo>
                  <a:lnTo>
                    <a:pt x="3033" y="1281"/>
                  </a:lnTo>
                  <a:lnTo>
                    <a:pt x="2968" y="1193"/>
                  </a:lnTo>
                  <a:lnTo>
                    <a:pt x="2968" y="1193"/>
                  </a:lnTo>
                  <a:cubicBezTo>
                    <a:pt x="3055" y="1303"/>
                    <a:pt x="3131" y="1402"/>
                    <a:pt x="3197" y="1522"/>
                  </a:cubicBezTo>
                  <a:cubicBezTo>
                    <a:pt x="3263" y="1631"/>
                    <a:pt x="3318" y="1752"/>
                    <a:pt x="3362" y="1872"/>
                  </a:cubicBezTo>
                  <a:cubicBezTo>
                    <a:pt x="3460" y="2113"/>
                    <a:pt x="3526" y="2376"/>
                    <a:pt x="3591" y="2617"/>
                  </a:cubicBezTo>
                  <a:lnTo>
                    <a:pt x="3625" y="2716"/>
                  </a:lnTo>
                  <a:cubicBezTo>
                    <a:pt x="3635" y="2748"/>
                    <a:pt x="3646" y="2781"/>
                    <a:pt x="3657" y="2803"/>
                  </a:cubicBezTo>
                  <a:lnTo>
                    <a:pt x="3690" y="2901"/>
                  </a:lnTo>
                  <a:lnTo>
                    <a:pt x="3723" y="2989"/>
                  </a:lnTo>
                  <a:cubicBezTo>
                    <a:pt x="3723" y="3022"/>
                    <a:pt x="3745" y="3055"/>
                    <a:pt x="3756" y="3088"/>
                  </a:cubicBezTo>
                  <a:cubicBezTo>
                    <a:pt x="3766" y="3110"/>
                    <a:pt x="3778" y="3142"/>
                    <a:pt x="3800" y="3164"/>
                  </a:cubicBezTo>
                  <a:cubicBezTo>
                    <a:pt x="3822" y="3230"/>
                    <a:pt x="3865" y="3285"/>
                    <a:pt x="3898" y="3329"/>
                  </a:cubicBezTo>
                  <a:cubicBezTo>
                    <a:pt x="3942" y="3383"/>
                    <a:pt x="3985" y="3427"/>
                    <a:pt x="4041" y="3471"/>
                  </a:cubicBezTo>
                  <a:cubicBezTo>
                    <a:pt x="4084" y="3514"/>
                    <a:pt x="4139" y="3548"/>
                    <a:pt x="4194" y="3580"/>
                  </a:cubicBezTo>
                  <a:cubicBezTo>
                    <a:pt x="4248" y="3602"/>
                    <a:pt x="4314" y="3624"/>
                    <a:pt x="4380" y="3635"/>
                  </a:cubicBezTo>
                  <a:cubicBezTo>
                    <a:pt x="4435" y="3646"/>
                    <a:pt x="4489" y="3657"/>
                    <a:pt x="4544" y="3657"/>
                  </a:cubicBezTo>
                  <a:lnTo>
                    <a:pt x="4566" y="3657"/>
                  </a:lnTo>
                  <a:cubicBezTo>
                    <a:pt x="4664" y="3657"/>
                    <a:pt x="4774" y="3646"/>
                    <a:pt x="4873" y="3646"/>
                  </a:cubicBezTo>
                  <a:lnTo>
                    <a:pt x="4960" y="3646"/>
                  </a:lnTo>
                  <a:cubicBezTo>
                    <a:pt x="5026" y="3646"/>
                    <a:pt x="5092" y="3657"/>
                    <a:pt x="5157" y="3690"/>
                  </a:cubicBezTo>
                  <a:cubicBezTo>
                    <a:pt x="5212" y="3712"/>
                    <a:pt x="5267" y="3755"/>
                    <a:pt x="5321" y="3799"/>
                  </a:cubicBezTo>
                  <a:cubicBezTo>
                    <a:pt x="5376" y="3854"/>
                    <a:pt x="5431" y="3920"/>
                    <a:pt x="5464" y="3986"/>
                  </a:cubicBezTo>
                  <a:lnTo>
                    <a:pt x="6525" y="3986"/>
                  </a:lnTo>
                  <a:cubicBezTo>
                    <a:pt x="6537" y="3952"/>
                    <a:pt x="6537" y="3931"/>
                    <a:pt x="6547" y="3898"/>
                  </a:cubicBezTo>
                  <a:cubicBezTo>
                    <a:pt x="6230" y="3799"/>
                    <a:pt x="5956" y="3646"/>
                    <a:pt x="5749" y="3383"/>
                  </a:cubicBezTo>
                  <a:cubicBezTo>
                    <a:pt x="5474" y="3033"/>
                    <a:pt x="5398" y="2562"/>
                    <a:pt x="5453" y="2113"/>
                  </a:cubicBezTo>
                  <a:cubicBezTo>
                    <a:pt x="5114" y="1862"/>
                    <a:pt x="4851" y="1500"/>
                    <a:pt x="4741" y="1084"/>
                  </a:cubicBezTo>
                  <a:cubicBezTo>
                    <a:pt x="4719" y="1030"/>
                    <a:pt x="4708" y="974"/>
                    <a:pt x="4697" y="920"/>
                  </a:cubicBezTo>
                  <a:cubicBezTo>
                    <a:pt x="4686" y="920"/>
                    <a:pt x="4676" y="931"/>
                    <a:pt x="4664" y="931"/>
                  </a:cubicBezTo>
                  <a:cubicBezTo>
                    <a:pt x="4664" y="789"/>
                    <a:pt x="4664" y="657"/>
                    <a:pt x="4676" y="515"/>
                  </a:cubicBezTo>
                  <a:cubicBezTo>
                    <a:pt x="4676" y="361"/>
                    <a:pt x="4697" y="208"/>
                    <a:pt x="4730" y="55"/>
                  </a:cubicBezTo>
                  <a:lnTo>
                    <a:pt x="4730" y="0"/>
                  </a:lnTo>
                  <a:close/>
                </a:path>
              </a:pathLst>
            </a:custGeom>
            <a:solidFill>
              <a:srgbClr val="554B69">
                <a:alpha val="36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2"/>
            <p:cNvSpPr/>
            <p:nvPr/>
          </p:nvSpPr>
          <p:spPr>
            <a:xfrm>
              <a:off x="7226697" y="3020495"/>
              <a:ext cx="33794" cy="1296"/>
            </a:xfrm>
            <a:custGeom>
              <a:rect b="b" l="l" r="r" t="t"/>
              <a:pathLst>
                <a:path extrusionOk="0" h="45" w="1173">
                  <a:moveTo>
                    <a:pt x="603" y="1"/>
                  </a:moveTo>
                  <a:cubicBezTo>
                    <a:pt x="526" y="1"/>
                    <a:pt x="449" y="1"/>
                    <a:pt x="372" y="11"/>
                  </a:cubicBezTo>
                  <a:cubicBezTo>
                    <a:pt x="252" y="11"/>
                    <a:pt x="121" y="33"/>
                    <a:pt x="0" y="45"/>
                  </a:cubicBezTo>
                  <a:lnTo>
                    <a:pt x="132" y="45"/>
                  </a:lnTo>
                  <a:cubicBezTo>
                    <a:pt x="274" y="33"/>
                    <a:pt x="416" y="23"/>
                    <a:pt x="569" y="23"/>
                  </a:cubicBezTo>
                  <a:cubicBezTo>
                    <a:pt x="723" y="23"/>
                    <a:pt x="876" y="33"/>
                    <a:pt x="1029" y="45"/>
                  </a:cubicBezTo>
                  <a:lnTo>
                    <a:pt x="1172" y="45"/>
                  </a:lnTo>
                  <a:cubicBezTo>
                    <a:pt x="1128" y="33"/>
                    <a:pt x="1073" y="33"/>
                    <a:pt x="1029" y="23"/>
                  </a:cubicBezTo>
                  <a:cubicBezTo>
                    <a:pt x="887" y="11"/>
                    <a:pt x="745" y="1"/>
                    <a:pt x="603" y="1"/>
                  </a:cubicBezTo>
                  <a:close/>
                </a:path>
              </a:pathLst>
            </a:custGeom>
            <a:solidFill>
              <a:srgbClr val="795D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7201777" y="2941325"/>
              <a:ext cx="71939" cy="80466"/>
            </a:xfrm>
            <a:custGeom>
              <a:rect b="b" l="l" r="r" t="t"/>
              <a:pathLst>
                <a:path extrusionOk="0" h="2793" w="2497">
                  <a:moveTo>
                    <a:pt x="1" y="0"/>
                  </a:moveTo>
                  <a:lnTo>
                    <a:pt x="66" y="88"/>
                  </a:lnTo>
                  <a:lnTo>
                    <a:pt x="88" y="121"/>
                  </a:lnTo>
                  <a:lnTo>
                    <a:pt x="121" y="165"/>
                  </a:lnTo>
                  <a:cubicBezTo>
                    <a:pt x="132" y="197"/>
                    <a:pt x="154" y="219"/>
                    <a:pt x="164" y="253"/>
                  </a:cubicBezTo>
                  <a:lnTo>
                    <a:pt x="220" y="329"/>
                  </a:lnTo>
                  <a:cubicBezTo>
                    <a:pt x="285" y="450"/>
                    <a:pt x="340" y="559"/>
                    <a:pt x="383" y="691"/>
                  </a:cubicBezTo>
                  <a:cubicBezTo>
                    <a:pt x="471" y="931"/>
                    <a:pt x="537" y="1183"/>
                    <a:pt x="602" y="1435"/>
                  </a:cubicBezTo>
                  <a:cubicBezTo>
                    <a:pt x="646" y="1555"/>
                    <a:pt x="679" y="1686"/>
                    <a:pt x="723" y="1807"/>
                  </a:cubicBezTo>
                  <a:cubicBezTo>
                    <a:pt x="734" y="1840"/>
                    <a:pt x="745" y="1873"/>
                    <a:pt x="767" y="1895"/>
                  </a:cubicBezTo>
                  <a:cubicBezTo>
                    <a:pt x="778" y="1927"/>
                    <a:pt x="789" y="1961"/>
                    <a:pt x="811" y="1993"/>
                  </a:cubicBezTo>
                  <a:cubicBezTo>
                    <a:pt x="833" y="2048"/>
                    <a:pt x="877" y="2103"/>
                    <a:pt x="909" y="2158"/>
                  </a:cubicBezTo>
                  <a:cubicBezTo>
                    <a:pt x="953" y="2201"/>
                    <a:pt x="997" y="2256"/>
                    <a:pt x="1052" y="2300"/>
                  </a:cubicBezTo>
                  <a:cubicBezTo>
                    <a:pt x="1106" y="2343"/>
                    <a:pt x="1161" y="2377"/>
                    <a:pt x="1215" y="2409"/>
                  </a:cubicBezTo>
                  <a:cubicBezTo>
                    <a:pt x="1271" y="2442"/>
                    <a:pt x="1336" y="2464"/>
                    <a:pt x="1402" y="2475"/>
                  </a:cubicBezTo>
                  <a:cubicBezTo>
                    <a:pt x="1456" y="2486"/>
                    <a:pt x="1522" y="2486"/>
                    <a:pt x="1577" y="2486"/>
                  </a:cubicBezTo>
                  <a:lnTo>
                    <a:pt x="1599" y="2486"/>
                  </a:lnTo>
                  <a:cubicBezTo>
                    <a:pt x="1709" y="2486"/>
                    <a:pt x="1807" y="2475"/>
                    <a:pt x="1916" y="2475"/>
                  </a:cubicBezTo>
                  <a:lnTo>
                    <a:pt x="1993" y="2475"/>
                  </a:lnTo>
                  <a:cubicBezTo>
                    <a:pt x="2059" y="2486"/>
                    <a:pt x="2113" y="2497"/>
                    <a:pt x="2179" y="2519"/>
                  </a:cubicBezTo>
                  <a:cubicBezTo>
                    <a:pt x="2234" y="2540"/>
                    <a:pt x="2288" y="2584"/>
                    <a:pt x="2332" y="2628"/>
                  </a:cubicBezTo>
                  <a:cubicBezTo>
                    <a:pt x="2387" y="2672"/>
                    <a:pt x="2431" y="2738"/>
                    <a:pt x="2475" y="2793"/>
                  </a:cubicBezTo>
                  <a:lnTo>
                    <a:pt x="2497" y="2793"/>
                  </a:lnTo>
                  <a:cubicBezTo>
                    <a:pt x="2464" y="2727"/>
                    <a:pt x="2409" y="2661"/>
                    <a:pt x="2354" y="2606"/>
                  </a:cubicBezTo>
                  <a:cubicBezTo>
                    <a:pt x="2300" y="2562"/>
                    <a:pt x="2245" y="2519"/>
                    <a:pt x="2190" y="2497"/>
                  </a:cubicBezTo>
                  <a:cubicBezTo>
                    <a:pt x="2125" y="2464"/>
                    <a:pt x="2059" y="2453"/>
                    <a:pt x="1993" y="2453"/>
                  </a:cubicBezTo>
                  <a:lnTo>
                    <a:pt x="1906" y="2453"/>
                  </a:lnTo>
                  <a:cubicBezTo>
                    <a:pt x="1807" y="2453"/>
                    <a:pt x="1697" y="2464"/>
                    <a:pt x="1599" y="2464"/>
                  </a:cubicBezTo>
                  <a:lnTo>
                    <a:pt x="1577" y="2464"/>
                  </a:lnTo>
                  <a:cubicBezTo>
                    <a:pt x="1522" y="2464"/>
                    <a:pt x="1468" y="2453"/>
                    <a:pt x="1413" y="2442"/>
                  </a:cubicBezTo>
                  <a:cubicBezTo>
                    <a:pt x="1347" y="2431"/>
                    <a:pt x="1281" y="2409"/>
                    <a:pt x="1227" y="2387"/>
                  </a:cubicBezTo>
                  <a:cubicBezTo>
                    <a:pt x="1172" y="2355"/>
                    <a:pt x="1117" y="2321"/>
                    <a:pt x="1074" y="2278"/>
                  </a:cubicBezTo>
                  <a:cubicBezTo>
                    <a:pt x="1018" y="2234"/>
                    <a:pt x="975" y="2190"/>
                    <a:pt x="931" y="2136"/>
                  </a:cubicBezTo>
                  <a:cubicBezTo>
                    <a:pt x="898" y="2092"/>
                    <a:pt x="855" y="2037"/>
                    <a:pt x="833" y="1971"/>
                  </a:cubicBezTo>
                  <a:cubicBezTo>
                    <a:pt x="811" y="1949"/>
                    <a:pt x="799" y="1917"/>
                    <a:pt x="789" y="1895"/>
                  </a:cubicBezTo>
                  <a:cubicBezTo>
                    <a:pt x="778" y="1862"/>
                    <a:pt x="756" y="1829"/>
                    <a:pt x="756" y="1796"/>
                  </a:cubicBezTo>
                  <a:lnTo>
                    <a:pt x="723" y="1708"/>
                  </a:lnTo>
                  <a:lnTo>
                    <a:pt x="690" y="1610"/>
                  </a:lnTo>
                  <a:cubicBezTo>
                    <a:pt x="679" y="1588"/>
                    <a:pt x="668" y="1555"/>
                    <a:pt x="658" y="1523"/>
                  </a:cubicBezTo>
                  <a:lnTo>
                    <a:pt x="624" y="1424"/>
                  </a:lnTo>
                  <a:cubicBezTo>
                    <a:pt x="559" y="1183"/>
                    <a:pt x="493" y="920"/>
                    <a:pt x="395" y="679"/>
                  </a:cubicBezTo>
                  <a:cubicBezTo>
                    <a:pt x="351" y="559"/>
                    <a:pt x="296" y="438"/>
                    <a:pt x="230" y="329"/>
                  </a:cubicBezTo>
                  <a:cubicBezTo>
                    <a:pt x="164" y="209"/>
                    <a:pt x="88" y="11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2"/>
            <p:cNvSpPr/>
            <p:nvPr/>
          </p:nvSpPr>
          <p:spPr>
            <a:xfrm>
              <a:off x="6967407" y="2532828"/>
              <a:ext cx="402505" cy="409678"/>
            </a:xfrm>
            <a:custGeom>
              <a:rect b="b" l="l" r="r" t="t"/>
              <a:pathLst>
                <a:path extrusionOk="0" h="14220" w="13971">
                  <a:moveTo>
                    <a:pt x="8286" y="0"/>
                  </a:moveTo>
                  <a:cubicBezTo>
                    <a:pt x="6869" y="0"/>
                    <a:pt x="5496" y="401"/>
                    <a:pt x="4238" y="1030"/>
                  </a:cubicBezTo>
                  <a:cubicBezTo>
                    <a:pt x="2956" y="1676"/>
                    <a:pt x="1971" y="2191"/>
                    <a:pt x="1314" y="3549"/>
                  </a:cubicBezTo>
                  <a:cubicBezTo>
                    <a:pt x="854" y="4523"/>
                    <a:pt x="581" y="5585"/>
                    <a:pt x="0" y="6483"/>
                  </a:cubicBezTo>
                  <a:cubicBezTo>
                    <a:pt x="635" y="7556"/>
                    <a:pt x="2102" y="8191"/>
                    <a:pt x="3263" y="8464"/>
                  </a:cubicBezTo>
                  <a:cubicBezTo>
                    <a:pt x="3088" y="8420"/>
                    <a:pt x="3197" y="6779"/>
                    <a:pt x="3197" y="6614"/>
                  </a:cubicBezTo>
                  <a:lnTo>
                    <a:pt x="3197" y="6614"/>
                  </a:lnTo>
                  <a:cubicBezTo>
                    <a:pt x="3197" y="6724"/>
                    <a:pt x="3219" y="6833"/>
                    <a:pt x="3253" y="6943"/>
                  </a:cubicBezTo>
                  <a:cubicBezTo>
                    <a:pt x="3406" y="7446"/>
                    <a:pt x="3789" y="7819"/>
                    <a:pt x="3997" y="8300"/>
                  </a:cubicBezTo>
                  <a:cubicBezTo>
                    <a:pt x="4282" y="9023"/>
                    <a:pt x="4489" y="9789"/>
                    <a:pt x="4577" y="10556"/>
                  </a:cubicBezTo>
                  <a:cubicBezTo>
                    <a:pt x="4599" y="10741"/>
                    <a:pt x="4621" y="10939"/>
                    <a:pt x="4730" y="11092"/>
                  </a:cubicBezTo>
                  <a:cubicBezTo>
                    <a:pt x="4883" y="11300"/>
                    <a:pt x="5168" y="11398"/>
                    <a:pt x="5267" y="11629"/>
                  </a:cubicBezTo>
                  <a:cubicBezTo>
                    <a:pt x="5387" y="11902"/>
                    <a:pt x="5201" y="12252"/>
                    <a:pt x="5355" y="12505"/>
                  </a:cubicBezTo>
                  <a:cubicBezTo>
                    <a:pt x="5431" y="12614"/>
                    <a:pt x="5552" y="12680"/>
                    <a:pt x="5584" y="12800"/>
                  </a:cubicBezTo>
                  <a:cubicBezTo>
                    <a:pt x="5661" y="13041"/>
                    <a:pt x="5289" y="13446"/>
                    <a:pt x="5201" y="13665"/>
                  </a:cubicBezTo>
                  <a:cubicBezTo>
                    <a:pt x="5751" y="14029"/>
                    <a:pt x="6409" y="14219"/>
                    <a:pt x="7068" y="14219"/>
                  </a:cubicBezTo>
                  <a:cubicBezTo>
                    <a:pt x="7301" y="14219"/>
                    <a:pt x="7534" y="14195"/>
                    <a:pt x="7763" y="14147"/>
                  </a:cubicBezTo>
                  <a:cubicBezTo>
                    <a:pt x="8333" y="14016"/>
                    <a:pt x="8858" y="13741"/>
                    <a:pt x="9350" y="13424"/>
                  </a:cubicBezTo>
                  <a:cubicBezTo>
                    <a:pt x="9778" y="13140"/>
                    <a:pt x="10128" y="12746"/>
                    <a:pt x="10566" y="12483"/>
                  </a:cubicBezTo>
                  <a:cubicBezTo>
                    <a:pt x="11192" y="12105"/>
                    <a:pt x="11980" y="11936"/>
                    <a:pt x="12750" y="11936"/>
                  </a:cubicBezTo>
                  <a:cubicBezTo>
                    <a:pt x="13164" y="11936"/>
                    <a:pt x="13573" y="11985"/>
                    <a:pt x="13949" y="12077"/>
                  </a:cubicBezTo>
                  <a:cubicBezTo>
                    <a:pt x="13971" y="12077"/>
                    <a:pt x="13555" y="10621"/>
                    <a:pt x="13479" y="10479"/>
                  </a:cubicBezTo>
                  <a:cubicBezTo>
                    <a:pt x="13204" y="9965"/>
                    <a:pt x="12975" y="9527"/>
                    <a:pt x="12756" y="8968"/>
                  </a:cubicBezTo>
                  <a:cubicBezTo>
                    <a:pt x="12131" y="7359"/>
                    <a:pt x="11420" y="5782"/>
                    <a:pt x="10719" y="4206"/>
                  </a:cubicBezTo>
                  <a:cubicBezTo>
                    <a:pt x="11496" y="3866"/>
                    <a:pt x="12187" y="3340"/>
                    <a:pt x="12723" y="2683"/>
                  </a:cubicBezTo>
                  <a:cubicBezTo>
                    <a:pt x="12153" y="2191"/>
                    <a:pt x="11584" y="1709"/>
                    <a:pt x="11015" y="1216"/>
                  </a:cubicBezTo>
                  <a:cubicBezTo>
                    <a:pt x="10248" y="559"/>
                    <a:pt x="9438" y="12"/>
                    <a:pt x="8398" y="1"/>
                  </a:cubicBezTo>
                  <a:cubicBezTo>
                    <a:pt x="8361" y="1"/>
                    <a:pt x="8323" y="0"/>
                    <a:pt x="82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2"/>
            <p:cNvSpPr/>
            <p:nvPr/>
          </p:nvSpPr>
          <p:spPr>
            <a:xfrm>
              <a:off x="7324162" y="2610126"/>
              <a:ext cx="9795" cy="11063"/>
            </a:xfrm>
            <a:custGeom>
              <a:rect b="b" l="l" r="r" t="t"/>
              <a:pathLst>
                <a:path extrusionOk="0" h="384" w="340">
                  <a:moveTo>
                    <a:pt x="340" y="0"/>
                  </a:moveTo>
                  <a:cubicBezTo>
                    <a:pt x="230" y="132"/>
                    <a:pt x="121" y="263"/>
                    <a:pt x="1" y="384"/>
                  </a:cubicBezTo>
                  <a:lnTo>
                    <a:pt x="1" y="384"/>
                  </a:lnTo>
                  <a:cubicBezTo>
                    <a:pt x="121" y="263"/>
                    <a:pt x="230" y="132"/>
                    <a:pt x="340" y="0"/>
                  </a:cubicBezTo>
                  <a:close/>
                </a:path>
              </a:pathLst>
            </a:custGeom>
            <a:solidFill>
              <a:srgbClr val="9505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7323845" y="2621160"/>
              <a:ext cx="346" cy="346"/>
            </a:xfrm>
            <a:custGeom>
              <a:rect b="b" l="l" r="r" t="t"/>
              <a:pathLst>
                <a:path extrusionOk="0" h="12" w="12">
                  <a:moveTo>
                    <a:pt x="12" y="1"/>
                  </a:moveTo>
                  <a:cubicBezTo>
                    <a:pt x="0" y="1"/>
                    <a:pt x="0" y="1"/>
                    <a:pt x="0" y="11"/>
                  </a:cubicBezTo>
                  <a:cubicBezTo>
                    <a:pt x="0" y="11"/>
                    <a:pt x="12" y="11"/>
                    <a:pt x="12" y="1"/>
                  </a:cubicBezTo>
                  <a:close/>
                </a:path>
              </a:pathLst>
            </a:custGeom>
            <a:solidFill>
              <a:srgbClr val="C291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2"/>
            <p:cNvSpPr/>
            <p:nvPr/>
          </p:nvSpPr>
          <p:spPr>
            <a:xfrm>
              <a:off x="7317852" y="2621477"/>
              <a:ext cx="6021" cy="5387"/>
            </a:xfrm>
            <a:custGeom>
              <a:rect b="b" l="l" r="r" t="t"/>
              <a:pathLst>
                <a:path extrusionOk="0" h="187" w="209">
                  <a:moveTo>
                    <a:pt x="208" y="1"/>
                  </a:moveTo>
                  <a:lnTo>
                    <a:pt x="208" y="1"/>
                  </a:lnTo>
                  <a:cubicBezTo>
                    <a:pt x="143" y="66"/>
                    <a:pt x="77" y="121"/>
                    <a:pt x="1" y="187"/>
                  </a:cubicBezTo>
                  <a:cubicBezTo>
                    <a:pt x="77" y="132"/>
                    <a:pt x="143" y="66"/>
                    <a:pt x="208" y="1"/>
                  </a:cubicBezTo>
                  <a:close/>
                </a:path>
              </a:pathLst>
            </a:custGeom>
            <a:solidFill>
              <a:srgbClr val="BB7D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2"/>
            <p:cNvSpPr/>
            <p:nvPr/>
          </p:nvSpPr>
          <p:spPr>
            <a:xfrm>
              <a:off x="7285671" y="2675438"/>
              <a:ext cx="7289" cy="16076"/>
            </a:xfrm>
            <a:custGeom>
              <a:rect b="b" l="l" r="r" t="t"/>
              <a:pathLst>
                <a:path extrusionOk="0" h="558" w="253">
                  <a:moveTo>
                    <a:pt x="1" y="0"/>
                  </a:moveTo>
                  <a:cubicBezTo>
                    <a:pt x="89" y="186"/>
                    <a:pt x="165" y="372"/>
                    <a:pt x="252" y="558"/>
                  </a:cubicBezTo>
                  <a:lnTo>
                    <a:pt x="252" y="558"/>
                  </a:lnTo>
                  <a:cubicBezTo>
                    <a:pt x="165" y="372"/>
                    <a:pt x="89" y="186"/>
                    <a:pt x="1" y="0"/>
                  </a:cubicBezTo>
                  <a:close/>
                </a:path>
              </a:pathLst>
            </a:custGeom>
            <a:solidFill>
              <a:srgbClr val="9505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7059513" y="2723378"/>
              <a:ext cx="1930" cy="53327"/>
            </a:xfrm>
            <a:custGeom>
              <a:rect b="b" l="l" r="r" t="t"/>
              <a:pathLst>
                <a:path extrusionOk="0" h="1851" w="67">
                  <a:moveTo>
                    <a:pt x="56" y="1850"/>
                  </a:moveTo>
                  <a:lnTo>
                    <a:pt x="66" y="1850"/>
                  </a:lnTo>
                  <a:lnTo>
                    <a:pt x="66" y="1850"/>
                  </a:lnTo>
                  <a:lnTo>
                    <a:pt x="56" y="1850"/>
                  </a:lnTo>
                  <a:close/>
                  <a:moveTo>
                    <a:pt x="12" y="154"/>
                  </a:moveTo>
                  <a:lnTo>
                    <a:pt x="12" y="154"/>
                  </a:lnTo>
                  <a:lnTo>
                    <a:pt x="12" y="154"/>
                  </a:lnTo>
                  <a:close/>
                  <a:moveTo>
                    <a:pt x="12" y="154"/>
                  </a:moveTo>
                  <a:lnTo>
                    <a:pt x="12" y="154"/>
                  </a:lnTo>
                  <a:lnTo>
                    <a:pt x="12" y="154"/>
                  </a:lnTo>
                  <a:close/>
                  <a:moveTo>
                    <a:pt x="12" y="142"/>
                  </a:moveTo>
                  <a:lnTo>
                    <a:pt x="12" y="154"/>
                  </a:lnTo>
                  <a:lnTo>
                    <a:pt x="12" y="142"/>
                  </a:lnTo>
                  <a:close/>
                  <a:moveTo>
                    <a:pt x="12" y="142"/>
                  </a:moveTo>
                  <a:lnTo>
                    <a:pt x="12" y="142"/>
                  </a:lnTo>
                  <a:lnTo>
                    <a:pt x="12" y="142"/>
                  </a:lnTo>
                  <a:close/>
                  <a:moveTo>
                    <a:pt x="0" y="22"/>
                  </a:moveTo>
                  <a:cubicBezTo>
                    <a:pt x="0" y="66"/>
                    <a:pt x="0" y="98"/>
                    <a:pt x="12" y="142"/>
                  </a:cubicBezTo>
                  <a:cubicBezTo>
                    <a:pt x="0" y="98"/>
                    <a:pt x="0" y="66"/>
                    <a:pt x="0" y="22"/>
                  </a:cubicBezTo>
                  <a:close/>
                  <a:moveTo>
                    <a:pt x="0" y="11"/>
                  </a:moveTo>
                  <a:lnTo>
                    <a:pt x="0" y="22"/>
                  </a:lnTo>
                  <a:lnTo>
                    <a:pt x="0" y="11"/>
                  </a:lnTo>
                  <a:close/>
                  <a:moveTo>
                    <a:pt x="0" y="0"/>
                  </a:moveTo>
                  <a:lnTo>
                    <a:pt x="0" y="11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2"/>
            <p:cNvSpPr/>
            <p:nvPr/>
          </p:nvSpPr>
          <p:spPr>
            <a:xfrm>
              <a:off x="7010622" y="2532857"/>
              <a:ext cx="323335" cy="406307"/>
            </a:xfrm>
            <a:custGeom>
              <a:rect b="b" l="l" r="r" t="t"/>
              <a:pathLst>
                <a:path extrusionOk="0" h="14103" w="11223">
                  <a:moveTo>
                    <a:pt x="5981" y="12110"/>
                  </a:moveTo>
                  <a:cubicBezTo>
                    <a:pt x="6068" y="12142"/>
                    <a:pt x="6165" y="12153"/>
                    <a:pt x="6263" y="12164"/>
                  </a:cubicBezTo>
                  <a:cubicBezTo>
                    <a:pt x="6318" y="12175"/>
                    <a:pt x="6373" y="12175"/>
                    <a:pt x="6417" y="12175"/>
                  </a:cubicBezTo>
                  <a:lnTo>
                    <a:pt x="6263" y="12175"/>
                  </a:lnTo>
                  <a:cubicBezTo>
                    <a:pt x="6165" y="12153"/>
                    <a:pt x="6068" y="12142"/>
                    <a:pt x="5981" y="12110"/>
                  </a:cubicBezTo>
                  <a:close/>
                  <a:moveTo>
                    <a:pt x="7303" y="12898"/>
                  </a:moveTo>
                  <a:lnTo>
                    <a:pt x="7303" y="12898"/>
                  </a:lnTo>
                  <a:cubicBezTo>
                    <a:pt x="7161" y="12996"/>
                    <a:pt x="7008" y="13095"/>
                    <a:pt x="6855" y="13171"/>
                  </a:cubicBezTo>
                  <a:cubicBezTo>
                    <a:pt x="6723" y="13237"/>
                    <a:pt x="6592" y="13302"/>
                    <a:pt x="6460" y="13358"/>
                  </a:cubicBezTo>
                  <a:cubicBezTo>
                    <a:pt x="6329" y="13412"/>
                    <a:pt x="6198" y="13456"/>
                    <a:pt x="6055" y="13500"/>
                  </a:cubicBezTo>
                  <a:cubicBezTo>
                    <a:pt x="5792" y="13587"/>
                    <a:pt x="5507" y="13653"/>
                    <a:pt x="5223" y="13664"/>
                  </a:cubicBezTo>
                  <a:lnTo>
                    <a:pt x="5125" y="13664"/>
                  </a:lnTo>
                  <a:cubicBezTo>
                    <a:pt x="5118" y="13664"/>
                    <a:pt x="5111" y="13664"/>
                    <a:pt x="5104" y="13664"/>
                  </a:cubicBezTo>
                  <a:lnTo>
                    <a:pt x="5104" y="13664"/>
                  </a:lnTo>
                  <a:cubicBezTo>
                    <a:pt x="5147" y="13664"/>
                    <a:pt x="5180" y="13653"/>
                    <a:pt x="5223" y="13653"/>
                  </a:cubicBezTo>
                  <a:cubicBezTo>
                    <a:pt x="5507" y="13642"/>
                    <a:pt x="5782" y="13577"/>
                    <a:pt x="6055" y="13489"/>
                  </a:cubicBezTo>
                  <a:cubicBezTo>
                    <a:pt x="6198" y="13445"/>
                    <a:pt x="6329" y="13401"/>
                    <a:pt x="6460" y="13346"/>
                  </a:cubicBezTo>
                  <a:cubicBezTo>
                    <a:pt x="6592" y="13292"/>
                    <a:pt x="6723" y="13226"/>
                    <a:pt x="6843" y="13161"/>
                  </a:cubicBezTo>
                  <a:cubicBezTo>
                    <a:pt x="6876" y="13149"/>
                    <a:pt x="6909" y="13127"/>
                    <a:pt x="6942" y="13117"/>
                  </a:cubicBezTo>
                  <a:lnTo>
                    <a:pt x="7040" y="13062"/>
                  </a:lnTo>
                  <a:lnTo>
                    <a:pt x="7128" y="13007"/>
                  </a:lnTo>
                  <a:cubicBezTo>
                    <a:pt x="7161" y="12985"/>
                    <a:pt x="7194" y="12974"/>
                    <a:pt x="7215" y="12952"/>
                  </a:cubicBezTo>
                  <a:cubicBezTo>
                    <a:pt x="7249" y="12930"/>
                    <a:pt x="7271" y="12920"/>
                    <a:pt x="7303" y="12898"/>
                  </a:cubicBezTo>
                  <a:close/>
                  <a:moveTo>
                    <a:pt x="6789" y="0"/>
                  </a:moveTo>
                  <a:cubicBezTo>
                    <a:pt x="5782" y="0"/>
                    <a:pt x="4796" y="197"/>
                    <a:pt x="3855" y="548"/>
                  </a:cubicBezTo>
                  <a:cubicBezTo>
                    <a:pt x="3920" y="690"/>
                    <a:pt x="4008" y="821"/>
                    <a:pt x="4106" y="898"/>
                  </a:cubicBezTo>
                  <a:cubicBezTo>
                    <a:pt x="4205" y="974"/>
                    <a:pt x="4293" y="1008"/>
                    <a:pt x="4391" y="1008"/>
                  </a:cubicBezTo>
                  <a:cubicBezTo>
                    <a:pt x="4478" y="1008"/>
                    <a:pt x="4577" y="986"/>
                    <a:pt x="4675" y="964"/>
                  </a:cubicBezTo>
                  <a:cubicBezTo>
                    <a:pt x="4741" y="942"/>
                    <a:pt x="4840" y="920"/>
                    <a:pt x="4906" y="920"/>
                  </a:cubicBezTo>
                  <a:cubicBezTo>
                    <a:pt x="4982" y="920"/>
                    <a:pt x="5026" y="952"/>
                    <a:pt x="4950" y="1106"/>
                  </a:cubicBezTo>
                  <a:cubicBezTo>
                    <a:pt x="4697" y="1609"/>
                    <a:pt x="4391" y="2015"/>
                    <a:pt x="3887" y="2278"/>
                  </a:cubicBezTo>
                  <a:cubicBezTo>
                    <a:pt x="3624" y="2409"/>
                    <a:pt x="3329" y="2497"/>
                    <a:pt x="3033" y="2497"/>
                  </a:cubicBezTo>
                  <a:lnTo>
                    <a:pt x="2924" y="2497"/>
                  </a:lnTo>
                  <a:cubicBezTo>
                    <a:pt x="2858" y="2485"/>
                    <a:pt x="2147" y="2365"/>
                    <a:pt x="2179" y="2299"/>
                  </a:cubicBezTo>
                  <a:cubicBezTo>
                    <a:pt x="2212" y="2234"/>
                    <a:pt x="2245" y="2168"/>
                    <a:pt x="2300" y="2113"/>
                  </a:cubicBezTo>
                  <a:cubicBezTo>
                    <a:pt x="2409" y="1927"/>
                    <a:pt x="2683" y="1774"/>
                    <a:pt x="2760" y="1555"/>
                  </a:cubicBezTo>
                  <a:cubicBezTo>
                    <a:pt x="2770" y="1522"/>
                    <a:pt x="2760" y="1424"/>
                    <a:pt x="2727" y="1292"/>
                  </a:cubicBezTo>
                  <a:lnTo>
                    <a:pt x="2727" y="1281"/>
                  </a:lnTo>
                  <a:cubicBezTo>
                    <a:pt x="2705" y="1215"/>
                    <a:pt x="2683" y="1139"/>
                    <a:pt x="2661" y="1062"/>
                  </a:cubicBezTo>
                  <a:cubicBezTo>
                    <a:pt x="1665" y="1577"/>
                    <a:pt x="920" y="2113"/>
                    <a:pt x="176" y="2956"/>
                  </a:cubicBezTo>
                  <a:cubicBezTo>
                    <a:pt x="132" y="3000"/>
                    <a:pt x="88" y="3054"/>
                    <a:pt x="88" y="3120"/>
                  </a:cubicBezTo>
                  <a:cubicBezTo>
                    <a:pt x="77" y="3175"/>
                    <a:pt x="110" y="3219"/>
                    <a:pt x="132" y="3273"/>
                  </a:cubicBezTo>
                  <a:cubicBezTo>
                    <a:pt x="723" y="4434"/>
                    <a:pt x="646" y="5803"/>
                    <a:pt x="417" y="7040"/>
                  </a:cubicBezTo>
                  <a:cubicBezTo>
                    <a:pt x="373" y="7324"/>
                    <a:pt x="264" y="7642"/>
                    <a:pt x="1" y="7730"/>
                  </a:cubicBezTo>
                  <a:cubicBezTo>
                    <a:pt x="592" y="8015"/>
                    <a:pt x="1106" y="8310"/>
                    <a:pt x="1753" y="8463"/>
                  </a:cubicBezTo>
                  <a:lnTo>
                    <a:pt x="1763" y="8463"/>
                  </a:lnTo>
                  <a:cubicBezTo>
                    <a:pt x="1588" y="8419"/>
                    <a:pt x="1697" y="6909"/>
                    <a:pt x="1697" y="6635"/>
                  </a:cubicBezTo>
                  <a:lnTo>
                    <a:pt x="1697" y="6635"/>
                  </a:lnTo>
                  <a:cubicBezTo>
                    <a:pt x="1697" y="6679"/>
                    <a:pt x="1697" y="6711"/>
                    <a:pt x="1709" y="6755"/>
                  </a:cubicBezTo>
                  <a:lnTo>
                    <a:pt x="1709" y="6767"/>
                  </a:lnTo>
                  <a:cubicBezTo>
                    <a:pt x="1709" y="6788"/>
                    <a:pt x="1719" y="6799"/>
                    <a:pt x="1719" y="6810"/>
                  </a:cubicBezTo>
                  <a:lnTo>
                    <a:pt x="1774" y="6646"/>
                  </a:lnTo>
                  <a:cubicBezTo>
                    <a:pt x="1599" y="6022"/>
                    <a:pt x="1413" y="5398"/>
                    <a:pt x="1369" y="4752"/>
                  </a:cubicBezTo>
                  <a:cubicBezTo>
                    <a:pt x="1325" y="4095"/>
                    <a:pt x="1435" y="3427"/>
                    <a:pt x="1785" y="2879"/>
                  </a:cubicBezTo>
                  <a:cubicBezTo>
                    <a:pt x="2070" y="3164"/>
                    <a:pt x="2344" y="3460"/>
                    <a:pt x="2705" y="3635"/>
                  </a:cubicBezTo>
                  <a:cubicBezTo>
                    <a:pt x="2945" y="3767"/>
                    <a:pt x="3220" y="3821"/>
                    <a:pt x="3504" y="3821"/>
                  </a:cubicBezTo>
                  <a:cubicBezTo>
                    <a:pt x="3778" y="3821"/>
                    <a:pt x="4052" y="3767"/>
                    <a:pt x="4315" y="3668"/>
                  </a:cubicBezTo>
                  <a:cubicBezTo>
                    <a:pt x="4840" y="3482"/>
                    <a:pt x="5300" y="3153"/>
                    <a:pt x="5738" y="2814"/>
                  </a:cubicBezTo>
                  <a:lnTo>
                    <a:pt x="5738" y="2814"/>
                  </a:lnTo>
                  <a:cubicBezTo>
                    <a:pt x="5782" y="2967"/>
                    <a:pt x="5726" y="3132"/>
                    <a:pt x="5661" y="3285"/>
                  </a:cubicBezTo>
                  <a:cubicBezTo>
                    <a:pt x="5288" y="4205"/>
                    <a:pt x="4862" y="5102"/>
                    <a:pt x="4380" y="5967"/>
                  </a:cubicBezTo>
                  <a:cubicBezTo>
                    <a:pt x="5037" y="5901"/>
                    <a:pt x="5519" y="5299"/>
                    <a:pt x="6142" y="5080"/>
                  </a:cubicBezTo>
                  <a:lnTo>
                    <a:pt x="6142" y="5080"/>
                  </a:lnTo>
                  <a:cubicBezTo>
                    <a:pt x="6164" y="5398"/>
                    <a:pt x="5989" y="5694"/>
                    <a:pt x="5825" y="5967"/>
                  </a:cubicBezTo>
                  <a:cubicBezTo>
                    <a:pt x="5464" y="6536"/>
                    <a:pt x="5113" y="7117"/>
                    <a:pt x="4752" y="7686"/>
                  </a:cubicBezTo>
                  <a:cubicBezTo>
                    <a:pt x="4577" y="7981"/>
                    <a:pt x="4391" y="8299"/>
                    <a:pt x="4413" y="8650"/>
                  </a:cubicBezTo>
                  <a:cubicBezTo>
                    <a:pt x="4446" y="8956"/>
                    <a:pt x="4643" y="9230"/>
                    <a:pt x="4906" y="9405"/>
                  </a:cubicBezTo>
                  <a:cubicBezTo>
                    <a:pt x="5245" y="9635"/>
                    <a:pt x="5782" y="9876"/>
                    <a:pt x="6186" y="9952"/>
                  </a:cubicBezTo>
                  <a:cubicBezTo>
                    <a:pt x="6296" y="9974"/>
                    <a:pt x="6439" y="10007"/>
                    <a:pt x="6482" y="10127"/>
                  </a:cubicBezTo>
                  <a:cubicBezTo>
                    <a:pt x="6493" y="10183"/>
                    <a:pt x="6482" y="10248"/>
                    <a:pt x="6460" y="10303"/>
                  </a:cubicBezTo>
                  <a:cubicBezTo>
                    <a:pt x="6307" y="10784"/>
                    <a:pt x="5869" y="11124"/>
                    <a:pt x="5387" y="11288"/>
                  </a:cubicBezTo>
                  <a:cubicBezTo>
                    <a:pt x="4906" y="11453"/>
                    <a:pt x="4391" y="11474"/>
                    <a:pt x="3887" y="11485"/>
                  </a:cubicBezTo>
                  <a:cubicBezTo>
                    <a:pt x="3986" y="11934"/>
                    <a:pt x="4117" y="12438"/>
                    <a:pt x="4522" y="12646"/>
                  </a:cubicBezTo>
                  <a:cubicBezTo>
                    <a:pt x="4709" y="12745"/>
                    <a:pt x="4928" y="12766"/>
                    <a:pt x="5135" y="12777"/>
                  </a:cubicBezTo>
                  <a:cubicBezTo>
                    <a:pt x="5322" y="12788"/>
                    <a:pt x="5507" y="12799"/>
                    <a:pt x="5694" y="12799"/>
                  </a:cubicBezTo>
                  <a:cubicBezTo>
                    <a:pt x="5902" y="12799"/>
                    <a:pt x="6110" y="12788"/>
                    <a:pt x="6318" y="12777"/>
                  </a:cubicBezTo>
                  <a:lnTo>
                    <a:pt x="6318" y="12777"/>
                  </a:lnTo>
                  <a:cubicBezTo>
                    <a:pt x="6022" y="13193"/>
                    <a:pt x="5398" y="13127"/>
                    <a:pt x="4906" y="13292"/>
                  </a:cubicBezTo>
                  <a:cubicBezTo>
                    <a:pt x="4763" y="13336"/>
                    <a:pt x="4610" y="13445"/>
                    <a:pt x="4621" y="13587"/>
                  </a:cubicBezTo>
                  <a:cubicBezTo>
                    <a:pt x="4675" y="13609"/>
                    <a:pt x="4741" y="13620"/>
                    <a:pt x="4796" y="13631"/>
                  </a:cubicBezTo>
                  <a:cubicBezTo>
                    <a:pt x="4892" y="13652"/>
                    <a:pt x="4989" y="13664"/>
                    <a:pt x="5096" y="13664"/>
                  </a:cubicBezTo>
                  <a:lnTo>
                    <a:pt x="5096" y="13664"/>
                  </a:lnTo>
                  <a:cubicBezTo>
                    <a:pt x="4995" y="13664"/>
                    <a:pt x="4886" y="13662"/>
                    <a:pt x="4796" y="13642"/>
                  </a:cubicBezTo>
                  <a:cubicBezTo>
                    <a:pt x="4731" y="13631"/>
                    <a:pt x="4675" y="13609"/>
                    <a:pt x="4632" y="13599"/>
                  </a:cubicBezTo>
                  <a:lnTo>
                    <a:pt x="4632" y="13609"/>
                  </a:lnTo>
                  <a:cubicBezTo>
                    <a:pt x="4643" y="13708"/>
                    <a:pt x="4741" y="13774"/>
                    <a:pt x="4840" y="13817"/>
                  </a:cubicBezTo>
                  <a:cubicBezTo>
                    <a:pt x="5223" y="14015"/>
                    <a:pt x="5595" y="14102"/>
                    <a:pt x="5957" y="14102"/>
                  </a:cubicBezTo>
                  <a:cubicBezTo>
                    <a:pt x="6614" y="14102"/>
                    <a:pt x="7249" y="13817"/>
                    <a:pt x="7850" y="13423"/>
                  </a:cubicBezTo>
                  <a:cubicBezTo>
                    <a:pt x="8048" y="13292"/>
                    <a:pt x="8223" y="13139"/>
                    <a:pt x="8398" y="12985"/>
                  </a:cubicBezTo>
                  <a:cubicBezTo>
                    <a:pt x="8409" y="12952"/>
                    <a:pt x="8420" y="12908"/>
                    <a:pt x="8431" y="12876"/>
                  </a:cubicBezTo>
                  <a:lnTo>
                    <a:pt x="8431" y="12876"/>
                  </a:lnTo>
                  <a:cubicBezTo>
                    <a:pt x="8332" y="12942"/>
                    <a:pt x="8234" y="12996"/>
                    <a:pt x="8125" y="13029"/>
                  </a:cubicBezTo>
                  <a:cubicBezTo>
                    <a:pt x="8004" y="13073"/>
                    <a:pt x="7906" y="13083"/>
                    <a:pt x="7818" y="13083"/>
                  </a:cubicBezTo>
                  <a:cubicBezTo>
                    <a:pt x="7719" y="13083"/>
                    <a:pt x="7643" y="13073"/>
                    <a:pt x="7566" y="13040"/>
                  </a:cubicBezTo>
                  <a:cubicBezTo>
                    <a:pt x="7468" y="13007"/>
                    <a:pt x="7380" y="12963"/>
                    <a:pt x="7303" y="12898"/>
                  </a:cubicBezTo>
                  <a:cubicBezTo>
                    <a:pt x="7293" y="12886"/>
                    <a:pt x="7271" y="12876"/>
                    <a:pt x="7259" y="12865"/>
                  </a:cubicBezTo>
                  <a:cubicBezTo>
                    <a:pt x="7074" y="12667"/>
                    <a:pt x="7018" y="12372"/>
                    <a:pt x="7008" y="12098"/>
                  </a:cubicBezTo>
                  <a:cubicBezTo>
                    <a:pt x="6953" y="12109"/>
                    <a:pt x="6909" y="12120"/>
                    <a:pt x="6855" y="12131"/>
                  </a:cubicBezTo>
                  <a:cubicBezTo>
                    <a:pt x="6756" y="12153"/>
                    <a:pt x="6658" y="12164"/>
                    <a:pt x="6559" y="12175"/>
                  </a:cubicBezTo>
                  <a:lnTo>
                    <a:pt x="6417" y="12175"/>
                  </a:lnTo>
                  <a:cubicBezTo>
                    <a:pt x="6471" y="12175"/>
                    <a:pt x="6515" y="12175"/>
                    <a:pt x="6559" y="12164"/>
                  </a:cubicBezTo>
                  <a:cubicBezTo>
                    <a:pt x="6658" y="12164"/>
                    <a:pt x="6756" y="12142"/>
                    <a:pt x="6855" y="12120"/>
                  </a:cubicBezTo>
                  <a:cubicBezTo>
                    <a:pt x="6909" y="12109"/>
                    <a:pt x="6953" y="12098"/>
                    <a:pt x="7008" y="12088"/>
                  </a:cubicBezTo>
                  <a:lnTo>
                    <a:pt x="7008" y="12032"/>
                  </a:lnTo>
                  <a:cubicBezTo>
                    <a:pt x="6986" y="10927"/>
                    <a:pt x="7380" y="9843"/>
                    <a:pt x="7446" y="8737"/>
                  </a:cubicBezTo>
                  <a:cubicBezTo>
                    <a:pt x="7478" y="8200"/>
                    <a:pt x="7434" y="7653"/>
                    <a:pt x="7512" y="7117"/>
                  </a:cubicBezTo>
                  <a:cubicBezTo>
                    <a:pt x="7599" y="6591"/>
                    <a:pt x="7840" y="6044"/>
                    <a:pt x="8310" y="5781"/>
                  </a:cubicBezTo>
                  <a:cubicBezTo>
                    <a:pt x="8639" y="5584"/>
                    <a:pt x="9044" y="5551"/>
                    <a:pt x="9427" y="5529"/>
                  </a:cubicBezTo>
                  <a:cubicBezTo>
                    <a:pt x="9548" y="5518"/>
                    <a:pt x="9679" y="5507"/>
                    <a:pt x="9799" y="5507"/>
                  </a:cubicBezTo>
                  <a:cubicBezTo>
                    <a:pt x="9712" y="5321"/>
                    <a:pt x="9636" y="5135"/>
                    <a:pt x="9548" y="4949"/>
                  </a:cubicBezTo>
                  <a:cubicBezTo>
                    <a:pt x="9537" y="4938"/>
                    <a:pt x="9537" y="4916"/>
                    <a:pt x="9526" y="4905"/>
                  </a:cubicBezTo>
                  <a:cubicBezTo>
                    <a:pt x="8935" y="3580"/>
                    <a:pt x="8157" y="2354"/>
                    <a:pt x="7424" y="1095"/>
                  </a:cubicBezTo>
                  <a:cubicBezTo>
                    <a:pt x="7478" y="1073"/>
                    <a:pt x="7544" y="1051"/>
                    <a:pt x="7610" y="1051"/>
                  </a:cubicBezTo>
                  <a:cubicBezTo>
                    <a:pt x="7730" y="1051"/>
                    <a:pt x="7862" y="1095"/>
                    <a:pt x="7971" y="1139"/>
                  </a:cubicBezTo>
                  <a:cubicBezTo>
                    <a:pt x="9077" y="1587"/>
                    <a:pt x="9799" y="2431"/>
                    <a:pt x="10325" y="3471"/>
                  </a:cubicBezTo>
                  <a:cubicBezTo>
                    <a:pt x="10446" y="3416"/>
                    <a:pt x="10566" y="3351"/>
                    <a:pt x="10665" y="3263"/>
                  </a:cubicBezTo>
                  <a:cubicBezTo>
                    <a:pt x="10741" y="3197"/>
                    <a:pt x="10807" y="3142"/>
                    <a:pt x="10872" y="3076"/>
                  </a:cubicBezTo>
                  <a:cubicBezTo>
                    <a:pt x="10872" y="3066"/>
                    <a:pt x="10872" y="3066"/>
                    <a:pt x="10884" y="3066"/>
                  </a:cubicBezTo>
                  <a:cubicBezTo>
                    <a:pt x="11004" y="2945"/>
                    <a:pt x="11113" y="2814"/>
                    <a:pt x="11223" y="2682"/>
                  </a:cubicBezTo>
                  <a:cubicBezTo>
                    <a:pt x="10653" y="2190"/>
                    <a:pt x="10084" y="1708"/>
                    <a:pt x="9515" y="1215"/>
                  </a:cubicBezTo>
                  <a:cubicBezTo>
                    <a:pt x="9373" y="1106"/>
                    <a:pt x="9241" y="986"/>
                    <a:pt x="9099" y="876"/>
                  </a:cubicBezTo>
                  <a:lnTo>
                    <a:pt x="9088" y="876"/>
                  </a:lnTo>
                  <a:cubicBezTo>
                    <a:pt x="8442" y="372"/>
                    <a:pt x="7752" y="11"/>
                    <a:pt x="6898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6925143" y="2242510"/>
              <a:ext cx="315786" cy="326331"/>
            </a:xfrm>
            <a:custGeom>
              <a:rect b="b" l="l" r="r" t="t"/>
              <a:pathLst>
                <a:path extrusionOk="0" h="11327" w="10961">
                  <a:moveTo>
                    <a:pt x="5211" y="0"/>
                  </a:moveTo>
                  <a:cubicBezTo>
                    <a:pt x="4944" y="0"/>
                    <a:pt x="4678" y="20"/>
                    <a:pt x="4413" y="60"/>
                  </a:cubicBezTo>
                  <a:cubicBezTo>
                    <a:pt x="3143" y="268"/>
                    <a:pt x="1840" y="706"/>
                    <a:pt x="964" y="1702"/>
                  </a:cubicBezTo>
                  <a:cubicBezTo>
                    <a:pt x="362" y="2392"/>
                    <a:pt x="0" y="3301"/>
                    <a:pt x="22" y="4210"/>
                  </a:cubicBezTo>
                  <a:cubicBezTo>
                    <a:pt x="44" y="5206"/>
                    <a:pt x="406" y="6082"/>
                    <a:pt x="548" y="7056"/>
                  </a:cubicBezTo>
                  <a:cubicBezTo>
                    <a:pt x="613" y="7516"/>
                    <a:pt x="428" y="7845"/>
                    <a:pt x="351" y="8293"/>
                  </a:cubicBezTo>
                  <a:cubicBezTo>
                    <a:pt x="274" y="8786"/>
                    <a:pt x="307" y="9300"/>
                    <a:pt x="471" y="9772"/>
                  </a:cubicBezTo>
                  <a:cubicBezTo>
                    <a:pt x="756" y="10538"/>
                    <a:pt x="1435" y="11173"/>
                    <a:pt x="2234" y="11326"/>
                  </a:cubicBezTo>
                  <a:cubicBezTo>
                    <a:pt x="1753" y="11064"/>
                    <a:pt x="1381" y="10594"/>
                    <a:pt x="1227" y="10069"/>
                  </a:cubicBezTo>
                  <a:lnTo>
                    <a:pt x="1227" y="10069"/>
                  </a:lnTo>
                  <a:cubicBezTo>
                    <a:pt x="1296" y="10298"/>
                    <a:pt x="1939" y="10483"/>
                    <a:pt x="2136" y="10527"/>
                  </a:cubicBezTo>
                  <a:cubicBezTo>
                    <a:pt x="2271" y="10559"/>
                    <a:pt x="2404" y="10572"/>
                    <a:pt x="2535" y="10572"/>
                  </a:cubicBezTo>
                  <a:cubicBezTo>
                    <a:pt x="2765" y="10572"/>
                    <a:pt x="2990" y="10532"/>
                    <a:pt x="3219" y="10483"/>
                  </a:cubicBezTo>
                  <a:cubicBezTo>
                    <a:pt x="4041" y="10308"/>
                    <a:pt x="4840" y="9935"/>
                    <a:pt x="5694" y="9935"/>
                  </a:cubicBezTo>
                  <a:cubicBezTo>
                    <a:pt x="6110" y="9947"/>
                    <a:pt x="6526" y="10034"/>
                    <a:pt x="6942" y="10056"/>
                  </a:cubicBezTo>
                  <a:cubicBezTo>
                    <a:pt x="6976" y="10057"/>
                    <a:pt x="7010" y="10058"/>
                    <a:pt x="7044" y="10058"/>
                  </a:cubicBezTo>
                  <a:cubicBezTo>
                    <a:pt x="7684" y="10058"/>
                    <a:pt x="8285" y="9864"/>
                    <a:pt x="8847" y="9531"/>
                  </a:cubicBezTo>
                  <a:cubicBezTo>
                    <a:pt x="9328" y="9257"/>
                    <a:pt x="9646" y="9147"/>
                    <a:pt x="9800" y="8545"/>
                  </a:cubicBezTo>
                  <a:cubicBezTo>
                    <a:pt x="9876" y="8797"/>
                    <a:pt x="10007" y="9038"/>
                    <a:pt x="10216" y="9202"/>
                  </a:cubicBezTo>
                  <a:cubicBezTo>
                    <a:pt x="10364" y="9319"/>
                    <a:pt x="10558" y="9392"/>
                    <a:pt x="10744" y="9392"/>
                  </a:cubicBezTo>
                  <a:cubicBezTo>
                    <a:pt x="10818" y="9392"/>
                    <a:pt x="10892" y="9381"/>
                    <a:pt x="10960" y="9356"/>
                  </a:cubicBezTo>
                  <a:cubicBezTo>
                    <a:pt x="10599" y="9257"/>
                    <a:pt x="10413" y="8841"/>
                    <a:pt x="10358" y="8458"/>
                  </a:cubicBezTo>
                  <a:cubicBezTo>
                    <a:pt x="10226" y="7505"/>
                    <a:pt x="10555" y="6563"/>
                    <a:pt x="10511" y="5611"/>
                  </a:cubicBezTo>
                  <a:cubicBezTo>
                    <a:pt x="10479" y="4691"/>
                    <a:pt x="10270" y="3772"/>
                    <a:pt x="9865" y="2950"/>
                  </a:cubicBezTo>
                  <a:cubicBezTo>
                    <a:pt x="9307" y="1812"/>
                    <a:pt x="8234" y="739"/>
                    <a:pt x="7019" y="312"/>
                  </a:cubicBezTo>
                  <a:cubicBezTo>
                    <a:pt x="6438" y="105"/>
                    <a:pt x="5825" y="0"/>
                    <a:pt x="52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6941536" y="2255705"/>
              <a:ext cx="275712" cy="349177"/>
            </a:xfrm>
            <a:custGeom>
              <a:rect b="b" l="l" r="r" t="t"/>
              <a:pathLst>
                <a:path extrusionOk="0" h="12120" w="9570">
                  <a:moveTo>
                    <a:pt x="4401" y="1"/>
                  </a:moveTo>
                  <a:cubicBezTo>
                    <a:pt x="3953" y="1"/>
                    <a:pt x="3501" y="56"/>
                    <a:pt x="3066" y="139"/>
                  </a:cubicBezTo>
                  <a:cubicBezTo>
                    <a:pt x="1928" y="358"/>
                    <a:pt x="866" y="1200"/>
                    <a:pt x="329" y="2219"/>
                  </a:cubicBezTo>
                  <a:cubicBezTo>
                    <a:pt x="1" y="2832"/>
                    <a:pt x="44" y="3412"/>
                    <a:pt x="88" y="4102"/>
                  </a:cubicBezTo>
                  <a:cubicBezTo>
                    <a:pt x="132" y="4879"/>
                    <a:pt x="231" y="5657"/>
                    <a:pt x="319" y="6434"/>
                  </a:cubicBezTo>
                  <a:cubicBezTo>
                    <a:pt x="373" y="6828"/>
                    <a:pt x="417" y="7233"/>
                    <a:pt x="526" y="7616"/>
                  </a:cubicBezTo>
                  <a:cubicBezTo>
                    <a:pt x="691" y="8229"/>
                    <a:pt x="1008" y="8821"/>
                    <a:pt x="1501" y="9215"/>
                  </a:cubicBezTo>
                  <a:cubicBezTo>
                    <a:pt x="1971" y="9587"/>
                    <a:pt x="2552" y="9784"/>
                    <a:pt x="3132" y="9861"/>
                  </a:cubicBezTo>
                  <a:cubicBezTo>
                    <a:pt x="3438" y="9902"/>
                    <a:pt x="3782" y="9951"/>
                    <a:pt x="4117" y="9951"/>
                  </a:cubicBezTo>
                  <a:cubicBezTo>
                    <a:pt x="4321" y="9951"/>
                    <a:pt x="4522" y="9933"/>
                    <a:pt x="4708" y="9883"/>
                  </a:cubicBezTo>
                  <a:cubicBezTo>
                    <a:pt x="4709" y="9883"/>
                    <a:pt x="4710" y="9883"/>
                    <a:pt x="4711" y="9883"/>
                  </a:cubicBezTo>
                  <a:cubicBezTo>
                    <a:pt x="4804" y="9883"/>
                    <a:pt x="5212" y="11023"/>
                    <a:pt x="5158" y="11175"/>
                  </a:cubicBezTo>
                  <a:cubicBezTo>
                    <a:pt x="5048" y="11492"/>
                    <a:pt x="4708" y="11613"/>
                    <a:pt x="4577" y="11919"/>
                  </a:cubicBezTo>
                  <a:cubicBezTo>
                    <a:pt x="4545" y="11985"/>
                    <a:pt x="5256" y="12105"/>
                    <a:pt x="5322" y="12117"/>
                  </a:cubicBezTo>
                  <a:cubicBezTo>
                    <a:pt x="5356" y="12119"/>
                    <a:pt x="5391" y="12120"/>
                    <a:pt x="5425" y="12120"/>
                  </a:cubicBezTo>
                  <a:cubicBezTo>
                    <a:pt x="5728" y="12120"/>
                    <a:pt x="6020" y="12035"/>
                    <a:pt x="6285" y="11898"/>
                  </a:cubicBezTo>
                  <a:cubicBezTo>
                    <a:pt x="6789" y="11635"/>
                    <a:pt x="7095" y="11229"/>
                    <a:pt x="7348" y="10726"/>
                  </a:cubicBezTo>
                  <a:cubicBezTo>
                    <a:pt x="7428" y="10576"/>
                    <a:pt x="7388" y="10535"/>
                    <a:pt x="7310" y="10535"/>
                  </a:cubicBezTo>
                  <a:cubicBezTo>
                    <a:pt x="7240" y="10535"/>
                    <a:pt x="7141" y="10568"/>
                    <a:pt x="7073" y="10584"/>
                  </a:cubicBezTo>
                  <a:cubicBezTo>
                    <a:pt x="6976" y="10604"/>
                    <a:pt x="6885" y="10625"/>
                    <a:pt x="6797" y="10625"/>
                  </a:cubicBezTo>
                  <a:cubicBezTo>
                    <a:pt x="6698" y="10625"/>
                    <a:pt x="6603" y="10599"/>
                    <a:pt x="6504" y="10518"/>
                  </a:cubicBezTo>
                  <a:cubicBezTo>
                    <a:pt x="6285" y="10343"/>
                    <a:pt x="6110" y="9861"/>
                    <a:pt x="6044" y="9587"/>
                  </a:cubicBezTo>
                  <a:cubicBezTo>
                    <a:pt x="7063" y="8985"/>
                    <a:pt x="7961" y="8416"/>
                    <a:pt x="8311" y="7200"/>
                  </a:cubicBezTo>
                  <a:cubicBezTo>
                    <a:pt x="8453" y="6730"/>
                    <a:pt x="8530" y="6379"/>
                    <a:pt x="8530" y="5886"/>
                  </a:cubicBezTo>
                  <a:cubicBezTo>
                    <a:pt x="8584" y="5972"/>
                    <a:pt x="8689" y="6019"/>
                    <a:pt x="8792" y="6019"/>
                  </a:cubicBezTo>
                  <a:cubicBezTo>
                    <a:pt x="8833" y="6019"/>
                    <a:pt x="8875" y="6012"/>
                    <a:pt x="8913" y="5996"/>
                  </a:cubicBezTo>
                  <a:cubicBezTo>
                    <a:pt x="9056" y="5952"/>
                    <a:pt x="9165" y="5843"/>
                    <a:pt x="9241" y="5723"/>
                  </a:cubicBezTo>
                  <a:cubicBezTo>
                    <a:pt x="9537" y="5295"/>
                    <a:pt x="9570" y="4748"/>
                    <a:pt x="9472" y="4244"/>
                  </a:cubicBezTo>
                  <a:cubicBezTo>
                    <a:pt x="9438" y="4091"/>
                    <a:pt x="9394" y="3937"/>
                    <a:pt x="9307" y="3817"/>
                  </a:cubicBezTo>
                  <a:cubicBezTo>
                    <a:pt x="9224" y="3704"/>
                    <a:pt x="9084" y="3619"/>
                    <a:pt x="8940" y="3619"/>
                  </a:cubicBezTo>
                  <a:cubicBezTo>
                    <a:pt x="8931" y="3619"/>
                    <a:pt x="8922" y="3620"/>
                    <a:pt x="8913" y="3620"/>
                  </a:cubicBezTo>
                  <a:cubicBezTo>
                    <a:pt x="8759" y="3631"/>
                    <a:pt x="8618" y="3752"/>
                    <a:pt x="8540" y="3894"/>
                  </a:cubicBezTo>
                  <a:cubicBezTo>
                    <a:pt x="8475" y="4036"/>
                    <a:pt x="8442" y="4190"/>
                    <a:pt x="8420" y="4353"/>
                  </a:cubicBezTo>
                  <a:cubicBezTo>
                    <a:pt x="8442" y="3631"/>
                    <a:pt x="8212" y="2985"/>
                    <a:pt x="7905" y="2339"/>
                  </a:cubicBezTo>
                  <a:cubicBezTo>
                    <a:pt x="7523" y="1551"/>
                    <a:pt x="6964" y="806"/>
                    <a:pt x="6187" y="401"/>
                  </a:cubicBezTo>
                  <a:cubicBezTo>
                    <a:pt x="5639" y="108"/>
                    <a:pt x="5024" y="1"/>
                    <a:pt x="4401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2"/>
            <p:cNvSpPr/>
            <p:nvPr/>
          </p:nvSpPr>
          <p:spPr>
            <a:xfrm>
              <a:off x="7005581" y="2255561"/>
              <a:ext cx="178564" cy="122414"/>
            </a:xfrm>
            <a:custGeom>
              <a:rect b="b" l="l" r="r" t="t"/>
              <a:pathLst>
                <a:path extrusionOk="0" h="4249" w="6198">
                  <a:moveTo>
                    <a:pt x="2168" y="1"/>
                  </a:moveTo>
                  <a:cubicBezTo>
                    <a:pt x="1730" y="1"/>
                    <a:pt x="1271" y="56"/>
                    <a:pt x="843" y="144"/>
                  </a:cubicBezTo>
                  <a:cubicBezTo>
                    <a:pt x="559" y="198"/>
                    <a:pt x="274" y="286"/>
                    <a:pt x="1" y="417"/>
                  </a:cubicBezTo>
                  <a:cubicBezTo>
                    <a:pt x="274" y="286"/>
                    <a:pt x="559" y="198"/>
                    <a:pt x="843" y="144"/>
                  </a:cubicBezTo>
                  <a:cubicBezTo>
                    <a:pt x="1271" y="56"/>
                    <a:pt x="1730" y="1"/>
                    <a:pt x="2168" y="1"/>
                  </a:cubicBezTo>
                  <a:cubicBezTo>
                    <a:pt x="2803" y="1"/>
                    <a:pt x="3417" y="110"/>
                    <a:pt x="3964" y="406"/>
                  </a:cubicBezTo>
                  <a:cubicBezTo>
                    <a:pt x="4741" y="811"/>
                    <a:pt x="5300" y="1556"/>
                    <a:pt x="5682" y="2344"/>
                  </a:cubicBezTo>
                  <a:cubicBezTo>
                    <a:pt x="5979" y="2957"/>
                    <a:pt x="6197" y="3570"/>
                    <a:pt x="6197" y="4249"/>
                  </a:cubicBezTo>
                  <a:cubicBezTo>
                    <a:pt x="6197" y="3570"/>
                    <a:pt x="5979" y="2957"/>
                    <a:pt x="5682" y="2344"/>
                  </a:cubicBezTo>
                  <a:cubicBezTo>
                    <a:pt x="5300" y="1556"/>
                    <a:pt x="4741" y="811"/>
                    <a:pt x="3964" y="406"/>
                  </a:cubicBezTo>
                  <a:cubicBezTo>
                    <a:pt x="3417" y="110"/>
                    <a:pt x="2803" y="1"/>
                    <a:pt x="2168" y="1"/>
                  </a:cubicBezTo>
                  <a:close/>
                </a:path>
              </a:pathLst>
            </a:custGeom>
            <a:solidFill>
              <a:srgbClr val="7A5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2"/>
            <p:cNvSpPr/>
            <p:nvPr/>
          </p:nvSpPr>
          <p:spPr>
            <a:xfrm>
              <a:off x="7061731" y="2540434"/>
              <a:ext cx="15154" cy="2535"/>
            </a:xfrm>
            <a:custGeom>
              <a:rect b="b" l="l" r="r" t="t"/>
              <a:pathLst>
                <a:path extrusionOk="0" h="88" w="526">
                  <a:moveTo>
                    <a:pt x="526" y="0"/>
                  </a:moveTo>
                  <a:cubicBezTo>
                    <a:pt x="361" y="44"/>
                    <a:pt x="186" y="66"/>
                    <a:pt x="0" y="66"/>
                  </a:cubicBezTo>
                  <a:cubicBezTo>
                    <a:pt x="0" y="76"/>
                    <a:pt x="0" y="76"/>
                    <a:pt x="11" y="88"/>
                  </a:cubicBezTo>
                  <a:cubicBezTo>
                    <a:pt x="198" y="76"/>
                    <a:pt x="373" y="44"/>
                    <a:pt x="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7031452" y="2540088"/>
              <a:ext cx="30596" cy="3198"/>
            </a:xfrm>
            <a:custGeom>
              <a:rect b="b" l="l" r="r" t="t"/>
              <a:pathLst>
                <a:path extrusionOk="0" h="111" w="1062">
                  <a:moveTo>
                    <a:pt x="110" y="1"/>
                  </a:moveTo>
                  <a:cubicBezTo>
                    <a:pt x="77" y="12"/>
                    <a:pt x="44" y="23"/>
                    <a:pt x="0" y="34"/>
                  </a:cubicBezTo>
                  <a:cubicBezTo>
                    <a:pt x="274" y="78"/>
                    <a:pt x="548" y="110"/>
                    <a:pt x="799" y="110"/>
                  </a:cubicBezTo>
                  <a:cubicBezTo>
                    <a:pt x="887" y="110"/>
                    <a:pt x="974" y="100"/>
                    <a:pt x="1062" y="100"/>
                  </a:cubicBezTo>
                  <a:cubicBezTo>
                    <a:pt x="1051" y="88"/>
                    <a:pt x="1051" y="88"/>
                    <a:pt x="1051" y="78"/>
                  </a:cubicBezTo>
                  <a:lnTo>
                    <a:pt x="996" y="78"/>
                  </a:lnTo>
                  <a:cubicBezTo>
                    <a:pt x="701" y="78"/>
                    <a:pt x="395" y="44"/>
                    <a:pt x="110" y="1"/>
                  </a:cubicBezTo>
                  <a:close/>
                </a:path>
              </a:pathLst>
            </a:custGeom>
            <a:solidFill>
              <a:srgbClr val="F4B9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2"/>
            <p:cNvSpPr/>
            <p:nvPr/>
          </p:nvSpPr>
          <p:spPr>
            <a:xfrm>
              <a:off x="7001806" y="2531589"/>
              <a:ext cx="32815" cy="9478"/>
            </a:xfrm>
            <a:custGeom>
              <a:rect b="b" l="l" r="r" t="t"/>
              <a:pathLst>
                <a:path extrusionOk="0" h="329" w="1139">
                  <a:moveTo>
                    <a:pt x="0" y="0"/>
                  </a:moveTo>
                  <a:cubicBezTo>
                    <a:pt x="307" y="142"/>
                    <a:pt x="668" y="263"/>
                    <a:pt x="1029" y="329"/>
                  </a:cubicBezTo>
                  <a:cubicBezTo>
                    <a:pt x="1073" y="318"/>
                    <a:pt x="1106" y="307"/>
                    <a:pt x="1139" y="296"/>
                  </a:cubicBezTo>
                  <a:cubicBezTo>
                    <a:pt x="1106" y="296"/>
                    <a:pt x="1073" y="285"/>
                    <a:pt x="1040" y="285"/>
                  </a:cubicBezTo>
                  <a:cubicBezTo>
                    <a:pt x="679" y="241"/>
                    <a:pt x="329" y="142"/>
                    <a:pt x="0" y="0"/>
                  </a:cubicBezTo>
                  <a:close/>
                </a:path>
              </a:pathLst>
            </a:custGeom>
            <a:solidFill>
              <a:srgbClr val="7A5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2"/>
            <p:cNvSpPr/>
            <p:nvPr/>
          </p:nvSpPr>
          <p:spPr>
            <a:xfrm>
              <a:off x="7115664" y="2531878"/>
              <a:ext cx="663" cy="2881"/>
            </a:xfrm>
            <a:custGeom>
              <a:rect b="b" l="l" r="r" t="t"/>
              <a:pathLst>
                <a:path extrusionOk="0" h="100" w="23">
                  <a:moveTo>
                    <a:pt x="0" y="1"/>
                  </a:moveTo>
                  <a:cubicBezTo>
                    <a:pt x="0" y="34"/>
                    <a:pt x="12" y="67"/>
                    <a:pt x="22" y="100"/>
                  </a:cubicBezTo>
                  <a:cubicBezTo>
                    <a:pt x="12" y="34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7076857" y="2577628"/>
              <a:ext cx="13281" cy="16105"/>
            </a:xfrm>
            <a:custGeom>
              <a:rect b="b" l="l" r="r" t="t"/>
              <a:pathLst>
                <a:path extrusionOk="0" h="559" w="461">
                  <a:moveTo>
                    <a:pt x="461" y="1"/>
                  </a:moveTo>
                  <a:cubicBezTo>
                    <a:pt x="458" y="8"/>
                    <a:pt x="455" y="16"/>
                    <a:pt x="452" y="23"/>
                  </a:cubicBezTo>
                  <a:lnTo>
                    <a:pt x="452" y="23"/>
                  </a:lnTo>
                  <a:cubicBezTo>
                    <a:pt x="455" y="16"/>
                    <a:pt x="458" y="8"/>
                    <a:pt x="461" y="1"/>
                  </a:cubicBezTo>
                  <a:close/>
                  <a:moveTo>
                    <a:pt x="452" y="23"/>
                  </a:moveTo>
                  <a:cubicBezTo>
                    <a:pt x="365" y="230"/>
                    <a:pt x="107" y="379"/>
                    <a:pt x="1" y="559"/>
                  </a:cubicBezTo>
                  <a:cubicBezTo>
                    <a:pt x="150" y="379"/>
                    <a:pt x="360" y="250"/>
                    <a:pt x="452" y="23"/>
                  </a:cubicBezTo>
                  <a:close/>
                </a:path>
              </a:pathLst>
            </a:custGeom>
            <a:solidFill>
              <a:srgbClr val="6A82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2"/>
            <p:cNvSpPr/>
            <p:nvPr/>
          </p:nvSpPr>
          <p:spPr>
            <a:xfrm>
              <a:off x="6940902" y="2255561"/>
              <a:ext cx="275078" cy="344827"/>
            </a:xfrm>
            <a:custGeom>
              <a:rect b="b" l="l" r="r" t="t"/>
              <a:pathLst>
                <a:path extrusionOk="0" h="11969" w="9548">
                  <a:moveTo>
                    <a:pt x="9000" y="4293"/>
                  </a:moveTo>
                  <a:cubicBezTo>
                    <a:pt x="8979" y="4304"/>
                    <a:pt x="8957" y="4315"/>
                    <a:pt x="8935" y="4337"/>
                  </a:cubicBezTo>
                  <a:cubicBezTo>
                    <a:pt x="8891" y="4358"/>
                    <a:pt x="8869" y="4402"/>
                    <a:pt x="8837" y="4446"/>
                  </a:cubicBezTo>
                  <a:cubicBezTo>
                    <a:pt x="8859" y="4402"/>
                    <a:pt x="8891" y="4358"/>
                    <a:pt x="8935" y="4326"/>
                  </a:cubicBezTo>
                  <a:cubicBezTo>
                    <a:pt x="8946" y="4315"/>
                    <a:pt x="8978" y="4304"/>
                    <a:pt x="9000" y="4293"/>
                  </a:cubicBezTo>
                  <a:close/>
                  <a:moveTo>
                    <a:pt x="8869" y="4961"/>
                  </a:moveTo>
                  <a:cubicBezTo>
                    <a:pt x="8859" y="4961"/>
                    <a:pt x="8837" y="4961"/>
                    <a:pt x="8825" y="4972"/>
                  </a:cubicBezTo>
                  <a:cubicBezTo>
                    <a:pt x="8803" y="4972"/>
                    <a:pt x="8781" y="4983"/>
                    <a:pt x="8760" y="4994"/>
                  </a:cubicBezTo>
                  <a:lnTo>
                    <a:pt x="8825" y="4961"/>
                  </a:lnTo>
                  <a:close/>
                  <a:moveTo>
                    <a:pt x="8924" y="4961"/>
                  </a:moveTo>
                  <a:cubicBezTo>
                    <a:pt x="8924" y="4972"/>
                    <a:pt x="8935" y="4972"/>
                    <a:pt x="8935" y="4972"/>
                  </a:cubicBezTo>
                  <a:cubicBezTo>
                    <a:pt x="8946" y="4972"/>
                    <a:pt x="8968" y="4983"/>
                    <a:pt x="8979" y="4983"/>
                  </a:cubicBezTo>
                  <a:cubicBezTo>
                    <a:pt x="9022" y="5005"/>
                    <a:pt x="9056" y="5037"/>
                    <a:pt x="9078" y="5092"/>
                  </a:cubicBezTo>
                  <a:cubicBezTo>
                    <a:pt x="9056" y="5049"/>
                    <a:pt x="9022" y="5015"/>
                    <a:pt x="8968" y="4994"/>
                  </a:cubicBezTo>
                  <a:cubicBezTo>
                    <a:pt x="8957" y="4983"/>
                    <a:pt x="8946" y="4983"/>
                    <a:pt x="8935" y="4972"/>
                  </a:cubicBezTo>
                  <a:lnTo>
                    <a:pt x="8902" y="4972"/>
                  </a:lnTo>
                  <a:cubicBezTo>
                    <a:pt x="8891" y="4961"/>
                    <a:pt x="8880" y="4961"/>
                    <a:pt x="8869" y="4961"/>
                  </a:cubicBezTo>
                  <a:close/>
                  <a:moveTo>
                    <a:pt x="8837" y="4446"/>
                  </a:moveTo>
                  <a:lnTo>
                    <a:pt x="8837" y="4446"/>
                  </a:lnTo>
                  <a:cubicBezTo>
                    <a:pt x="8815" y="4490"/>
                    <a:pt x="8803" y="4545"/>
                    <a:pt x="8793" y="4589"/>
                  </a:cubicBezTo>
                  <a:cubicBezTo>
                    <a:pt x="8771" y="4643"/>
                    <a:pt x="8760" y="4687"/>
                    <a:pt x="8749" y="4742"/>
                  </a:cubicBezTo>
                  <a:cubicBezTo>
                    <a:pt x="8738" y="4830"/>
                    <a:pt x="8727" y="4928"/>
                    <a:pt x="8727" y="5027"/>
                  </a:cubicBezTo>
                  <a:lnTo>
                    <a:pt x="8727" y="5037"/>
                  </a:lnTo>
                  <a:cubicBezTo>
                    <a:pt x="8716" y="5092"/>
                    <a:pt x="8727" y="5136"/>
                    <a:pt x="8727" y="5191"/>
                  </a:cubicBezTo>
                  <a:cubicBezTo>
                    <a:pt x="8727" y="5212"/>
                    <a:pt x="8727" y="5234"/>
                    <a:pt x="8738" y="5268"/>
                  </a:cubicBezTo>
                  <a:cubicBezTo>
                    <a:pt x="8738" y="5290"/>
                    <a:pt x="8738" y="5311"/>
                    <a:pt x="8749" y="5333"/>
                  </a:cubicBezTo>
                  <a:cubicBezTo>
                    <a:pt x="8760" y="5388"/>
                    <a:pt x="8781" y="5431"/>
                    <a:pt x="8815" y="5465"/>
                  </a:cubicBezTo>
                  <a:cubicBezTo>
                    <a:pt x="8837" y="5487"/>
                    <a:pt x="8847" y="5497"/>
                    <a:pt x="8880" y="5497"/>
                  </a:cubicBezTo>
                  <a:lnTo>
                    <a:pt x="8891" y="5497"/>
                  </a:lnTo>
                  <a:cubicBezTo>
                    <a:pt x="8913" y="5497"/>
                    <a:pt x="8924" y="5497"/>
                    <a:pt x="8946" y="5487"/>
                  </a:cubicBezTo>
                  <a:cubicBezTo>
                    <a:pt x="8968" y="5475"/>
                    <a:pt x="8979" y="5453"/>
                    <a:pt x="9000" y="5443"/>
                  </a:cubicBezTo>
                  <a:cubicBezTo>
                    <a:pt x="9012" y="5421"/>
                    <a:pt x="9034" y="5399"/>
                    <a:pt x="9044" y="5377"/>
                  </a:cubicBezTo>
                  <a:cubicBezTo>
                    <a:pt x="9056" y="5366"/>
                    <a:pt x="9056" y="5355"/>
                    <a:pt x="9066" y="5344"/>
                  </a:cubicBezTo>
                  <a:cubicBezTo>
                    <a:pt x="9066" y="5333"/>
                    <a:pt x="9078" y="5322"/>
                    <a:pt x="9078" y="5311"/>
                  </a:cubicBezTo>
                  <a:cubicBezTo>
                    <a:pt x="9088" y="5290"/>
                    <a:pt x="9088" y="5268"/>
                    <a:pt x="9088" y="5234"/>
                  </a:cubicBezTo>
                  <a:cubicBezTo>
                    <a:pt x="9099" y="5212"/>
                    <a:pt x="9099" y="5191"/>
                    <a:pt x="9088" y="5169"/>
                  </a:cubicBezTo>
                  <a:cubicBezTo>
                    <a:pt x="9088" y="5136"/>
                    <a:pt x="9088" y="5114"/>
                    <a:pt x="9078" y="5093"/>
                  </a:cubicBezTo>
                  <a:lnTo>
                    <a:pt x="9078" y="5093"/>
                  </a:lnTo>
                  <a:cubicBezTo>
                    <a:pt x="9088" y="5114"/>
                    <a:pt x="9099" y="5136"/>
                    <a:pt x="9099" y="5169"/>
                  </a:cubicBezTo>
                  <a:cubicBezTo>
                    <a:pt x="9110" y="5191"/>
                    <a:pt x="9110" y="5212"/>
                    <a:pt x="9099" y="5246"/>
                  </a:cubicBezTo>
                  <a:cubicBezTo>
                    <a:pt x="9099" y="5268"/>
                    <a:pt x="9099" y="5290"/>
                    <a:pt x="9088" y="5311"/>
                  </a:cubicBezTo>
                  <a:cubicBezTo>
                    <a:pt x="9088" y="5322"/>
                    <a:pt x="9078" y="5344"/>
                    <a:pt x="9078" y="5355"/>
                  </a:cubicBezTo>
                  <a:cubicBezTo>
                    <a:pt x="9066" y="5366"/>
                    <a:pt x="9066" y="5377"/>
                    <a:pt x="9056" y="5388"/>
                  </a:cubicBezTo>
                  <a:cubicBezTo>
                    <a:pt x="9044" y="5410"/>
                    <a:pt x="9022" y="5431"/>
                    <a:pt x="9012" y="5443"/>
                  </a:cubicBezTo>
                  <a:cubicBezTo>
                    <a:pt x="8990" y="5465"/>
                    <a:pt x="8979" y="5487"/>
                    <a:pt x="8946" y="5497"/>
                  </a:cubicBezTo>
                  <a:cubicBezTo>
                    <a:pt x="8935" y="5509"/>
                    <a:pt x="8913" y="5519"/>
                    <a:pt x="8891" y="5519"/>
                  </a:cubicBezTo>
                  <a:cubicBezTo>
                    <a:pt x="8880" y="5519"/>
                    <a:pt x="8880" y="5519"/>
                    <a:pt x="8869" y="5509"/>
                  </a:cubicBezTo>
                  <a:cubicBezTo>
                    <a:pt x="8847" y="5509"/>
                    <a:pt x="8825" y="5497"/>
                    <a:pt x="8803" y="5475"/>
                  </a:cubicBezTo>
                  <a:cubicBezTo>
                    <a:pt x="8781" y="5453"/>
                    <a:pt x="8771" y="5431"/>
                    <a:pt x="8760" y="5410"/>
                  </a:cubicBezTo>
                  <a:cubicBezTo>
                    <a:pt x="8749" y="5388"/>
                    <a:pt x="8738" y="5366"/>
                    <a:pt x="8738" y="5344"/>
                  </a:cubicBezTo>
                  <a:cubicBezTo>
                    <a:pt x="8727" y="5311"/>
                    <a:pt x="8727" y="5290"/>
                    <a:pt x="8716" y="5268"/>
                  </a:cubicBezTo>
                  <a:lnTo>
                    <a:pt x="8716" y="5191"/>
                  </a:lnTo>
                  <a:cubicBezTo>
                    <a:pt x="8705" y="5136"/>
                    <a:pt x="8705" y="5092"/>
                    <a:pt x="8705" y="5037"/>
                  </a:cubicBezTo>
                  <a:cubicBezTo>
                    <a:pt x="8705" y="4983"/>
                    <a:pt x="8716" y="4939"/>
                    <a:pt x="8716" y="4884"/>
                  </a:cubicBezTo>
                  <a:cubicBezTo>
                    <a:pt x="8727" y="4830"/>
                    <a:pt x="8727" y="4786"/>
                    <a:pt x="8738" y="4731"/>
                  </a:cubicBezTo>
                  <a:cubicBezTo>
                    <a:pt x="8749" y="4687"/>
                    <a:pt x="8760" y="4633"/>
                    <a:pt x="8781" y="4589"/>
                  </a:cubicBezTo>
                  <a:cubicBezTo>
                    <a:pt x="8793" y="4545"/>
                    <a:pt x="8815" y="4490"/>
                    <a:pt x="8837" y="4446"/>
                  </a:cubicBezTo>
                  <a:close/>
                  <a:moveTo>
                    <a:pt x="4413" y="1"/>
                  </a:moveTo>
                  <a:cubicBezTo>
                    <a:pt x="3975" y="1"/>
                    <a:pt x="3516" y="56"/>
                    <a:pt x="3088" y="144"/>
                  </a:cubicBezTo>
                  <a:cubicBezTo>
                    <a:pt x="2804" y="198"/>
                    <a:pt x="2519" y="286"/>
                    <a:pt x="2246" y="417"/>
                  </a:cubicBezTo>
                  <a:cubicBezTo>
                    <a:pt x="1446" y="789"/>
                    <a:pt x="757" y="1458"/>
                    <a:pt x="351" y="2224"/>
                  </a:cubicBezTo>
                  <a:cubicBezTo>
                    <a:pt x="1" y="2881"/>
                    <a:pt x="66" y="3636"/>
                    <a:pt x="154" y="4348"/>
                  </a:cubicBezTo>
                  <a:cubicBezTo>
                    <a:pt x="1183" y="4238"/>
                    <a:pt x="2158" y="3625"/>
                    <a:pt x="2705" y="2728"/>
                  </a:cubicBezTo>
                  <a:cubicBezTo>
                    <a:pt x="3001" y="3373"/>
                    <a:pt x="3559" y="3899"/>
                    <a:pt x="4227" y="4151"/>
                  </a:cubicBezTo>
                  <a:cubicBezTo>
                    <a:pt x="4194" y="3702"/>
                    <a:pt x="4173" y="3253"/>
                    <a:pt x="4139" y="2804"/>
                  </a:cubicBezTo>
                  <a:lnTo>
                    <a:pt x="4139" y="2804"/>
                  </a:lnTo>
                  <a:cubicBezTo>
                    <a:pt x="4161" y="3001"/>
                    <a:pt x="5125" y="3275"/>
                    <a:pt x="5278" y="3297"/>
                  </a:cubicBezTo>
                  <a:cubicBezTo>
                    <a:pt x="5311" y="3307"/>
                    <a:pt x="5344" y="3307"/>
                    <a:pt x="5377" y="3307"/>
                  </a:cubicBezTo>
                  <a:cubicBezTo>
                    <a:pt x="5464" y="3307"/>
                    <a:pt x="5574" y="3286"/>
                    <a:pt x="5683" y="3275"/>
                  </a:cubicBezTo>
                  <a:cubicBezTo>
                    <a:pt x="5793" y="3264"/>
                    <a:pt x="5902" y="3242"/>
                    <a:pt x="6012" y="3242"/>
                  </a:cubicBezTo>
                  <a:cubicBezTo>
                    <a:pt x="6132" y="3242"/>
                    <a:pt x="6253" y="3264"/>
                    <a:pt x="6340" y="3341"/>
                  </a:cubicBezTo>
                  <a:cubicBezTo>
                    <a:pt x="6406" y="3395"/>
                    <a:pt x="6450" y="3483"/>
                    <a:pt x="6482" y="3570"/>
                  </a:cubicBezTo>
                  <a:cubicBezTo>
                    <a:pt x="6625" y="4030"/>
                    <a:pt x="6460" y="4556"/>
                    <a:pt x="6592" y="5015"/>
                  </a:cubicBezTo>
                  <a:lnTo>
                    <a:pt x="6713" y="5015"/>
                  </a:lnTo>
                  <a:cubicBezTo>
                    <a:pt x="6767" y="5015"/>
                    <a:pt x="6833" y="5015"/>
                    <a:pt x="6898" y="5027"/>
                  </a:cubicBezTo>
                  <a:cubicBezTo>
                    <a:pt x="7292" y="5081"/>
                    <a:pt x="7479" y="5453"/>
                    <a:pt x="7249" y="5804"/>
                  </a:cubicBezTo>
                  <a:cubicBezTo>
                    <a:pt x="7227" y="5848"/>
                    <a:pt x="7194" y="5881"/>
                    <a:pt x="7161" y="5925"/>
                  </a:cubicBezTo>
                  <a:cubicBezTo>
                    <a:pt x="7183" y="6012"/>
                    <a:pt x="7194" y="6078"/>
                    <a:pt x="7194" y="6122"/>
                  </a:cubicBezTo>
                  <a:cubicBezTo>
                    <a:pt x="7205" y="6472"/>
                    <a:pt x="7139" y="6811"/>
                    <a:pt x="7030" y="7129"/>
                  </a:cubicBezTo>
                  <a:cubicBezTo>
                    <a:pt x="6800" y="7742"/>
                    <a:pt x="6362" y="8300"/>
                    <a:pt x="5837" y="8672"/>
                  </a:cubicBezTo>
                  <a:cubicBezTo>
                    <a:pt x="5037" y="9253"/>
                    <a:pt x="4074" y="9526"/>
                    <a:pt x="3110" y="9526"/>
                  </a:cubicBezTo>
                  <a:cubicBezTo>
                    <a:pt x="2640" y="9526"/>
                    <a:pt x="2158" y="9461"/>
                    <a:pt x="1709" y="9329"/>
                  </a:cubicBezTo>
                  <a:lnTo>
                    <a:pt x="1709" y="9329"/>
                  </a:lnTo>
                  <a:cubicBezTo>
                    <a:pt x="1818" y="9428"/>
                    <a:pt x="1961" y="9504"/>
                    <a:pt x="2114" y="9581"/>
                  </a:cubicBezTo>
                  <a:cubicBezTo>
                    <a:pt x="2443" y="9723"/>
                    <a:pt x="2793" y="9822"/>
                    <a:pt x="3154" y="9866"/>
                  </a:cubicBezTo>
                  <a:cubicBezTo>
                    <a:pt x="3187" y="9866"/>
                    <a:pt x="3220" y="9877"/>
                    <a:pt x="3253" y="9877"/>
                  </a:cubicBezTo>
                  <a:cubicBezTo>
                    <a:pt x="3538" y="9920"/>
                    <a:pt x="3844" y="9954"/>
                    <a:pt x="4139" y="9954"/>
                  </a:cubicBezTo>
                  <a:lnTo>
                    <a:pt x="4194" y="9954"/>
                  </a:lnTo>
                  <a:cubicBezTo>
                    <a:pt x="4380" y="9954"/>
                    <a:pt x="4555" y="9932"/>
                    <a:pt x="4720" y="9888"/>
                  </a:cubicBezTo>
                  <a:lnTo>
                    <a:pt x="4730" y="9888"/>
                  </a:lnTo>
                  <a:cubicBezTo>
                    <a:pt x="4796" y="9888"/>
                    <a:pt x="5048" y="10523"/>
                    <a:pt x="5147" y="10906"/>
                  </a:cubicBezTo>
                  <a:lnTo>
                    <a:pt x="5147" y="10917"/>
                  </a:lnTo>
                  <a:cubicBezTo>
                    <a:pt x="5180" y="11049"/>
                    <a:pt x="5190" y="11147"/>
                    <a:pt x="5180" y="11180"/>
                  </a:cubicBezTo>
                  <a:cubicBezTo>
                    <a:pt x="5092" y="11421"/>
                    <a:pt x="4873" y="11552"/>
                    <a:pt x="4720" y="11738"/>
                  </a:cubicBezTo>
                  <a:cubicBezTo>
                    <a:pt x="4687" y="11793"/>
                    <a:pt x="4665" y="11847"/>
                    <a:pt x="4665" y="11903"/>
                  </a:cubicBezTo>
                  <a:cubicBezTo>
                    <a:pt x="4774" y="11946"/>
                    <a:pt x="4884" y="11968"/>
                    <a:pt x="5005" y="11968"/>
                  </a:cubicBezTo>
                  <a:cubicBezTo>
                    <a:pt x="5190" y="11968"/>
                    <a:pt x="5399" y="11903"/>
                    <a:pt x="5563" y="11815"/>
                  </a:cubicBezTo>
                  <a:cubicBezTo>
                    <a:pt x="5881" y="11628"/>
                    <a:pt x="6099" y="11278"/>
                    <a:pt x="6176" y="10917"/>
                  </a:cubicBezTo>
                  <a:cubicBezTo>
                    <a:pt x="6198" y="10818"/>
                    <a:pt x="6132" y="9976"/>
                    <a:pt x="6088" y="9691"/>
                  </a:cubicBezTo>
                  <a:cubicBezTo>
                    <a:pt x="6078" y="9658"/>
                    <a:pt x="6066" y="9625"/>
                    <a:pt x="6066" y="9592"/>
                  </a:cubicBezTo>
                  <a:cubicBezTo>
                    <a:pt x="7085" y="8990"/>
                    <a:pt x="7983" y="8421"/>
                    <a:pt x="8333" y="7205"/>
                  </a:cubicBezTo>
                  <a:cubicBezTo>
                    <a:pt x="8464" y="6745"/>
                    <a:pt x="8552" y="6395"/>
                    <a:pt x="8552" y="5913"/>
                  </a:cubicBezTo>
                  <a:lnTo>
                    <a:pt x="8552" y="5891"/>
                  </a:lnTo>
                  <a:cubicBezTo>
                    <a:pt x="8606" y="5979"/>
                    <a:pt x="8705" y="6023"/>
                    <a:pt x="8815" y="6023"/>
                  </a:cubicBezTo>
                  <a:cubicBezTo>
                    <a:pt x="8859" y="6023"/>
                    <a:pt x="8902" y="6023"/>
                    <a:pt x="8935" y="6001"/>
                  </a:cubicBezTo>
                  <a:cubicBezTo>
                    <a:pt x="9078" y="5957"/>
                    <a:pt x="9187" y="5848"/>
                    <a:pt x="9263" y="5728"/>
                  </a:cubicBezTo>
                  <a:cubicBezTo>
                    <a:pt x="9460" y="5443"/>
                    <a:pt x="9548" y="5092"/>
                    <a:pt x="9548" y="4742"/>
                  </a:cubicBezTo>
                  <a:cubicBezTo>
                    <a:pt x="9548" y="4577"/>
                    <a:pt x="9526" y="4414"/>
                    <a:pt x="9494" y="4249"/>
                  </a:cubicBezTo>
                  <a:cubicBezTo>
                    <a:pt x="9460" y="4096"/>
                    <a:pt x="9416" y="3942"/>
                    <a:pt x="9329" y="3822"/>
                  </a:cubicBezTo>
                  <a:cubicBezTo>
                    <a:pt x="9241" y="3713"/>
                    <a:pt x="9110" y="3625"/>
                    <a:pt x="8968" y="3625"/>
                  </a:cubicBezTo>
                  <a:lnTo>
                    <a:pt x="8935" y="3625"/>
                  </a:lnTo>
                  <a:cubicBezTo>
                    <a:pt x="8781" y="3636"/>
                    <a:pt x="8640" y="3757"/>
                    <a:pt x="8562" y="3899"/>
                  </a:cubicBezTo>
                  <a:cubicBezTo>
                    <a:pt x="8497" y="4041"/>
                    <a:pt x="8464" y="4195"/>
                    <a:pt x="8442" y="4358"/>
                  </a:cubicBezTo>
                  <a:lnTo>
                    <a:pt x="8442" y="4249"/>
                  </a:lnTo>
                  <a:cubicBezTo>
                    <a:pt x="8442" y="3570"/>
                    <a:pt x="8224" y="2957"/>
                    <a:pt x="7927" y="2344"/>
                  </a:cubicBezTo>
                  <a:cubicBezTo>
                    <a:pt x="7545" y="1556"/>
                    <a:pt x="6986" y="811"/>
                    <a:pt x="6209" y="406"/>
                  </a:cubicBezTo>
                  <a:cubicBezTo>
                    <a:pt x="5662" y="110"/>
                    <a:pt x="5048" y="1"/>
                    <a:pt x="4413" y="1"/>
                  </a:cubicBezTo>
                  <a:close/>
                </a:path>
              </a:pathLst>
            </a:custGeom>
            <a:solidFill>
              <a:srgbClr val="DC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2"/>
            <p:cNvSpPr/>
            <p:nvPr/>
          </p:nvSpPr>
          <p:spPr>
            <a:xfrm>
              <a:off x="7191693" y="2379213"/>
              <a:ext cx="11668" cy="35379"/>
            </a:xfrm>
            <a:custGeom>
              <a:rect b="b" l="l" r="r" t="t"/>
              <a:pathLst>
                <a:path extrusionOk="0" h="1228" w="405">
                  <a:moveTo>
                    <a:pt x="295" y="1"/>
                  </a:moveTo>
                  <a:cubicBezTo>
                    <a:pt x="273" y="12"/>
                    <a:pt x="241" y="23"/>
                    <a:pt x="230" y="34"/>
                  </a:cubicBezTo>
                  <a:cubicBezTo>
                    <a:pt x="186" y="66"/>
                    <a:pt x="154" y="110"/>
                    <a:pt x="132" y="154"/>
                  </a:cubicBezTo>
                  <a:cubicBezTo>
                    <a:pt x="164" y="110"/>
                    <a:pt x="186" y="66"/>
                    <a:pt x="230" y="45"/>
                  </a:cubicBezTo>
                  <a:cubicBezTo>
                    <a:pt x="252" y="23"/>
                    <a:pt x="274" y="12"/>
                    <a:pt x="295" y="1"/>
                  </a:cubicBezTo>
                  <a:close/>
                  <a:moveTo>
                    <a:pt x="164" y="669"/>
                  </a:moveTo>
                  <a:cubicBezTo>
                    <a:pt x="175" y="669"/>
                    <a:pt x="186" y="669"/>
                    <a:pt x="197" y="680"/>
                  </a:cubicBezTo>
                  <a:lnTo>
                    <a:pt x="230" y="680"/>
                  </a:lnTo>
                  <a:cubicBezTo>
                    <a:pt x="230" y="680"/>
                    <a:pt x="219" y="680"/>
                    <a:pt x="219" y="669"/>
                  </a:cubicBezTo>
                  <a:close/>
                  <a:moveTo>
                    <a:pt x="120" y="669"/>
                  </a:moveTo>
                  <a:lnTo>
                    <a:pt x="55" y="702"/>
                  </a:lnTo>
                  <a:cubicBezTo>
                    <a:pt x="76" y="691"/>
                    <a:pt x="98" y="680"/>
                    <a:pt x="120" y="680"/>
                  </a:cubicBezTo>
                  <a:cubicBezTo>
                    <a:pt x="132" y="669"/>
                    <a:pt x="154" y="669"/>
                    <a:pt x="164" y="669"/>
                  </a:cubicBezTo>
                  <a:close/>
                  <a:moveTo>
                    <a:pt x="230" y="680"/>
                  </a:moveTo>
                  <a:cubicBezTo>
                    <a:pt x="241" y="691"/>
                    <a:pt x="252" y="691"/>
                    <a:pt x="263" y="702"/>
                  </a:cubicBezTo>
                  <a:cubicBezTo>
                    <a:pt x="317" y="723"/>
                    <a:pt x="351" y="757"/>
                    <a:pt x="373" y="800"/>
                  </a:cubicBezTo>
                  <a:cubicBezTo>
                    <a:pt x="351" y="745"/>
                    <a:pt x="317" y="713"/>
                    <a:pt x="274" y="691"/>
                  </a:cubicBezTo>
                  <a:cubicBezTo>
                    <a:pt x="263" y="691"/>
                    <a:pt x="241" y="680"/>
                    <a:pt x="230" y="680"/>
                  </a:cubicBezTo>
                  <a:close/>
                  <a:moveTo>
                    <a:pt x="132" y="154"/>
                  </a:moveTo>
                  <a:cubicBezTo>
                    <a:pt x="110" y="198"/>
                    <a:pt x="88" y="253"/>
                    <a:pt x="76" y="297"/>
                  </a:cubicBezTo>
                  <a:cubicBezTo>
                    <a:pt x="55" y="341"/>
                    <a:pt x="44" y="395"/>
                    <a:pt x="33" y="439"/>
                  </a:cubicBezTo>
                  <a:cubicBezTo>
                    <a:pt x="22" y="494"/>
                    <a:pt x="22" y="538"/>
                    <a:pt x="11" y="592"/>
                  </a:cubicBezTo>
                  <a:cubicBezTo>
                    <a:pt x="11" y="647"/>
                    <a:pt x="0" y="691"/>
                    <a:pt x="0" y="745"/>
                  </a:cubicBezTo>
                  <a:cubicBezTo>
                    <a:pt x="0" y="800"/>
                    <a:pt x="0" y="844"/>
                    <a:pt x="11" y="899"/>
                  </a:cubicBezTo>
                  <a:lnTo>
                    <a:pt x="11" y="976"/>
                  </a:lnTo>
                  <a:cubicBezTo>
                    <a:pt x="22" y="998"/>
                    <a:pt x="22" y="1019"/>
                    <a:pt x="33" y="1052"/>
                  </a:cubicBezTo>
                  <a:cubicBezTo>
                    <a:pt x="33" y="1074"/>
                    <a:pt x="44" y="1096"/>
                    <a:pt x="55" y="1118"/>
                  </a:cubicBezTo>
                  <a:cubicBezTo>
                    <a:pt x="66" y="1139"/>
                    <a:pt x="76" y="1161"/>
                    <a:pt x="98" y="1183"/>
                  </a:cubicBezTo>
                  <a:cubicBezTo>
                    <a:pt x="120" y="1205"/>
                    <a:pt x="142" y="1217"/>
                    <a:pt x="164" y="1217"/>
                  </a:cubicBezTo>
                  <a:cubicBezTo>
                    <a:pt x="175" y="1227"/>
                    <a:pt x="175" y="1227"/>
                    <a:pt x="186" y="1227"/>
                  </a:cubicBezTo>
                  <a:cubicBezTo>
                    <a:pt x="208" y="1227"/>
                    <a:pt x="230" y="1217"/>
                    <a:pt x="241" y="1205"/>
                  </a:cubicBezTo>
                  <a:cubicBezTo>
                    <a:pt x="274" y="1195"/>
                    <a:pt x="285" y="1173"/>
                    <a:pt x="307" y="1151"/>
                  </a:cubicBezTo>
                  <a:cubicBezTo>
                    <a:pt x="317" y="1139"/>
                    <a:pt x="339" y="1118"/>
                    <a:pt x="351" y="1096"/>
                  </a:cubicBezTo>
                  <a:cubicBezTo>
                    <a:pt x="361" y="1085"/>
                    <a:pt x="361" y="1074"/>
                    <a:pt x="373" y="1063"/>
                  </a:cubicBezTo>
                  <a:cubicBezTo>
                    <a:pt x="373" y="1052"/>
                    <a:pt x="383" y="1030"/>
                    <a:pt x="383" y="1019"/>
                  </a:cubicBezTo>
                  <a:cubicBezTo>
                    <a:pt x="394" y="998"/>
                    <a:pt x="394" y="976"/>
                    <a:pt x="394" y="954"/>
                  </a:cubicBezTo>
                  <a:cubicBezTo>
                    <a:pt x="405" y="920"/>
                    <a:pt x="405" y="899"/>
                    <a:pt x="394" y="877"/>
                  </a:cubicBezTo>
                  <a:cubicBezTo>
                    <a:pt x="394" y="844"/>
                    <a:pt x="383" y="822"/>
                    <a:pt x="373" y="801"/>
                  </a:cubicBezTo>
                  <a:lnTo>
                    <a:pt x="373" y="801"/>
                  </a:lnTo>
                  <a:cubicBezTo>
                    <a:pt x="383" y="822"/>
                    <a:pt x="383" y="844"/>
                    <a:pt x="383" y="877"/>
                  </a:cubicBezTo>
                  <a:cubicBezTo>
                    <a:pt x="394" y="899"/>
                    <a:pt x="394" y="920"/>
                    <a:pt x="383" y="942"/>
                  </a:cubicBezTo>
                  <a:cubicBezTo>
                    <a:pt x="383" y="976"/>
                    <a:pt x="383" y="998"/>
                    <a:pt x="373" y="1019"/>
                  </a:cubicBezTo>
                  <a:cubicBezTo>
                    <a:pt x="373" y="1030"/>
                    <a:pt x="361" y="1041"/>
                    <a:pt x="361" y="1052"/>
                  </a:cubicBezTo>
                  <a:cubicBezTo>
                    <a:pt x="351" y="1063"/>
                    <a:pt x="351" y="1074"/>
                    <a:pt x="339" y="1085"/>
                  </a:cubicBezTo>
                  <a:cubicBezTo>
                    <a:pt x="329" y="1107"/>
                    <a:pt x="307" y="1129"/>
                    <a:pt x="295" y="1151"/>
                  </a:cubicBezTo>
                  <a:cubicBezTo>
                    <a:pt x="274" y="1161"/>
                    <a:pt x="263" y="1183"/>
                    <a:pt x="241" y="1195"/>
                  </a:cubicBezTo>
                  <a:cubicBezTo>
                    <a:pt x="219" y="1205"/>
                    <a:pt x="208" y="1205"/>
                    <a:pt x="186" y="1205"/>
                  </a:cubicBezTo>
                  <a:lnTo>
                    <a:pt x="175" y="1205"/>
                  </a:lnTo>
                  <a:cubicBezTo>
                    <a:pt x="142" y="1205"/>
                    <a:pt x="132" y="1195"/>
                    <a:pt x="110" y="1173"/>
                  </a:cubicBezTo>
                  <a:cubicBezTo>
                    <a:pt x="76" y="1139"/>
                    <a:pt x="55" y="1096"/>
                    <a:pt x="44" y="1041"/>
                  </a:cubicBezTo>
                  <a:cubicBezTo>
                    <a:pt x="33" y="1019"/>
                    <a:pt x="33" y="998"/>
                    <a:pt x="33" y="976"/>
                  </a:cubicBezTo>
                  <a:cubicBezTo>
                    <a:pt x="22" y="942"/>
                    <a:pt x="22" y="920"/>
                    <a:pt x="22" y="899"/>
                  </a:cubicBezTo>
                  <a:cubicBezTo>
                    <a:pt x="22" y="844"/>
                    <a:pt x="11" y="800"/>
                    <a:pt x="22" y="745"/>
                  </a:cubicBezTo>
                  <a:lnTo>
                    <a:pt x="22" y="735"/>
                  </a:lnTo>
                  <a:cubicBezTo>
                    <a:pt x="22" y="636"/>
                    <a:pt x="33" y="538"/>
                    <a:pt x="44" y="450"/>
                  </a:cubicBezTo>
                  <a:cubicBezTo>
                    <a:pt x="55" y="395"/>
                    <a:pt x="66" y="351"/>
                    <a:pt x="88" y="297"/>
                  </a:cubicBezTo>
                  <a:cubicBezTo>
                    <a:pt x="98" y="253"/>
                    <a:pt x="110" y="198"/>
                    <a:pt x="132" y="154"/>
                  </a:cubicBezTo>
                  <a:close/>
                </a:path>
              </a:pathLst>
            </a:custGeom>
            <a:solidFill>
              <a:srgbClr val="C75454"/>
            </a:solidFill>
            <a:ln cap="flat" cmpd="sng" w="9525">
              <a:solidFill>
                <a:srgbClr val="A5467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7005581" y="2433175"/>
              <a:ext cx="75741" cy="38173"/>
            </a:xfrm>
            <a:custGeom>
              <a:rect b="b" l="l" r="r" t="t"/>
              <a:pathLst>
                <a:path extrusionOk="0" h="1325" w="2629">
                  <a:moveTo>
                    <a:pt x="2628" y="0"/>
                  </a:moveTo>
                  <a:cubicBezTo>
                    <a:pt x="2617" y="142"/>
                    <a:pt x="2573" y="274"/>
                    <a:pt x="2519" y="405"/>
                  </a:cubicBezTo>
                  <a:cubicBezTo>
                    <a:pt x="2464" y="526"/>
                    <a:pt x="2376" y="646"/>
                    <a:pt x="2288" y="745"/>
                  </a:cubicBezTo>
                  <a:cubicBezTo>
                    <a:pt x="2103" y="953"/>
                    <a:pt x="1862" y="1128"/>
                    <a:pt x="1599" y="1215"/>
                  </a:cubicBezTo>
                  <a:cubicBezTo>
                    <a:pt x="1478" y="1259"/>
                    <a:pt x="1336" y="1292"/>
                    <a:pt x="1194" y="1303"/>
                  </a:cubicBezTo>
                  <a:lnTo>
                    <a:pt x="986" y="1303"/>
                  </a:lnTo>
                  <a:cubicBezTo>
                    <a:pt x="920" y="1292"/>
                    <a:pt x="843" y="1281"/>
                    <a:pt x="777" y="1271"/>
                  </a:cubicBezTo>
                  <a:cubicBezTo>
                    <a:pt x="712" y="1259"/>
                    <a:pt x="646" y="1249"/>
                    <a:pt x="580" y="1227"/>
                  </a:cubicBezTo>
                  <a:cubicBezTo>
                    <a:pt x="504" y="1205"/>
                    <a:pt x="439" y="1183"/>
                    <a:pt x="383" y="1150"/>
                  </a:cubicBezTo>
                  <a:cubicBezTo>
                    <a:pt x="252" y="1106"/>
                    <a:pt x="121" y="1040"/>
                    <a:pt x="1" y="964"/>
                  </a:cubicBezTo>
                  <a:lnTo>
                    <a:pt x="1" y="964"/>
                  </a:lnTo>
                  <a:cubicBezTo>
                    <a:pt x="66" y="1008"/>
                    <a:pt x="121" y="1040"/>
                    <a:pt x="186" y="1073"/>
                  </a:cubicBezTo>
                  <a:cubicBezTo>
                    <a:pt x="208" y="1095"/>
                    <a:pt x="241" y="1106"/>
                    <a:pt x="274" y="1128"/>
                  </a:cubicBezTo>
                  <a:lnTo>
                    <a:pt x="329" y="1150"/>
                  </a:lnTo>
                  <a:cubicBezTo>
                    <a:pt x="340" y="1150"/>
                    <a:pt x="361" y="1161"/>
                    <a:pt x="373" y="1172"/>
                  </a:cubicBezTo>
                  <a:lnTo>
                    <a:pt x="570" y="1237"/>
                  </a:lnTo>
                  <a:cubicBezTo>
                    <a:pt x="636" y="1259"/>
                    <a:pt x="701" y="1281"/>
                    <a:pt x="777" y="1292"/>
                  </a:cubicBezTo>
                  <a:cubicBezTo>
                    <a:pt x="887" y="1314"/>
                    <a:pt x="996" y="1325"/>
                    <a:pt x="1106" y="1325"/>
                  </a:cubicBezTo>
                  <a:cubicBezTo>
                    <a:pt x="1281" y="1325"/>
                    <a:pt x="1446" y="1303"/>
                    <a:pt x="1610" y="1237"/>
                  </a:cubicBezTo>
                  <a:cubicBezTo>
                    <a:pt x="1675" y="1215"/>
                    <a:pt x="1741" y="1193"/>
                    <a:pt x="1807" y="1161"/>
                  </a:cubicBezTo>
                  <a:cubicBezTo>
                    <a:pt x="1840" y="1139"/>
                    <a:pt x="1872" y="1128"/>
                    <a:pt x="1906" y="1106"/>
                  </a:cubicBezTo>
                  <a:cubicBezTo>
                    <a:pt x="1916" y="1095"/>
                    <a:pt x="1928" y="1084"/>
                    <a:pt x="1949" y="1073"/>
                  </a:cubicBezTo>
                  <a:cubicBezTo>
                    <a:pt x="1960" y="1062"/>
                    <a:pt x="1971" y="1062"/>
                    <a:pt x="1993" y="1052"/>
                  </a:cubicBezTo>
                  <a:cubicBezTo>
                    <a:pt x="2103" y="964"/>
                    <a:pt x="2212" y="876"/>
                    <a:pt x="2310" y="767"/>
                  </a:cubicBezTo>
                  <a:cubicBezTo>
                    <a:pt x="2398" y="657"/>
                    <a:pt x="2475" y="537"/>
                    <a:pt x="2529" y="405"/>
                  </a:cubicBezTo>
                  <a:cubicBezTo>
                    <a:pt x="2584" y="274"/>
                    <a:pt x="2628" y="142"/>
                    <a:pt x="2628" y="0"/>
                  </a:cubicBezTo>
                  <a:close/>
                </a:path>
              </a:pathLst>
            </a:custGeom>
            <a:solidFill>
              <a:srgbClr val="D16666"/>
            </a:solidFill>
            <a:ln cap="flat" cmpd="sng" w="9525">
              <a:solidFill>
                <a:srgbClr val="A5467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2"/>
            <p:cNvSpPr/>
            <p:nvPr/>
          </p:nvSpPr>
          <p:spPr>
            <a:xfrm>
              <a:off x="7015981" y="2402261"/>
              <a:ext cx="13915" cy="30942"/>
            </a:xfrm>
            <a:custGeom>
              <a:rect b="b" l="l" r="r" t="t"/>
              <a:pathLst>
                <a:path extrusionOk="0" h="1074" w="483">
                  <a:moveTo>
                    <a:pt x="329" y="0"/>
                  </a:moveTo>
                  <a:lnTo>
                    <a:pt x="329" y="0"/>
                  </a:lnTo>
                  <a:cubicBezTo>
                    <a:pt x="362" y="55"/>
                    <a:pt x="373" y="110"/>
                    <a:pt x="384" y="176"/>
                  </a:cubicBezTo>
                  <a:cubicBezTo>
                    <a:pt x="384" y="110"/>
                    <a:pt x="362" y="44"/>
                    <a:pt x="329" y="0"/>
                  </a:cubicBezTo>
                  <a:close/>
                  <a:moveTo>
                    <a:pt x="384" y="176"/>
                  </a:moveTo>
                  <a:cubicBezTo>
                    <a:pt x="384" y="230"/>
                    <a:pt x="373" y="296"/>
                    <a:pt x="351" y="351"/>
                  </a:cubicBezTo>
                  <a:cubicBezTo>
                    <a:pt x="340" y="417"/>
                    <a:pt x="307" y="471"/>
                    <a:pt x="275" y="515"/>
                  </a:cubicBezTo>
                  <a:cubicBezTo>
                    <a:pt x="263" y="548"/>
                    <a:pt x="241" y="570"/>
                    <a:pt x="219" y="592"/>
                  </a:cubicBezTo>
                  <a:lnTo>
                    <a:pt x="187" y="624"/>
                  </a:lnTo>
                  <a:cubicBezTo>
                    <a:pt x="176" y="624"/>
                    <a:pt x="154" y="636"/>
                    <a:pt x="143" y="646"/>
                  </a:cubicBezTo>
                  <a:cubicBezTo>
                    <a:pt x="121" y="657"/>
                    <a:pt x="88" y="679"/>
                    <a:pt x="66" y="690"/>
                  </a:cubicBezTo>
                  <a:cubicBezTo>
                    <a:pt x="56" y="701"/>
                    <a:pt x="44" y="712"/>
                    <a:pt x="22" y="723"/>
                  </a:cubicBezTo>
                  <a:lnTo>
                    <a:pt x="12" y="734"/>
                  </a:lnTo>
                  <a:lnTo>
                    <a:pt x="0" y="745"/>
                  </a:lnTo>
                  <a:lnTo>
                    <a:pt x="0" y="756"/>
                  </a:lnTo>
                  <a:lnTo>
                    <a:pt x="12" y="756"/>
                  </a:lnTo>
                  <a:lnTo>
                    <a:pt x="22" y="767"/>
                  </a:lnTo>
                  <a:cubicBezTo>
                    <a:pt x="66" y="799"/>
                    <a:pt x="110" y="843"/>
                    <a:pt x="165" y="876"/>
                  </a:cubicBezTo>
                  <a:cubicBezTo>
                    <a:pt x="219" y="909"/>
                    <a:pt x="263" y="942"/>
                    <a:pt x="318" y="986"/>
                  </a:cubicBezTo>
                  <a:cubicBezTo>
                    <a:pt x="340" y="996"/>
                    <a:pt x="373" y="1018"/>
                    <a:pt x="395" y="1030"/>
                  </a:cubicBezTo>
                  <a:cubicBezTo>
                    <a:pt x="428" y="1040"/>
                    <a:pt x="450" y="1062"/>
                    <a:pt x="482" y="1073"/>
                  </a:cubicBezTo>
                  <a:lnTo>
                    <a:pt x="318" y="974"/>
                  </a:lnTo>
                  <a:cubicBezTo>
                    <a:pt x="275" y="942"/>
                    <a:pt x="219" y="898"/>
                    <a:pt x="176" y="865"/>
                  </a:cubicBezTo>
                  <a:cubicBezTo>
                    <a:pt x="121" y="833"/>
                    <a:pt x="78" y="789"/>
                    <a:pt x="22" y="756"/>
                  </a:cubicBezTo>
                  <a:lnTo>
                    <a:pt x="22" y="745"/>
                  </a:lnTo>
                  <a:lnTo>
                    <a:pt x="34" y="734"/>
                  </a:lnTo>
                  <a:cubicBezTo>
                    <a:pt x="44" y="723"/>
                    <a:pt x="56" y="712"/>
                    <a:pt x="78" y="701"/>
                  </a:cubicBezTo>
                  <a:cubicBezTo>
                    <a:pt x="99" y="690"/>
                    <a:pt x="121" y="668"/>
                    <a:pt x="154" y="657"/>
                  </a:cubicBezTo>
                  <a:cubicBezTo>
                    <a:pt x="165" y="646"/>
                    <a:pt x="176" y="646"/>
                    <a:pt x="187" y="636"/>
                  </a:cubicBezTo>
                  <a:cubicBezTo>
                    <a:pt x="209" y="624"/>
                    <a:pt x="219" y="614"/>
                    <a:pt x="231" y="602"/>
                  </a:cubicBezTo>
                  <a:cubicBezTo>
                    <a:pt x="253" y="580"/>
                    <a:pt x="263" y="548"/>
                    <a:pt x="285" y="526"/>
                  </a:cubicBezTo>
                  <a:cubicBezTo>
                    <a:pt x="318" y="471"/>
                    <a:pt x="340" y="417"/>
                    <a:pt x="362" y="361"/>
                  </a:cubicBezTo>
                  <a:cubicBezTo>
                    <a:pt x="384" y="296"/>
                    <a:pt x="384" y="230"/>
                    <a:pt x="384" y="176"/>
                  </a:cubicBezTo>
                  <a:close/>
                </a:path>
              </a:pathLst>
            </a:custGeom>
            <a:solidFill>
              <a:srgbClr val="D16666"/>
            </a:solidFill>
            <a:ln cap="flat" cmpd="sng" w="9525">
              <a:solidFill>
                <a:srgbClr val="A5467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2"/>
            <p:cNvSpPr/>
            <p:nvPr/>
          </p:nvSpPr>
          <p:spPr>
            <a:xfrm>
              <a:off x="7085067" y="2377254"/>
              <a:ext cx="13915" cy="26159"/>
            </a:xfrm>
            <a:custGeom>
              <a:rect b="b" l="l" r="r" t="t"/>
              <a:pathLst>
                <a:path extrusionOk="0" h="908" w="483">
                  <a:moveTo>
                    <a:pt x="148" y="0"/>
                  </a:moveTo>
                  <a:cubicBezTo>
                    <a:pt x="128" y="0"/>
                    <a:pt x="108" y="5"/>
                    <a:pt x="88" y="14"/>
                  </a:cubicBezTo>
                  <a:cubicBezTo>
                    <a:pt x="33" y="47"/>
                    <a:pt x="11" y="134"/>
                    <a:pt x="11" y="200"/>
                  </a:cubicBezTo>
                  <a:cubicBezTo>
                    <a:pt x="1" y="365"/>
                    <a:pt x="23" y="529"/>
                    <a:pt x="77" y="682"/>
                  </a:cubicBezTo>
                  <a:cubicBezTo>
                    <a:pt x="99" y="737"/>
                    <a:pt x="132" y="803"/>
                    <a:pt x="176" y="847"/>
                  </a:cubicBezTo>
                  <a:cubicBezTo>
                    <a:pt x="210" y="881"/>
                    <a:pt x="264" y="908"/>
                    <a:pt x="312" y="908"/>
                  </a:cubicBezTo>
                  <a:cubicBezTo>
                    <a:pt x="326" y="908"/>
                    <a:pt x="339" y="906"/>
                    <a:pt x="351" y="901"/>
                  </a:cubicBezTo>
                  <a:cubicBezTo>
                    <a:pt x="405" y="879"/>
                    <a:pt x="449" y="835"/>
                    <a:pt x="460" y="781"/>
                  </a:cubicBezTo>
                  <a:cubicBezTo>
                    <a:pt x="482" y="737"/>
                    <a:pt x="482" y="682"/>
                    <a:pt x="482" y="628"/>
                  </a:cubicBezTo>
                  <a:cubicBezTo>
                    <a:pt x="482" y="507"/>
                    <a:pt x="460" y="387"/>
                    <a:pt x="417" y="277"/>
                  </a:cubicBezTo>
                  <a:cubicBezTo>
                    <a:pt x="395" y="212"/>
                    <a:pt x="373" y="156"/>
                    <a:pt x="329" y="113"/>
                  </a:cubicBezTo>
                  <a:cubicBezTo>
                    <a:pt x="286" y="53"/>
                    <a:pt x="217" y="0"/>
                    <a:pt x="1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2"/>
            <p:cNvSpPr/>
            <p:nvPr/>
          </p:nvSpPr>
          <p:spPr>
            <a:xfrm>
              <a:off x="6976569" y="2405949"/>
              <a:ext cx="13915" cy="26073"/>
            </a:xfrm>
            <a:custGeom>
              <a:rect b="b" l="l" r="r" t="t"/>
              <a:pathLst>
                <a:path extrusionOk="0" h="905" w="483">
                  <a:moveTo>
                    <a:pt x="147" y="0"/>
                  </a:moveTo>
                  <a:cubicBezTo>
                    <a:pt x="127" y="0"/>
                    <a:pt x="107" y="5"/>
                    <a:pt x="88" y="14"/>
                  </a:cubicBezTo>
                  <a:cubicBezTo>
                    <a:pt x="33" y="48"/>
                    <a:pt x="11" y="135"/>
                    <a:pt x="11" y="201"/>
                  </a:cubicBezTo>
                  <a:cubicBezTo>
                    <a:pt x="0" y="365"/>
                    <a:pt x="22" y="529"/>
                    <a:pt x="77" y="671"/>
                  </a:cubicBezTo>
                  <a:cubicBezTo>
                    <a:pt x="98" y="737"/>
                    <a:pt x="120" y="803"/>
                    <a:pt x="175" y="846"/>
                  </a:cubicBezTo>
                  <a:cubicBezTo>
                    <a:pt x="212" y="883"/>
                    <a:pt x="264" y="904"/>
                    <a:pt x="318" y="904"/>
                  </a:cubicBezTo>
                  <a:cubicBezTo>
                    <a:pt x="329" y="904"/>
                    <a:pt x="340" y="903"/>
                    <a:pt x="351" y="902"/>
                  </a:cubicBezTo>
                  <a:cubicBezTo>
                    <a:pt x="405" y="880"/>
                    <a:pt x="438" y="836"/>
                    <a:pt x="460" y="781"/>
                  </a:cubicBezTo>
                  <a:cubicBezTo>
                    <a:pt x="482" y="737"/>
                    <a:pt x="482" y="671"/>
                    <a:pt x="482" y="617"/>
                  </a:cubicBezTo>
                  <a:cubicBezTo>
                    <a:pt x="471" y="508"/>
                    <a:pt x="449" y="387"/>
                    <a:pt x="416" y="267"/>
                  </a:cubicBezTo>
                  <a:cubicBezTo>
                    <a:pt x="394" y="211"/>
                    <a:pt x="361" y="157"/>
                    <a:pt x="329" y="113"/>
                  </a:cubicBezTo>
                  <a:cubicBezTo>
                    <a:pt x="286" y="53"/>
                    <a:pt x="217" y="0"/>
                    <a:pt x="1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2"/>
            <p:cNvSpPr/>
            <p:nvPr/>
          </p:nvSpPr>
          <p:spPr>
            <a:xfrm>
              <a:off x="6959196" y="2364232"/>
              <a:ext cx="31576" cy="31432"/>
            </a:xfrm>
            <a:custGeom>
              <a:rect b="b" l="l" r="r" t="t"/>
              <a:pathLst>
                <a:path extrusionOk="0" h="1091" w="1096">
                  <a:moveTo>
                    <a:pt x="611" y="1"/>
                  </a:moveTo>
                  <a:cubicBezTo>
                    <a:pt x="479" y="1"/>
                    <a:pt x="351" y="48"/>
                    <a:pt x="253" y="138"/>
                  </a:cubicBezTo>
                  <a:cubicBezTo>
                    <a:pt x="187" y="192"/>
                    <a:pt x="143" y="269"/>
                    <a:pt x="100" y="346"/>
                  </a:cubicBezTo>
                  <a:cubicBezTo>
                    <a:pt x="66" y="423"/>
                    <a:pt x="44" y="510"/>
                    <a:pt x="34" y="586"/>
                  </a:cubicBezTo>
                  <a:cubicBezTo>
                    <a:pt x="1" y="762"/>
                    <a:pt x="12" y="926"/>
                    <a:pt x="44" y="1090"/>
                  </a:cubicBezTo>
                  <a:cubicBezTo>
                    <a:pt x="34" y="926"/>
                    <a:pt x="34" y="762"/>
                    <a:pt x="66" y="598"/>
                  </a:cubicBezTo>
                  <a:cubicBezTo>
                    <a:pt x="88" y="510"/>
                    <a:pt x="110" y="433"/>
                    <a:pt x="143" y="357"/>
                  </a:cubicBezTo>
                  <a:cubicBezTo>
                    <a:pt x="176" y="291"/>
                    <a:pt x="220" y="226"/>
                    <a:pt x="285" y="170"/>
                  </a:cubicBezTo>
                  <a:cubicBezTo>
                    <a:pt x="341" y="116"/>
                    <a:pt x="417" y="72"/>
                    <a:pt x="494" y="50"/>
                  </a:cubicBezTo>
                  <a:cubicBezTo>
                    <a:pt x="532" y="39"/>
                    <a:pt x="573" y="34"/>
                    <a:pt x="614" y="34"/>
                  </a:cubicBezTo>
                  <a:cubicBezTo>
                    <a:pt x="655" y="34"/>
                    <a:pt x="696" y="39"/>
                    <a:pt x="735" y="50"/>
                  </a:cubicBezTo>
                  <a:cubicBezTo>
                    <a:pt x="888" y="83"/>
                    <a:pt x="1030" y="192"/>
                    <a:pt x="1096" y="346"/>
                  </a:cubicBezTo>
                  <a:cubicBezTo>
                    <a:pt x="1052" y="192"/>
                    <a:pt x="910" y="61"/>
                    <a:pt x="745" y="17"/>
                  </a:cubicBezTo>
                  <a:cubicBezTo>
                    <a:pt x="701" y="6"/>
                    <a:pt x="656" y="1"/>
                    <a:pt x="611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2"/>
            <p:cNvSpPr/>
            <p:nvPr/>
          </p:nvSpPr>
          <p:spPr>
            <a:xfrm>
              <a:off x="7066456" y="2333665"/>
              <a:ext cx="31893" cy="22558"/>
            </a:xfrm>
            <a:custGeom>
              <a:rect b="b" l="l" r="r" t="t"/>
              <a:pathLst>
                <a:path extrusionOk="0" h="783" w="1107">
                  <a:moveTo>
                    <a:pt x="542" y="0"/>
                  </a:moveTo>
                  <a:cubicBezTo>
                    <a:pt x="501" y="0"/>
                    <a:pt x="460" y="6"/>
                    <a:pt x="416" y="17"/>
                  </a:cubicBezTo>
                  <a:cubicBezTo>
                    <a:pt x="340" y="38"/>
                    <a:pt x="263" y="82"/>
                    <a:pt x="209" y="126"/>
                  </a:cubicBezTo>
                  <a:cubicBezTo>
                    <a:pt x="143" y="180"/>
                    <a:pt x="88" y="236"/>
                    <a:pt x="44" y="312"/>
                  </a:cubicBezTo>
                  <a:cubicBezTo>
                    <a:pt x="22" y="345"/>
                    <a:pt x="12" y="377"/>
                    <a:pt x="12" y="421"/>
                  </a:cubicBezTo>
                  <a:cubicBezTo>
                    <a:pt x="0" y="465"/>
                    <a:pt x="0" y="498"/>
                    <a:pt x="12" y="542"/>
                  </a:cubicBezTo>
                  <a:cubicBezTo>
                    <a:pt x="0" y="498"/>
                    <a:pt x="12" y="465"/>
                    <a:pt x="22" y="421"/>
                  </a:cubicBezTo>
                  <a:cubicBezTo>
                    <a:pt x="34" y="389"/>
                    <a:pt x="44" y="356"/>
                    <a:pt x="66" y="323"/>
                  </a:cubicBezTo>
                  <a:lnTo>
                    <a:pt x="132" y="224"/>
                  </a:lnTo>
                  <a:cubicBezTo>
                    <a:pt x="165" y="202"/>
                    <a:pt x="197" y="180"/>
                    <a:pt x="219" y="158"/>
                  </a:cubicBezTo>
                  <a:cubicBezTo>
                    <a:pt x="285" y="115"/>
                    <a:pt x="362" y="82"/>
                    <a:pt x="428" y="60"/>
                  </a:cubicBezTo>
                  <a:cubicBezTo>
                    <a:pt x="466" y="49"/>
                    <a:pt x="504" y="44"/>
                    <a:pt x="542" y="44"/>
                  </a:cubicBezTo>
                  <a:cubicBezTo>
                    <a:pt x="581" y="44"/>
                    <a:pt x="619" y="49"/>
                    <a:pt x="657" y="60"/>
                  </a:cubicBezTo>
                  <a:cubicBezTo>
                    <a:pt x="723" y="82"/>
                    <a:pt x="800" y="115"/>
                    <a:pt x="854" y="158"/>
                  </a:cubicBezTo>
                  <a:cubicBezTo>
                    <a:pt x="887" y="180"/>
                    <a:pt x="920" y="202"/>
                    <a:pt x="942" y="236"/>
                  </a:cubicBezTo>
                  <a:cubicBezTo>
                    <a:pt x="975" y="257"/>
                    <a:pt x="986" y="290"/>
                    <a:pt x="1007" y="323"/>
                  </a:cubicBezTo>
                  <a:cubicBezTo>
                    <a:pt x="1063" y="465"/>
                    <a:pt x="1051" y="630"/>
                    <a:pt x="1106" y="783"/>
                  </a:cubicBezTo>
                  <a:cubicBezTo>
                    <a:pt x="1085" y="706"/>
                    <a:pt x="1085" y="630"/>
                    <a:pt x="1085" y="553"/>
                  </a:cubicBezTo>
                  <a:cubicBezTo>
                    <a:pt x="1073" y="465"/>
                    <a:pt x="1063" y="389"/>
                    <a:pt x="1041" y="312"/>
                  </a:cubicBezTo>
                  <a:cubicBezTo>
                    <a:pt x="1029" y="301"/>
                    <a:pt x="1029" y="290"/>
                    <a:pt x="1029" y="279"/>
                  </a:cubicBezTo>
                  <a:cubicBezTo>
                    <a:pt x="1019" y="279"/>
                    <a:pt x="1019" y="268"/>
                    <a:pt x="1007" y="257"/>
                  </a:cubicBezTo>
                  <a:lnTo>
                    <a:pt x="1007" y="246"/>
                  </a:lnTo>
                  <a:lnTo>
                    <a:pt x="997" y="236"/>
                  </a:lnTo>
                  <a:cubicBezTo>
                    <a:pt x="986" y="224"/>
                    <a:pt x="975" y="214"/>
                    <a:pt x="975" y="202"/>
                  </a:cubicBezTo>
                  <a:cubicBezTo>
                    <a:pt x="942" y="180"/>
                    <a:pt x="920" y="148"/>
                    <a:pt x="887" y="126"/>
                  </a:cubicBezTo>
                  <a:cubicBezTo>
                    <a:pt x="822" y="82"/>
                    <a:pt x="745" y="38"/>
                    <a:pt x="669" y="17"/>
                  </a:cubicBezTo>
                  <a:cubicBezTo>
                    <a:pt x="625" y="6"/>
                    <a:pt x="584" y="0"/>
                    <a:pt x="542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2"/>
            <p:cNvSpPr/>
            <p:nvPr/>
          </p:nvSpPr>
          <p:spPr>
            <a:xfrm>
              <a:off x="7094546" y="2400043"/>
              <a:ext cx="52693" cy="38519"/>
            </a:xfrm>
            <a:custGeom>
              <a:rect b="b" l="l" r="r" t="t"/>
              <a:pathLst>
                <a:path extrusionOk="0" h="1337" w="1829">
                  <a:moveTo>
                    <a:pt x="1708" y="241"/>
                  </a:moveTo>
                  <a:cubicBezTo>
                    <a:pt x="1708" y="242"/>
                    <a:pt x="1708" y="242"/>
                    <a:pt x="1707" y="243"/>
                  </a:cubicBezTo>
                  <a:lnTo>
                    <a:pt x="1707" y="243"/>
                  </a:lnTo>
                  <a:cubicBezTo>
                    <a:pt x="1708" y="243"/>
                    <a:pt x="1708" y="242"/>
                    <a:pt x="1708" y="241"/>
                  </a:cubicBezTo>
                  <a:close/>
                  <a:moveTo>
                    <a:pt x="1259" y="0"/>
                  </a:moveTo>
                  <a:cubicBezTo>
                    <a:pt x="1040" y="22"/>
                    <a:pt x="843" y="88"/>
                    <a:pt x="646" y="165"/>
                  </a:cubicBezTo>
                  <a:cubicBezTo>
                    <a:pt x="492" y="231"/>
                    <a:pt x="350" y="296"/>
                    <a:pt x="241" y="406"/>
                  </a:cubicBezTo>
                  <a:lnTo>
                    <a:pt x="208" y="438"/>
                  </a:lnTo>
                  <a:cubicBezTo>
                    <a:pt x="0" y="669"/>
                    <a:pt x="0" y="1030"/>
                    <a:pt x="285" y="1227"/>
                  </a:cubicBezTo>
                  <a:cubicBezTo>
                    <a:pt x="405" y="1304"/>
                    <a:pt x="558" y="1336"/>
                    <a:pt x="701" y="1336"/>
                  </a:cubicBezTo>
                  <a:lnTo>
                    <a:pt x="755" y="1336"/>
                  </a:lnTo>
                  <a:cubicBezTo>
                    <a:pt x="964" y="1326"/>
                    <a:pt x="1171" y="1270"/>
                    <a:pt x="1358" y="1194"/>
                  </a:cubicBezTo>
                  <a:cubicBezTo>
                    <a:pt x="1533" y="1117"/>
                    <a:pt x="1697" y="1030"/>
                    <a:pt x="1828" y="910"/>
                  </a:cubicBezTo>
                  <a:cubicBezTo>
                    <a:pt x="1774" y="659"/>
                    <a:pt x="1676" y="324"/>
                    <a:pt x="1707" y="243"/>
                  </a:cubicBezTo>
                  <a:lnTo>
                    <a:pt x="1707" y="243"/>
                  </a:lnTo>
                  <a:cubicBezTo>
                    <a:pt x="1685" y="297"/>
                    <a:pt x="1620" y="329"/>
                    <a:pt x="1555" y="329"/>
                  </a:cubicBezTo>
                  <a:cubicBezTo>
                    <a:pt x="1511" y="329"/>
                    <a:pt x="1478" y="318"/>
                    <a:pt x="1445" y="307"/>
                  </a:cubicBezTo>
                  <a:cubicBezTo>
                    <a:pt x="1358" y="253"/>
                    <a:pt x="1303" y="154"/>
                    <a:pt x="1270" y="66"/>
                  </a:cubicBezTo>
                  <a:cubicBezTo>
                    <a:pt x="1270" y="44"/>
                    <a:pt x="1259" y="22"/>
                    <a:pt x="1259" y="0"/>
                  </a:cubicBezTo>
                  <a:close/>
                </a:path>
              </a:pathLst>
            </a:custGeom>
            <a:solidFill>
              <a:srgbClr val="DE89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2"/>
            <p:cNvSpPr/>
            <p:nvPr/>
          </p:nvSpPr>
          <p:spPr>
            <a:xfrm>
              <a:off x="7130789" y="2400043"/>
              <a:ext cx="25583" cy="26217"/>
            </a:xfrm>
            <a:custGeom>
              <a:rect b="b" l="l" r="r" t="t"/>
              <a:pathLst>
                <a:path extrusionOk="0" h="910" w="888">
                  <a:moveTo>
                    <a:pt x="1" y="0"/>
                  </a:moveTo>
                  <a:cubicBezTo>
                    <a:pt x="1" y="22"/>
                    <a:pt x="12" y="44"/>
                    <a:pt x="12" y="66"/>
                  </a:cubicBezTo>
                  <a:cubicBezTo>
                    <a:pt x="45" y="154"/>
                    <a:pt x="100" y="253"/>
                    <a:pt x="187" y="307"/>
                  </a:cubicBezTo>
                  <a:cubicBezTo>
                    <a:pt x="220" y="318"/>
                    <a:pt x="253" y="329"/>
                    <a:pt x="297" y="329"/>
                  </a:cubicBezTo>
                  <a:cubicBezTo>
                    <a:pt x="362" y="329"/>
                    <a:pt x="427" y="297"/>
                    <a:pt x="449" y="243"/>
                  </a:cubicBezTo>
                  <a:lnTo>
                    <a:pt x="449" y="243"/>
                  </a:lnTo>
                  <a:cubicBezTo>
                    <a:pt x="418" y="324"/>
                    <a:pt x="516" y="659"/>
                    <a:pt x="570" y="910"/>
                  </a:cubicBezTo>
                  <a:cubicBezTo>
                    <a:pt x="603" y="866"/>
                    <a:pt x="636" y="833"/>
                    <a:pt x="658" y="789"/>
                  </a:cubicBezTo>
                  <a:cubicBezTo>
                    <a:pt x="888" y="438"/>
                    <a:pt x="701" y="66"/>
                    <a:pt x="307" y="12"/>
                  </a:cubicBezTo>
                  <a:cubicBezTo>
                    <a:pt x="242" y="0"/>
                    <a:pt x="176" y="0"/>
                    <a:pt x="122" y="0"/>
                  </a:cubicBezTo>
                  <a:close/>
                </a:path>
              </a:pathLst>
            </a:custGeom>
            <a:solidFill>
              <a:srgbClr val="D371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2"/>
            <p:cNvSpPr/>
            <p:nvPr/>
          </p:nvSpPr>
          <p:spPr>
            <a:xfrm>
              <a:off x="6959830" y="2443575"/>
              <a:ext cx="44511" cy="32815"/>
            </a:xfrm>
            <a:custGeom>
              <a:rect b="b" l="l" r="r" t="t"/>
              <a:pathLst>
                <a:path extrusionOk="0" h="1139" w="1545">
                  <a:moveTo>
                    <a:pt x="920" y="0"/>
                  </a:moveTo>
                  <a:cubicBezTo>
                    <a:pt x="658" y="0"/>
                    <a:pt x="340" y="99"/>
                    <a:pt x="154" y="296"/>
                  </a:cubicBezTo>
                  <a:cubicBezTo>
                    <a:pt x="56" y="406"/>
                    <a:pt x="1" y="537"/>
                    <a:pt x="22" y="691"/>
                  </a:cubicBezTo>
                  <a:cubicBezTo>
                    <a:pt x="78" y="1019"/>
                    <a:pt x="319" y="1139"/>
                    <a:pt x="581" y="1139"/>
                  </a:cubicBezTo>
                  <a:cubicBezTo>
                    <a:pt x="910" y="1139"/>
                    <a:pt x="1293" y="953"/>
                    <a:pt x="1435" y="712"/>
                  </a:cubicBezTo>
                  <a:cubicBezTo>
                    <a:pt x="1501" y="603"/>
                    <a:pt x="1545" y="460"/>
                    <a:pt x="1511" y="340"/>
                  </a:cubicBezTo>
                  <a:cubicBezTo>
                    <a:pt x="1457" y="176"/>
                    <a:pt x="1293" y="77"/>
                    <a:pt x="1139" y="22"/>
                  </a:cubicBezTo>
                  <a:cubicBezTo>
                    <a:pt x="1074" y="0"/>
                    <a:pt x="997" y="0"/>
                    <a:pt x="920" y="0"/>
                  </a:cubicBezTo>
                  <a:close/>
                </a:path>
              </a:pathLst>
            </a:custGeom>
            <a:solidFill>
              <a:srgbClr val="DE89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2"/>
            <p:cNvSpPr/>
            <p:nvPr/>
          </p:nvSpPr>
          <p:spPr>
            <a:xfrm>
              <a:off x="6891407" y="2188981"/>
              <a:ext cx="364331" cy="251166"/>
            </a:xfrm>
            <a:custGeom>
              <a:rect b="b" l="l" r="r" t="t"/>
              <a:pathLst>
                <a:path extrusionOk="0" h="8718" w="12646">
                  <a:moveTo>
                    <a:pt x="10092" y="1"/>
                  </a:moveTo>
                  <a:cubicBezTo>
                    <a:pt x="9696" y="1"/>
                    <a:pt x="9299" y="131"/>
                    <a:pt x="9000" y="396"/>
                  </a:cubicBezTo>
                  <a:cubicBezTo>
                    <a:pt x="8682" y="670"/>
                    <a:pt x="8507" y="1075"/>
                    <a:pt x="8485" y="1480"/>
                  </a:cubicBezTo>
                  <a:cubicBezTo>
                    <a:pt x="8474" y="1688"/>
                    <a:pt x="8573" y="2455"/>
                    <a:pt x="8791" y="2564"/>
                  </a:cubicBezTo>
                  <a:cubicBezTo>
                    <a:pt x="8080" y="2224"/>
                    <a:pt x="7314" y="2027"/>
                    <a:pt x="6526" y="1995"/>
                  </a:cubicBezTo>
                  <a:cubicBezTo>
                    <a:pt x="6455" y="1992"/>
                    <a:pt x="6384" y="1990"/>
                    <a:pt x="6314" y="1990"/>
                  </a:cubicBezTo>
                  <a:cubicBezTo>
                    <a:pt x="5913" y="1990"/>
                    <a:pt x="5515" y="2040"/>
                    <a:pt x="5124" y="2115"/>
                  </a:cubicBezTo>
                  <a:cubicBezTo>
                    <a:pt x="4543" y="2246"/>
                    <a:pt x="4018" y="2465"/>
                    <a:pt x="3460" y="2674"/>
                  </a:cubicBezTo>
                  <a:cubicBezTo>
                    <a:pt x="3810" y="2334"/>
                    <a:pt x="3908" y="1764"/>
                    <a:pt x="3689" y="1327"/>
                  </a:cubicBezTo>
                  <a:cubicBezTo>
                    <a:pt x="3499" y="945"/>
                    <a:pt x="3084" y="697"/>
                    <a:pt x="2662" y="697"/>
                  </a:cubicBezTo>
                  <a:cubicBezTo>
                    <a:pt x="2600" y="697"/>
                    <a:pt x="2537" y="702"/>
                    <a:pt x="2475" y="713"/>
                  </a:cubicBezTo>
                  <a:cubicBezTo>
                    <a:pt x="1993" y="790"/>
                    <a:pt x="1587" y="1217"/>
                    <a:pt x="1522" y="1699"/>
                  </a:cubicBezTo>
                  <a:cubicBezTo>
                    <a:pt x="1449" y="1691"/>
                    <a:pt x="1380" y="1687"/>
                    <a:pt x="1313" y="1687"/>
                  </a:cubicBezTo>
                  <a:cubicBezTo>
                    <a:pt x="1008" y="1687"/>
                    <a:pt x="759" y="1778"/>
                    <a:pt x="526" y="2039"/>
                  </a:cubicBezTo>
                  <a:cubicBezTo>
                    <a:pt x="219" y="2378"/>
                    <a:pt x="0" y="2849"/>
                    <a:pt x="76" y="3309"/>
                  </a:cubicBezTo>
                  <a:cubicBezTo>
                    <a:pt x="132" y="3670"/>
                    <a:pt x="383" y="3998"/>
                    <a:pt x="723" y="4151"/>
                  </a:cubicBezTo>
                  <a:cubicBezTo>
                    <a:pt x="866" y="4218"/>
                    <a:pt x="1027" y="4252"/>
                    <a:pt x="1189" y="4252"/>
                  </a:cubicBezTo>
                  <a:cubicBezTo>
                    <a:pt x="1396" y="4252"/>
                    <a:pt x="1606" y="4196"/>
                    <a:pt x="1784" y="4086"/>
                  </a:cubicBezTo>
                  <a:lnTo>
                    <a:pt x="1784" y="4086"/>
                  </a:lnTo>
                  <a:cubicBezTo>
                    <a:pt x="1205" y="4447"/>
                    <a:pt x="1040" y="5597"/>
                    <a:pt x="1139" y="6188"/>
                  </a:cubicBezTo>
                  <a:cubicBezTo>
                    <a:pt x="1303" y="7075"/>
                    <a:pt x="1960" y="7820"/>
                    <a:pt x="2003" y="8717"/>
                  </a:cubicBezTo>
                  <a:cubicBezTo>
                    <a:pt x="2113" y="7754"/>
                    <a:pt x="1730" y="6779"/>
                    <a:pt x="1927" y="5837"/>
                  </a:cubicBezTo>
                  <a:cubicBezTo>
                    <a:pt x="2059" y="5214"/>
                    <a:pt x="2441" y="4644"/>
                    <a:pt x="2989" y="4294"/>
                  </a:cubicBezTo>
                  <a:lnTo>
                    <a:pt x="2989" y="4294"/>
                  </a:lnTo>
                  <a:cubicBezTo>
                    <a:pt x="2792" y="4633"/>
                    <a:pt x="2628" y="4995"/>
                    <a:pt x="2485" y="5367"/>
                  </a:cubicBezTo>
                  <a:cubicBezTo>
                    <a:pt x="2548" y="5379"/>
                    <a:pt x="2611" y="5385"/>
                    <a:pt x="2673" y="5385"/>
                  </a:cubicBezTo>
                  <a:cubicBezTo>
                    <a:pt x="3066" y="5385"/>
                    <a:pt x="3442" y="5162"/>
                    <a:pt x="3745" y="4907"/>
                  </a:cubicBezTo>
                  <a:cubicBezTo>
                    <a:pt x="4161" y="4557"/>
                    <a:pt x="4511" y="4141"/>
                    <a:pt x="4784" y="3681"/>
                  </a:cubicBezTo>
                  <a:lnTo>
                    <a:pt x="4784" y="3681"/>
                  </a:lnTo>
                  <a:cubicBezTo>
                    <a:pt x="4774" y="3976"/>
                    <a:pt x="4762" y="4283"/>
                    <a:pt x="4872" y="4557"/>
                  </a:cubicBezTo>
                  <a:cubicBezTo>
                    <a:pt x="4981" y="4830"/>
                    <a:pt x="5244" y="5071"/>
                    <a:pt x="5540" y="5071"/>
                  </a:cubicBezTo>
                  <a:cubicBezTo>
                    <a:pt x="5507" y="4677"/>
                    <a:pt x="5529" y="4283"/>
                    <a:pt x="5628" y="3900"/>
                  </a:cubicBezTo>
                  <a:cubicBezTo>
                    <a:pt x="5803" y="4294"/>
                    <a:pt x="6219" y="4557"/>
                    <a:pt x="6646" y="4677"/>
                  </a:cubicBezTo>
                  <a:cubicBezTo>
                    <a:pt x="6921" y="4747"/>
                    <a:pt x="7205" y="4768"/>
                    <a:pt x="7492" y="4768"/>
                  </a:cubicBezTo>
                  <a:cubicBezTo>
                    <a:pt x="7651" y="4768"/>
                    <a:pt x="7811" y="4762"/>
                    <a:pt x="7971" y="4754"/>
                  </a:cubicBezTo>
                  <a:cubicBezTo>
                    <a:pt x="7796" y="4458"/>
                    <a:pt x="7609" y="4173"/>
                    <a:pt x="7401" y="3910"/>
                  </a:cubicBezTo>
                  <a:lnTo>
                    <a:pt x="7401" y="3910"/>
                  </a:lnTo>
                  <a:cubicBezTo>
                    <a:pt x="8200" y="3944"/>
                    <a:pt x="8901" y="4666"/>
                    <a:pt x="8923" y="5465"/>
                  </a:cubicBezTo>
                  <a:cubicBezTo>
                    <a:pt x="8923" y="5684"/>
                    <a:pt x="8879" y="5893"/>
                    <a:pt x="8890" y="6112"/>
                  </a:cubicBezTo>
                  <a:cubicBezTo>
                    <a:pt x="8912" y="6331"/>
                    <a:pt x="8989" y="6549"/>
                    <a:pt x="9164" y="6669"/>
                  </a:cubicBezTo>
                  <a:cubicBezTo>
                    <a:pt x="9197" y="6691"/>
                    <a:pt x="9229" y="6703"/>
                    <a:pt x="9263" y="6703"/>
                  </a:cubicBezTo>
                  <a:cubicBezTo>
                    <a:pt x="9306" y="6691"/>
                    <a:pt x="9328" y="6659"/>
                    <a:pt x="9361" y="6615"/>
                  </a:cubicBezTo>
                  <a:cubicBezTo>
                    <a:pt x="9482" y="6451"/>
                    <a:pt x="9602" y="6287"/>
                    <a:pt x="9723" y="6112"/>
                  </a:cubicBezTo>
                  <a:lnTo>
                    <a:pt x="9723" y="6112"/>
                  </a:lnTo>
                  <a:cubicBezTo>
                    <a:pt x="9602" y="6845"/>
                    <a:pt x="9504" y="7666"/>
                    <a:pt x="9920" y="8279"/>
                  </a:cubicBezTo>
                  <a:cubicBezTo>
                    <a:pt x="9854" y="7502"/>
                    <a:pt x="10193" y="6757"/>
                    <a:pt x="10314" y="6002"/>
                  </a:cubicBezTo>
                  <a:cubicBezTo>
                    <a:pt x="10368" y="5640"/>
                    <a:pt x="10445" y="5290"/>
                    <a:pt x="10412" y="4918"/>
                  </a:cubicBezTo>
                  <a:cubicBezTo>
                    <a:pt x="10401" y="4710"/>
                    <a:pt x="10346" y="4020"/>
                    <a:pt x="10149" y="3900"/>
                  </a:cubicBezTo>
                  <a:lnTo>
                    <a:pt x="10149" y="3900"/>
                  </a:lnTo>
                  <a:cubicBezTo>
                    <a:pt x="10456" y="4086"/>
                    <a:pt x="10762" y="4272"/>
                    <a:pt x="11113" y="4360"/>
                  </a:cubicBezTo>
                  <a:cubicBezTo>
                    <a:pt x="11231" y="4389"/>
                    <a:pt x="11354" y="4405"/>
                    <a:pt x="11476" y="4405"/>
                  </a:cubicBezTo>
                  <a:cubicBezTo>
                    <a:pt x="11716" y="4405"/>
                    <a:pt x="11953" y="4344"/>
                    <a:pt x="12142" y="4206"/>
                  </a:cubicBezTo>
                  <a:cubicBezTo>
                    <a:pt x="12569" y="3889"/>
                    <a:pt x="12645" y="3275"/>
                    <a:pt x="12580" y="2750"/>
                  </a:cubicBezTo>
                  <a:cubicBezTo>
                    <a:pt x="12525" y="2290"/>
                    <a:pt x="12328" y="1776"/>
                    <a:pt x="11901" y="1623"/>
                  </a:cubicBezTo>
                  <a:cubicBezTo>
                    <a:pt x="11791" y="988"/>
                    <a:pt x="11375" y="407"/>
                    <a:pt x="10796" y="144"/>
                  </a:cubicBezTo>
                  <a:cubicBezTo>
                    <a:pt x="10576" y="49"/>
                    <a:pt x="10334" y="1"/>
                    <a:pt x="100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2"/>
            <p:cNvSpPr/>
            <p:nvPr/>
          </p:nvSpPr>
          <p:spPr>
            <a:xfrm>
              <a:off x="7837988" y="2959591"/>
              <a:ext cx="239440" cy="399710"/>
            </a:xfrm>
            <a:custGeom>
              <a:rect b="b" l="l" r="r" t="t"/>
              <a:pathLst>
                <a:path extrusionOk="0" h="13874" w="8311">
                  <a:moveTo>
                    <a:pt x="4438" y="1"/>
                  </a:moveTo>
                  <a:cubicBezTo>
                    <a:pt x="4204" y="1"/>
                    <a:pt x="4172" y="1996"/>
                    <a:pt x="4139" y="2213"/>
                  </a:cubicBezTo>
                  <a:cubicBezTo>
                    <a:pt x="4144" y="2188"/>
                    <a:pt x="4165" y="2178"/>
                    <a:pt x="4196" y="2178"/>
                  </a:cubicBezTo>
                  <a:cubicBezTo>
                    <a:pt x="4374" y="2178"/>
                    <a:pt x="4902" y="2516"/>
                    <a:pt x="4939" y="2553"/>
                  </a:cubicBezTo>
                  <a:cubicBezTo>
                    <a:pt x="5136" y="2728"/>
                    <a:pt x="5300" y="2947"/>
                    <a:pt x="5399" y="3188"/>
                  </a:cubicBezTo>
                  <a:cubicBezTo>
                    <a:pt x="5596" y="3724"/>
                    <a:pt x="5464" y="4381"/>
                    <a:pt x="5158" y="4852"/>
                  </a:cubicBezTo>
                  <a:cubicBezTo>
                    <a:pt x="4720" y="5520"/>
                    <a:pt x="4008" y="5947"/>
                    <a:pt x="3351" y="6385"/>
                  </a:cubicBezTo>
                  <a:cubicBezTo>
                    <a:pt x="2322" y="7052"/>
                    <a:pt x="1314" y="7841"/>
                    <a:pt x="723" y="8914"/>
                  </a:cubicBezTo>
                  <a:cubicBezTo>
                    <a:pt x="121" y="9998"/>
                    <a:pt x="1" y="11410"/>
                    <a:pt x="713" y="12417"/>
                  </a:cubicBezTo>
                  <a:cubicBezTo>
                    <a:pt x="691" y="12166"/>
                    <a:pt x="713" y="11914"/>
                    <a:pt x="789" y="11684"/>
                  </a:cubicBezTo>
                  <a:cubicBezTo>
                    <a:pt x="1052" y="12494"/>
                    <a:pt x="1468" y="13064"/>
                    <a:pt x="2224" y="13424"/>
                  </a:cubicBezTo>
                  <a:lnTo>
                    <a:pt x="2453" y="13523"/>
                  </a:lnTo>
                  <a:cubicBezTo>
                    <a:pt x="3046" y="13752"/>
                    <a:pt x="3684" y="13873"/>
                    <a:pt x="4323" y="13873"/>
                  </a:cubicBezTo>
                  <a:cubicBezTo>
                    <a:pt x="4569" y="13873"/>
                    <a:pt x="4815" y="13855"/>
                    <a:pt x="5059" y="13819"/>
                  </a:cubicBezTo>
                  <a:cubicBezTo>
                    <a:pt x="4796" y="13578"/>
                    <a:pt x="4533" y="13348"/>
                    <a:pt x="4271" y="13107"/>
                  </a:cubicBezTo>
                  <a:lnTo>
                    <a:pt x="4271" y="13107"/>
                  </a:lnTo>
                  <a:cubicBezTo>
                    <a:pt x="4483" y="13204"/>
                    <a:pt x="4716" y="13259"/>
                    <a:pt x="4948" y="13259"/>
                  </a:cubicBezTo>
                  <a:cubicBezTo>
                    <a:pt x="5004" y="13259"/>
                    <a:pt x="5059" y="13256"/>
                    <a:pt x="5114" y="13249"/>
                  </a:cubicBezTo>
                  <a:cubicBezTo>
                    <a:pt x="4577" y="12823"/>
                    <a:pt x="4151" y="12264"/>
                    <a:pt x="3888" y="11629"/>
                  </a:cubicBezTo>
                  <a:lnTo>
                    <a:pt x="3888" y="11629"/>
                  </a:lnTo>
                  <a:cubicBezTo>
                    <a:pt x="4129" y="11815"/>
                    <a:pt x="4413" y="11957"/>
                    <a:pt x="4720" y="12034"/>
                  </a:cubicBezTo>
                  <a:cubicBezTo>
                    <a:pt x="3428" y="10862"/>
                    <a:pt x="3669" y="9056"/>
                    <a:pt x="4895" y="7962"/>
                  </a:cubicBezTo>
                  <a:cubicBezTo>
                    <a:pt x="5574" y="7359"/>
                    <a:pt x="6384" y="6889"/>
                    <a:pt x="6888" y="6133"/>
                  </a:cubicBezTo>
                  <a:cubicBezTo>
                    <a:pt x="8311" y="3987"/>
                    <a:pt x="7041" y="451"/>
                    <a:pt x="4446" y="1"/>
                  </a:cubicBezTo>
                  <a:cubicBezTo>
                    <a:pt x="4443" y="1"/>
                    <a:pt x="4441" y="1"/>
                    <a:pt x="44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2"/>
            <p:cNvSpPr/>
            <p:nvPr/>
          </p:nvSpPr>
          <p:spPr>
            <a:xfrm>
              <a:off x="7994772" y="2969415"/>
              <a:ext cx="2564" cy="1585"/>
            </a:xfrm>
            <a:custGeom>
              <a:rect b="b" l="l" r="r" t="t"/>
              <a:pathLst>
                <a:path extrusionOk="0" h="55" w="89">
                  <a:moveTo>
                    <a:pt x="33" y="22"/>
                  </a:moveTo>
                  <a:lnTo>
                    <a:pt x="33" y="22"/>
                  </a:lnTo>
                  <a:cubicBezTo>
                    <a:pt x="44" y="33"/>
                    <a:pt x="66" y="44"/>
                    <a:pt x="88" y="55"/>
                  </a:cubicBezTo>
                  <a:cubicBezTo>
                    <a:pt x="66" y="44"/>
                    <a:pt x="44" y="33"/>
                    <a:pt x="33" y="22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0" y="11"/>
                    <a:pt x="11" y="11"/>
                    <a:pt x="22" y="22"/>
                  </a:cubicBezTo>
                  <a:lnTo>
                    <a:pt x="22" y="22"/>
                  </a:lnTo>
                  <a:cubicBezTo>
                    <a:pt x="11" y="11"/>
                    <a:pt x="0" y="11"/>
                    <a:pt x="0" y="0"/>
                  </a:cubicBezTo>
                  <a:close/>
                </a:path>
              </a:pathLst>
            </a:custGeom>
            <a:solidFill>
              <a:srgbClr val="93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7995406" y="2970049"/>
              <a:ext cx="317" cy="29"/>
            </a:xfrm>
            <a:custGeom>
              <a:rect b="b" l="l" r="r" t="t"/>
              <a:pathLst>
                <a:path extrusionOk="0" h="1" w="11">
                  <a:moveTo>
                    <a:pt x="0" y="0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8164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2"/>
            <p:cNvSpPr/>
            <p:nvPr/>
          </p:nvSpPr>
          <p:spPr>
            <a:xfrm>
              <a:off x="7908659" y="3036283"/>
              <a:ext cx="90550" cy="124949"/>
            </a:xfrm>
            <a:custGeom>
              <a:rect b="b" l="l" r="r" t="t"/>
              <a:pathLst>
                <a:path extrusionOk="0" h="4337" w="3143">
                  <a:moveTo>
                    <a:pt x="2595" y="0"/>
                  </a:moveTo>
                  <a:lnTo>
                    <a:pt x="2595" y="11"/>
                  </a:lnTo>
                  <a:cubicBezTo>
                    <a:pt x="2737" y="154"/>
                    <a:pt x="2858" y="329"/>
                    <a:pt x="2934" y="526"/>
                  </a:cubicBezTo>
                  <a:cubicBezTo>
                    <a:pt x="3131" y="1062"/>
                    <a:pt x="3000" y="1719"/>
                    <a:pt x="2693" y="2190"/>
                  </a:cubicBezTo>
                  <a:cubicBezTo>
                    <a:pt x="2255" y="2858"/>
                    <a:pt x="1544" y="3285"/>
                    <a:pt x="876" y="3723"/>
                  </a:cubicBezTo>
                  <a:cubicBezTo>
                    <a:pt x="581" y="3920"/>
                    <a:pt x="285" y="4117"/>
                    <a:pt x="0" y="4336"/>
                  </a:cubicBezTo>
                  <a:lnTo>
                    <a:pt x="22" y="4336"/>
                  </a:lnTo>
                  <a:cubicBezTo>
                    <a:pt x="296" y="4117"/>
                    <a:pt x="591" y="3920"/>
                    <a:pt x="898" y="3723"/>
                  </a:cubicBezTo>
                  <a:cubicBezTo>
                    <a:pt x="1555" y="3285"/>
                    <a:pt x="2267" y="2858"/>
                    <a:pt x="2705" y="2190"/>
                  </a:cubicBezTo>
                  <a:cubicBezTo>
                    <a:pt x="3011" y="1719"/>
                    <a:pt x="3143" y="1062"/>
                    <a:pt x="2946" y="526"/>
                  </a:cubicBezTo>
                  <a:cubicBezTo>
                    <a:pt x="2869" y="329"/>
                    <a:pt x="2749" y="154"/>
                    <a:pt x="25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2"/>
            <p:cNvSpPr/>
            <p:nvPr/>
          </p:nvSpPr>
          <p:spPr>
            <a:xfrm>
              <a:off x="7840840" y="3241612"/>
              <a:ext cx="17372" cy="75741"/>
            </a:xfrm>
            <a:custGeom>
              <a:rect b="b" l="l" r="r" t="t"/>
              <a:pathLst>
                <a:path extrusionOk="0" h="2629" w="603">
                  <a:moveTo>
                    <a:pt x="252" y="1"/>
                  </a:moveTo>
                  <a:cubicBezTo>
                    <a:pt x="1" y="898"/>
                    <a:pt x="66" y="1873"/>
                    <a:pt x="602" y="2628"/>
                  </a:cubicBezTo>
                  <a:lnTo>
                    <a:pt x="602" y="2606"/>
                  </a:lnTo>
                  <a:cubicBezTo>
                    <a:pt x="77" y="1862"/>
                    <a:pt x="11" y="888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2"/>
            <p:cNvSpPr/>
            <p:nvPr/>
          </p:nvSpPr>
          <p:spPr>
            <a:xfrm>
              <a:off x="7848071" y="3161203"/>
              <a:ext cx="61221" cy="80438"/>
            </a:xfrm>
            <a:custGeom>
              <a:rect b="b" l="l" r="r" t="t"/>
              <a:pathLst>
                <a:path extrusionOk="0" h="2792" w="2125">
                  <a:moveTo>
                    <a:pt x="2103" y="0"/>
                  </a:moveTo>
                  <a:cubicBezTo>
                    <a:pt x="1414" y="536"/>
                    <a:pt x="779" y="1161"/>
                    <a:pt x="351" y="1916"/>
                  </a:cubicBezTo>
                  <a:cubicBezTo>
                    <a:pt x="209" y="2190"/>
                    <a:pt x="88" y="2485"/>
                    <a:pt x="1" y="2792"/>
                  </a:cubicBezTo>
                  <a:lnTo>
                    <a:pt x="12" y="2792"/>
                  </a:lnTo>
                  <a:cubicBezTo>
                    <a:pt x="100" y="2485"/>
                    <a:pt x="220" y="2190"/>
                    <a:pt x="373" y="1916"/>
                  </a:cubicBezTo>
                  <a:cubicBezTo>
                    <a:pt x="789" y="1161"/>
                    <a:pt x="1424" y="536"/>
                    <a:pt x="2125" y="0"/>
                  </a:cubicBezTo>
                  <a:close/>
                </a:path>
              </a:pathLst>
            </a:custGeom>
            <a:solidFill>
              <a:srgbClr val="323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2"/>
            <p:cNvSpPr/>
            <p:nvPr/>
          </p:nvSpPr>
          <p:spPr>
            <a:xfrm>
              <a:off x="7860402" y="3296207"/>
              <a:ext cx="123336" cy="63094"/>
            </a:xfrm>
            <a:custGeom>
              <a:rect b="b" l="l" r="r" t="t"/>
              <a:pathLst>
                <a:path extrusionOk="0" h="2190" w="4281">
                  <a:moveTo>
                    <a:pt x="4117" y="1380"/>
                  </a:moveTo>
                  <a:lnTo>
                    <a:pt x="4161" y="1423"/>
                  </a:lnTo>
                  <a:lnTo>
                    <a:pt x="4281" y="1423"/>
                  </a:lnTo>
                  <a:cubicBezTo>
                    <a:pt x="4227" y="1412"/>
                    <a:pt x="4171" y="1401"/>
                    <a:pt x="4117" y="1380"/>
                  </a:cubicBezTo>
                  <a:close/>
                  <a:moveTo>
                    <a:pt x="3493" y="1423"/>
                  </a:moveTo>
                  <a:lnTo>
                    <a:pt x="3755" y="1653"/>
                  </a:lnTo>
                  <a:cubicBezTo>
                    <a:pt x="3701" y="1599"/>
                    <a:pt x="3668" y="1555"/>
                    <a:pt x="3657" y="1533"/>
                  </a:cubicBezTo>
                  <a:cubicBezTo>
                    <a:pt x="3679" y="1521"/>
                    <a:pt x="3701" y="1521"/>
                    <a:pt x="3711" y="1511"/>
                  </a:cubicBezTo>
                  <a:cubicBezTo>
                    <a:pt x="3635" y="1489"/>
                    <a:pt x="3570" y="1456"/>
                    <a:pt x="3493" y="1423"/>
                  </a:cubicBezTo>
                  <a:close/>
                  <a:moveTo>
                    <a:pt x="11" y="0"/>
                  </a:moveTo>
                  <a:cubicBezTo>
                    <a:pt x="0" y="0"/>
                    <a:pt x="0" y="11"/>
                    <a:pt x="0" y="22"/>
                  </a:cubicBezTo>
                  <a:cubicBezTo>
                    <a:pt x="263" y="821"/>
                    <a:pt x="690" y="1390"/>
                    <a:pt x="1434" y="1740"/>
                  </a:cubicBezTo>
                  <a:lnTo>
                    <a:pt x="1665" y="1839"/>
                  </a:lnTo>
                  <a:cubicBezTo>
                    <a:pt x="2244" y="2069"/>
                    <a:pt x="2879" y="2190"/>
                    <a:pt x="3514" y="2190"/>
                  </a:cubicBezTo>
                  <a:cubicBezTo>
                    <a:pt x="2891" y="2190"/>
                    <a:pt x="2256" y="2069"/>
                    <a:pt x="1675" y="1839"/>
                  </a:cubicBezTo>
                  <a:lnTo>
                    <a:pt x="1446" y="1740"/>
                  </a:lnTo>
                  <a:cubicBezTo>
                    <a:pt x="690" y="1380"/>
                    <a:pt x="274" y="810"/>
                    <a:pt x="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2"/>
            <p:cNvSpPr/>
            <p:nvPr/>
          </p:nvSpPr>
          <p:spPr>
            <a:xfrm>
              <a:off x="7841157" y="2969415"/>
              <a:ext cx="207259" cy="389886"/>
            </a:xfrm>
            <a:custGeom>
              <a:rect b="b" l="l" r="r" t="t"/>
              <a:pathLst>
                <a:path extrusionOk="0" h="13533" w="7194">
                  <a:moveTo>
                    <a:pt x="5332" y="0"/>
                  </a:moveTo>
                  <a:cubicBezTo>
                    <a:pt x="5332" y="1"/>
                    <a:pt x="5332" y="1"/>
                    <a:pt x="5333" y="2"/>
                  </a:cubicBezTo>
                  <a:lnTo>
                    <a:pt x="5333" y="2"/>
                  </a:lnTo>
                  <a:cubicBezTo>
                    <a:pt x="5332" y="1"/>
                    <a:pt x="5332" y="1"/>
                    <a:pt x="5332" y="0"/>
                  </a:cubicBezTo>
                  <a:close/>
                  <a:moveTo>
                    <a:pt x="5333" y="2"/>
                  </a:moveTo>
                  <a:cubicBezTo>
                    <a:pt x="5354" y="483"/>
                    <a:pt x="5321" y="964"/>
                    <a:pt x="5233" y="1412"/>
                  </a:cubicBezTo>
                  <a:cubicBezTo>
                    <a:pt x="5190" y="1643"/>
                    <a:pt x="5135" y="1862"/>
                    <a:pt x="5048" y="2080"/>
                  </a:cubicBezTo>
                  <a:cubicBezTo>
                    <a:pt x="5015" y="2157"/>
                    <a:pt x="4982" y="2244"/>
                    <a:pt x="4938" y="2321"/>
                  </a:cubicBezTo>
                  <a:cubicBezTo>
                    <a:pt x="5092" y="2475"/>
                    <a:pt x="5212" y="2650"/>
                    <a:pt x="5289" y="2847"/>
                  </a:cubicBezTo>
                  <a:cubicBezTo>
                    <a:pt x="5486" y="3383"/>
                    <a:pt x="5354" y="4040"/>
                    <a:pt x="5048" y="4511"/>
                  </a:cubicBezTo>
                  <a:cubicBezTo>
                    <a:pt x="4610" y="5179"/>
                    <a:pt x="3898" y="5606"/>
                    <a:pt x="3241" y="6044"/>
                  </a:cubicBezTo>
                  <a:cubicBezTo>
                    <a:pt x="2934" y="6241"/>
                    <a:pt x="2639" y="6438"/>
                    <a:pt x="2365" y="6657"/>
                  </a:cubicBezTo>
                  <a:cubicBezTo>
                    <a:pt x="1664" y="7193"/>
                    <a:pt x="1029" y="7818"/>
                    <a:pt x="613" y="8573"/>
                  </a:cubicBezTo>
                  <a:cubicBezTo>
                    <a:pt x="460" y="8847"/>
                    <a:pt x="340" y="9142"/>
                    <a:pt x="252" y="9449"/>
                  </a:cubicBezTo>
                  <a:cubicBezTo>
                    <a:pt x="0" y="10336"/>
                    <a:pt x="66" y="11310"/>
                    <a:pt x="591" y="12054"/>
                  </a:cubicBezTo>
                  <a:cubicBezTo>
                    <a:pt x="569" y="11813"/>
                    <a:pt x="591" y="11573"/>
                    <a:pt x="668" y="11343"/>
                  </a:cubicBezTo>
                  <a:lnTo>
                    <a:pt x="668" y="11365"/>
                  </a:lnTo>
                  <a:cubicBezTo>
                    <a:pt x="668" y="11354"/>
                    <a:pt x="668" y="11343"/>
                    <a:pt x="679" y="11343"/>
                  </a:cubicBezTo>
                  <a:cubicBezTo>
                    <a:pt x="942" y="12153"/>
                    <a:pt x="1358" y="12723"/>
                    <a:pt x="2114" y="13083"/>
                  </a:cubicBezTo>
                  <a:lnTo>
                    <a:pt x="2343" y="13182"/>
                  </a:lnTo>
                  <a:cubicBezTo>
                    <a:pt x="2924" y="13412"/>
                    <a:pt x="3559" y="13533"/>
                    <a:pt x="4182" y="13533"/>
                  </a:cubicBezTo>
                  <a:cubicBezTo>
                    <a:pt x="4435" y="13533"/>
                    <a:pt x="4686" y="13511"/>
                    <a:pt x="4938" y="13478"/>
                  </a:cubicBezTo>
                  <a:lnTo>
                    <a:pt x="4927" y="13478"/>
                  </a:lnTo>
                  <a:cubicBezTo>
                    <a:pt x="4829" y="13478"/>
                    <a:pt x="4566" y="13182"/>
                    <a:pt x="4423" y="12996"/>
                  </a:cubicBezTo>
                  <a:lnTo>
                    <a:pt x="4161" y="12766"/>
                  </a:lnTo>
                  <a:lnTo>
                    <a:pt x="4161" y="12766"/>
                  </a:lnTo>
                  <a:cubicBezTo>
                    <a:pt x="4238" y="12799"/>
                    <a:pt x="4303" y="12832"/>
                    <a:pt x="4379" y="12854"/>
                  </a:cubicBezTo>
                  <a:cubicBezTo>
                    <a:pt x="4522" y="12799"/>
                    <a:pt x="4676" y="12777"/>
                    <a:pt x="4829" y="12766"/>
                  </a:cubicBezTo>
                  <a:lnTo>
                    <a:pt x="4785" y="12723"/>
                  </a:lnTo>
                  <a:cubicBezTo>
                    <a:pt x="3744" y="12482"/>
                    <a:pt x="2847" y="11748"/>
                    <a:pt x="2486" y="10719"/>
                  </a:cubicBezTo>
                  <a:cubicBezTo>
                    <a:pt x="2486" y="10968"/>
                    <a:pt x="2486" y="11207"/>
                    <a:pt x="2475" y="11455"/>
                  </a:cubicBezTo>
                  <a:lnTo>
                    <a:pt x="2475" y="11455"/>
                  </a:lnTo>
                  <a:cubicBezTo>
                    <a:pt x="2478" y="11290"/>
                    <a:pt x="2244" y="10990"/>
                    <a:pt x="2201" y="10806"/>
                  </a:cubicBezTo>
                  <a:cubicBezTo>
                    <a:pt x="2124" y="10521"/>
                    <a:pt x="2146" y="10248"/>
                    <a:pt x="2157" y="9964"/>
                  </a:cubicBezTo>
                  <a:cubicBezTo>
                    <a:pt x="2190" y="9394"/>
                    <a:pt x="2321" y="8901"/>
                    <a:pt x="2671" y="8441"/>
                  </a:cubicBezTo>
                  <a:cubicBezTo>
                    <a:pt x="3372" y="7522"/>
                    <a:pt x="4391" y="6887"/>
                    <a:pt x="5233" y="6088"/>
                  </a:cubicBezTo>
                  <a:cubicBezTo>
                    <a:pt x="6306" y="5069"/>
                    <a:pt x="7194" y="3295"/>
                    <a:pt x="6055" y="1981"/>
                  </a:cubicBezTo>
                  <a:lnTo>
                    <a:pt x="6055" y="1981"/>
                  </a:lnTo>
                  <a:cubicBezTo>
                    <a:pt x="6306" y="1993"/>
                    <a:pt x="6569" y="2080"/>
                    <a:pt x="6778" y="2222"/>
                  </a:cubicBezTo>
                  <a:cubicBezTo>
                    <a:pt x="6613" y="1270"/>
                    <a:pt x="6165" y="514"/>
                    <a:pt x="5420" y="55"/>
                  </a:cubicBezTo>
                  <a:cubicBezTo>
                    <a:pt x="5398" y="44"/>
                    <a:pt x="5376" y="33"/>
                    <a:pt x="5365" y="22"/>
                  </a:cubicBezTo>
                  <a:lnTo>
                    <a:pt x="5354" y="22"/>
                  </a:lnTo>
                  <a:cubicBezTo>
                    <a:pt x="5343" y="11"/>
                    <a:pt x="5333" y="11"/>
                    <a:pt x="5333" y="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2"/>
            <p:cNvSpPr/>
            <p:nvPr/>
          </p:nvSpPr>
          <p:spPr>
            <a:xfrm>
              <a:off x="7271814" y="2745129"/>
              <a:ext cx="739380" cy="385363"/>
            </a:xfrm>
            <a:custGeom>
              <a:rect b="b" l="l" r="r" t="t"/>
              <a:pathLst>
                <a:path extrusionOk="0" h="13376" w="25664">
                  <a:moveTo>
                    <a:pt x="15328" y="0"/>
                  </a:moveTo>
                  <a:lnTo>
                    <a:pt x="15328" y="0"/>
                  </a:lnTo>
                  <a:cubicBezTo>
                    <a:pt x="14638" y="66"/>
                    <a:pt x="13959" y="209"/>
                    <a:pt x="13292" y="416"/>
                  </a:cubicBezTo>
                  <a:cubicBezTo>
                    <a:pt x="13445" y="285"/>
                    <a:pt x="13587" y="154"/>
                    <a:pt x="13740" y="22"/>
                  </a:cubicBezTo>
                  <a:lnTo>
                    <a:pt x="13740" y="22"/>
                  </a:lnTo>
                  <a:cubicBezTo>
                    <a:pt x="12788" y="253"/>
                    <a:pt x="11890" y="679"/>
                    <a:pt x="10949" y="975"/>
                  </a:cubicBezTo>
                  <a:cubicBezTo>
                    <a:pt x="9569" y="1413"/>
                    <a:pt x="8212" y="1085"/>
                    <a:pt x="6832" y="1467"/>
                  </a:cubicBezTo>
                  <a:cubicBezTo>
                    <a:pt x="6076" y="1676"/>
                    <a:pt x="5365" y="2015"/>
                    <a:pt x="4686" y="2431"/>
                  </a:cubicBezTo>
                  <a:cubicBezTo>
                    <a:pt x="3613" y="3088"/>
                    <a:pt x="2650" y="3931"/>
                    <a:pt x="1840" y="4895"/>
                  </a:cubicBezTo>
                  <a:cubicBezTo>
                    <a:pt x="1127" y="5749"/>
                    <a:pt x="241" y="6493"/>
                    <a:pt x="66" y="7664"/>
                  </a:cubicBezTo>
                  <a:cubicBezTo>
                    <a:pt x="0" y="8124"/>
                    <a:pt x="55" y="8639"/>
                    <a:pt x="351" y="9000"/>
                  </a:cubicBezTo>
                  <a:cubicBezTo>
                    <a:pt x="799" y="9569"/>
                    <a:pt x="1621" y="9635"/>
                    <a:pt x="2343" y="9690"/>
                  </a:cubicBezTo>
                  <a:cubicBezTo>
                    <a:pt x="3810" y="9800"/>
                    <a:pt x="5376" y="10084"/>
                    <a:pt x="6372" y="11157"/>
                  </a:cubicBezTo>
                  <a:cubicBezTo>
                    <a:pt x="6701" y="11508"/>
                    <a:pt x="6964" y="11934"/>
                    <a:pt x="7368" y="12197"/>
                  </a:cubicBezTo>
                  <a:cubicBezTo>
                    <a:pt x="7541" y="12305"/>
                    <a:pt x="7756" y="12364"/>
                    <a:pt x="7963" y="12364"/>
                  </a:cubicBezTo>
                  <a:cubicBezTo>
                    <a:pt x="8241" y="12364"/>
                    <a:pt x="8507" y="12256"/>
                    <a:pt x="8638" y="12011"/>
                  </a:cubicBezTo>
                  <a:cubicBezTo>
                    <a:pt x="8726" y="11847"/>
                    <a:pt x="8737" y="11661"/>
                    <a:pt x="8726" y="11474"/>
                  </a:cubicBezTo>
                  <a:cubicBezTo>
                    <a:pt x="8715" y="10796"/>
                    <a:pt x="8518" y="10084"/>
                    <a:pt x="8113" y="9537"/>
                  </a:cubicBezTo>
                  <a:cubicBezTo>
                    <a:pt x="8638" y="9394"/>
                    <a:pt x="9175" y="9296"/>
                    <a:pt x="9723" y="9241"/>
                  </a:cubicBezTo>
                  <a:cubicBezTo>
                    <a:pt x="9767" y="9235"/>
                    <a:pt x="9811" y="9228"/>
                    <a:pt x="9858" y="9228"/>
                  </a:cubicBezTo>
                  <a:cubicBezTo>
                    <a:pt x="9892" y="9228"/>
                    <a:pt x="9927" y="9232"/>
                    <a:pt x="9963" y="9241"/>
                  </a:cubicBezTo>
                  <a:cubicBezTo>
                    <a:pt x="10445" y="9340"/>
                    <a:pt x="10489" y="10095"/>
                    <a:pt x="10796" y="10402"/>
                  </a:cubicBezTo>
                  <a:cubicBezTo>
                    <a:pt x="11080" y="10698"/>
                    <a:pt x="11463" y="10905"/>
                    <a:pt x="11869" y="11026"/>
                  </a:cubicBezTo>
                  <a:cubicBezTo>
                    <a:pt x="12187" y="11120"/>
                    <a:pt x="12499" y="11149"/>
                    <a:pt x="12807" y="11149"/>
                  </a:cubicBezTo>
                  <a:cubicBezTo>
                    <a:pt x="13039" y="11149"/>
                    <a:pt x="13269" y="11132"/>
                    <a:pt x="13499" y="11114"/>
                  </a:cubicBezTo>
                  <a:cubicBezTo>
                    <a:pt x="13693" y="11104"/>
                    <a:pt x="13887" y="11089"/>
                    <a:pt x="14086" y="11089"/>
                  </a:cubicBezTo>
                  <a:cubicBezTo>
                    <a:pt x="14135" y="11089"/>
                    <a:pt x="14184" y="11089"/>
                    <a:pt x="14233" y="11092"/>
                  </a:cubicBezTo>
                  <a:cubicBezTo>
                    <a:pt x="13565" y="11256"/>
                    <a:pt x="12876" y="11431"/>
                    <a:pt x="12306" y="11825"/>
                  </a:cubicBezTo>
                  <a:cubicBezTo>
                    <a:pt x="12164" y="11912"/>
                    <a:pt x="12022" y="12044"/>
                    <a:pt x="11989" y="12208"/>
                  </a:cubicBezTo>
                  <a:cubicBezTo>
                    <a:pt x="11901" y="12668"/>
                    <a:pt x="12514" y="12997"/>
                    <a:pt x="12898" y="13007"/>
                  </a:cubicBezTo>
                  <a:cubicBezTo>
                    <a:pt x="12914" y="13008"/>
                    <a:pt x="12930" y="13008"/>
                    <a:pt x="12946" y="13008"/>
                  </a:cubicBezTo>
                  <a:cubicBezTo>
                    <a:pt x="13257" y="13008"/>
                    <a:pt x="13559" y="12906"/>
                    <a:pt x="13861" y="12844"/>
                  </a:cubicBezTo>
                  <a:cubicBezTo>
                    <a:pt x="14203" y="12771"/>
                    <a:pt x="14548" y="12741"/>
                    <a:pt x="14894" y="12741"/>
                  </a:cubicBezTo>
                  <a:cubicBezTo>
                    <a:pt x="15798" y="12741"/>
                    <a:pt x="16710" y="12946"/>
                    <a:pt x="17606" y="13128"/>
                  </a:cubicBezTo>
                  <a:cubicBezTo>
                    <a:pt x="18277" y="13260"/>
                    <a:pt x="18979" y="13376"/>
                    <a:pt x="19668" y="13376"/>
                  </a:cubicBezTo>
                  <a:cubicBezTo>
                    <a:pt x="20237" y="13376"/>
                    <a:pt x="20798" y="13297"/>
                    <a:pt x="21328" y="13084"/>
                  </a:cubicBezTo>
                  <a:cubicBezTo>
                    <a:pt x="21591" y="12985"/>
                    <a:pt x="21854" y="12832"/>
                    <a:pt x="22007" y="12591"/>
                  </a:cubicBezTo>
                  <a:cubicBezTo>
                    <a:pt x="22160" y="12350"/>
                    <a:pt x="22160" y="11990"/>
                    <a:pt x="21930" y="11803"/>
                  </a:cubicBezTo>
                  <a:cubicBezTo>
                    <a:pt x="22215" y="11749"/>
                    <a:pt x="22489" y="11693"/>
                    <a:pt x="22762" y="11606"/>
                  </a:cubicBezTo>
                  <a:cubicBezTo>
                    <a:pt x="23102" y="11508"/>
                    <a:pt x="23430" y="11376"/>
                    <a:pt x="23737" y="11190"/>
                  </a:cubicBezTo>
                  <a:cubicBezTo>
                    <a:pt x="25664" y="10007"/>
                    <a:pt x="25171" y="6778"/>
                    <a:pt x="24525" y="5026"/>
                  </a:cubicBezTo>
                  <a:cubicBezTo>
                    <a:pt x="24339" y="4533"/>
                    <a:pt x="24131" y="4051"/>
                    <a:pt x="23813" y="3625"/>
                  </a:cubicBezTo>
                  <a:cubicBezTo>
                    <a:pt x="23441" y="3143"/>
                    <a:pt x="22970" y="2694"/>
                    <a:pt x="22477" y="2333"/>
                  </a:cubicBezTo>
                  <a:cubicBezTo>
                    <a:pt x="22179" y="2116"/>
                    <a:pt x="21349" y="1503"/>
                    <a:pt x="20905" y="1503"/>
                  </a:cubicBezTo>
                  <a:cubicBezTo>
                    <a:pt x="20876" y="1503"/>
                    <a:pt x="20849" y="1506"/>
                    <a:pt x="20824" y="1511"/>
                  </a:cubicBezTo>
                  <a:cubicBezTo>
                    <a:pt x="20890" y="1496"/>
                    <a:pt x="20957" y="1488"/>
                    <a:pt x="21025" y="1488"/>
                  </a:cubicBezTo>
                  <a:cubicBezTo>
                    <a:pt x="21147" y="1488"/>
                    <a:pt x="21269" y="1513"/>
                    <a:pt x="21382" y="1555"/>
                  </a:cubicBezTo>
                  <a:cubicBezTo>
                    <a:pt x="20261" y="785"/>
                    <a:pt x="18902" y="361"/>
                    <a:pt x="17548" y="361"/>
                  </a:cubicBezTo>
                  <a:cubicBezTo>
                    <a:pt x="17421" y="361"/>
                    <a:pt x="17294" y="365"/>
                    <a:pt x="17168" y="373"/>
                  </a:cubicBezTo>
                  <a:cubicBezTo>
                    <a:pt x="17409" y="329"/>
                    <a:pt x="17660" y="285"/>
                    <a:pt x="17901" y="241"/>
                  </a:cubicBezTo>
                  <a:cubicBezTo>
                    <a:pt x="17340" y="106"/>
                    <a:pt x="16779" y="33"/>
                    <a:pt x="16265" y="33"/>
                  </a:cubicBezTo>
                  <a:cubicBezTo>
                    <a:pt x="15654" y="33"/>
                    <a:pt x="15108" y="136"/>
                    <a:pt x="14704" y="362"/>
                  </a:cubicBezTo>
                  <a:lnTo>
                    <a:pt x="153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2"/>
            <p:cNvSpPr/>
            <p:nvPr/>
          </p:nvSpPr>
          <p:spPr>
            <a:xfrm>
              <a:off x="7695407" y="2746714"/>
              <a:ext cx="32526" cy="8845"/>
            </a:xfrm>
            <a:custGeom>
              <a:rect b="b" l="l" r="r" t="t"/>
              <a:pathLst>
                <a:path extrusionOk="0" h="307" w="1129">
                  <a:moveTo>
                    <a:pt x="373" y="88"/>
                  </a:moveTo>
                  <a:lnTo>
                    <a:pt x="373" y="88"/>
                  </a:lnTo>
                  <a:cubicBezTo>
                    <a:pt x="253" y="164"/>
                    <a:pt x="122" y="230"/>
                    <a:pt x="1" y="307"/>
                  </a:cubicBezTo>
                  <a:cubicBezTo>
                    <a:pt x="132" y="230"/>
                    <a:pt x="253" y="164"/>
                    <a:pt x="373" y="88"/>
                  </a:cubicBezTo>
                  <a:close/>
                  <a:moveTo>
                    <a:pt x="1118" y="0"/>
                  </a:moveTo>
                  <a:cubicBezTo>
                    <a:pt x="713" y="0"/>
                    <a:pt x="264" y="154"/>
                    <a:pt x="1" y="307"/>
                  </a:cubicBezTo>
                  <a:cubicBezTo>
                    <a:pt x="307" y="132"/>
                    <a:pt x="691" y="33"/>
                    <a:pt x="1129" y="0"/>
                  </a:cubicBezTo>
                  <a:close/>
                </a:path>
              </a:pathLst>
            </a:custGeom>
            <a:solidFill>
              <a:srgbClr val="9B95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2"/>
            <p:cNvSpPr/>
            <p:nvPr/>
          </p:nvSpPr>
          <p:spPr>
            <a:xfrm>
              <a:off x="7271814" y="2745129"/>
              <a:ext cx="473809" cy="272543"/>
            </a:xfrm>
            <a:custGeom>
              <a:rect b="b" l="l" r="r" t="t"/>
              <a:pathLst>
                <a:path extrusionOk="0" h="9460" w="16446">
                  <a:moveTo>
                    <a:pt x="15328" y="0"/>
                  </a:moveTo>
                  <a:lnTo>
                    <a:pt x="15328" y="0"/>
                  </a:lnTo>
                  <a:cubicBezTo>
                    <a:pt x="14638" y="66"/>
                    <a:pt x="13959" y="209"/>
                    <a:pt x="13292" y="416"/>
                  </a:cubicBezTo>
                  <a:cubicBezTo>
                    <a:pt x="13445" y="285"/>
                    <a:pt x="13587" y="154"/>
                    <a:pt x="13740" y="22"/>
                  </a:cubicBezTo>
                  <a:lnTo>
                    <a:pt x="13740" y="22"/>
                  </a:lnTo>
                  <a:cubicBezTo>
                    <a:pt x="13182" y="154"/>
                    <a:pt x="12635" y="362"/>
                    <a:pt x="12087" y="570"/>
                  </a:cubicBezTo>
                  <a:cubicBezTo>
                    <a:pt x="12153" y="909"/>
                    <a:pt x="12197" y="1260"/>
                    <a:pt x="12241" y="1610"/>
                  </a:cubicBezTo>
                  <a:cubicBezTo>
                    <a:pt x="12328" y="2299"/>
                    <a:pt x="12383" y="2978"/>
                    <a:pt x="12383" y="3669"/>
                  </a:cubicBezTo>
                  <a:cubicBezTo>
                    <a:pt x="12383" y="3997"/>
                    <a:pt x="12372" y="4314"/>
                    <a:pt x="12350" y="4643"/>
                  </a:cubicBezTo>
                  <a:cubicBezTo>
                    <a:pt x="12306" y="5102"/>
                    <a:pt x="12241" y="5574"/>
                    <a:pt x="12022" y="5978"/>
                  </a:cubicBezTo>
                  <a:cubicBezTo>
                    <a:pt x="12131" y="5946"/>
                    <a:pt x="12241" y="5924"/>
                    <a:pt x="12350" y="5913"/>
                  </a:cubicBezTo>
                  <a:cubicBezTo>
                    <a:pt x="12470" y="5902"/>
                    <a:pt x="12580" y="5891"/>
                    <a:pt x="12679" y="5891"/>
                  </a:cubicBezTo>
                  <a:cubicBezTo>
                    <a:pt x="12799" y="5891"/>
                    <a:pt x="12908" y="5902"/>
                    <a:pt x="13007" y="5913"/>
                  </a:cubicBezTo>
                  <a:cubicBezTo>
                    <a:pt x="13051" y="5771"/>
                    <a:pt x="13083" y="5628"/>
                    <a:pt x="13105" y="5475"/>
                  </a:cubicBezTo>
                  <a:cubicBezTo>
                    <a:pt x="13259" y="4511"/>
                    <a:pt x="12876" y="3428"/>
                    <a:pt x="13401" y="2574"/>
                  </a:cubicBezTo>
                  <a:cubicBezTo>
                    <a:pt x="13730" y="2070"/>
                    <a:pt x="14190" y="1523"/>
                    <a:pt x="14671" y="1150"/>
                  </a:cubicBezTo>
                  <a:cubicBezTo>
                    <a:pt x="14825" y="1029"/>
                    <a:pt x="15974" y="241"/>
                    <a:pt x="16346" y="241"/>
                  </a:cubicBezTo>
                  <a:cubicBezTo>
                    <a:pt x="16390" y="241"/>
                    <a:pt x="16423" y="253"/>
                    <a:pt x="16445" y="274"/>
                  </a:cubicBezTo>
                  <a:cubicBezTo>
                    <a:pt x="16292" y="110"/>
                    <a:pt x="16073" y="55"/>
                    <a:pt x="15832" y="55"/>
                  </a:cubicBezTo>
                  <a:cubicBezTo>
                    <a:pt x="15394" y="88"/>
                    <a:pt x="15010" y="187"/>
                    <a:pt x="14704" y="362"/>
                  </a:cubicBezTo>
                  <a:cubicBezTo>
                    <a:pt x="14825" y="285"/>
                    <a:pt x="14956" y="219"/>
                    <a:pt x="15076" y="143"/>
                  </a:cubicBezTo>
                  <a:cubicBezTo>
                    <a:pt x="15164" y="99"/>
                    <a:pt x="15251" y="44"/>
                    <a:pt x="15328" y="0"/>
                  </a:cubicBezTo>
                  <a:close/>
                  <a:moveTo>
                    <a:pt x="10204" y="6493"/>
                  </a:moveTo>
                  <a:cubicBezTo>
                    <a:pt x="10062" y="7150"/>
                    <a:pt x="9777" y="7774"/>
                    <a:pt x="9229" y="8124"/>
                  </a:cubicBezTo>
                  <a:cubicBezTo>
                    <a:pt x="9197" y="8146"/>
                    <a:pt x="9164" y="8168"/>
                    <a:pt x="9120" y="8179"/>
                  </a:cubicBezTo>
                  <a:cubicBezTo>
                    <a:pt x="8726" y="8409"/>
                    <a:pt x="8277" y="8496"/>
                    <a:pt x="7818" y="8496"/>
                  </a:cubicBezTo>
                  <a:cubicBezTo>
                    <a:pt x="7599" y="8496"/>
                    <a:pt x="7380" y="8475"/>
                    <a:pt x="7161" y="8442"/>
                  </a:cubicBezTo>
                  <a:lnTo>
                    <a:pt x="7161" y="8442"/>
                  </a:lnTo>
                  <a:cubicBezTo>
                    <a:pt x="7226" y="8486"/>
                    <a:pt x="7292" y="8540"/>
                    <a:pt x="7358" y="8595"/>
                  </a:cubicBezTo>
                  <a:cubicBezTo>
                    <a:pt x="7511" y="8727"/>
                    <a:pt x="7653" y="8869"/>
                    <a:pt x="7784" y="9022"/>
                  </a:cubicBezTo>
                  <a:lnTo>
                    <a:pt x="7981" y="9252"/>
                  </a:lnTo>
                  <a:cubicBezTo>
                    <a:pt x="8387" y="9099"/>
                    <a:pt x="8813" y="9022"/>
                    <a:pt x="9251" y="8956"/>
                  </a:cubicBezTo>
                  <a:lnTo>
                    <a:pt x="9263" y="8956"/>
                  </a:lnTo>
                  <a:cubicBezTo>
                    <a:pt x="9448" y="8913"/>
                    <a:pt x="9635" y="8880"/>
                    <a:pt x="9821" y="8858"/>
                  </a:cubicBezTo>
                  <a:cubicBezTo>
                    <a:pt x="9974" y="8825"/>
                    <a:pt x="10127" y="8814"/>
                    <a:pt x="10281" y="8793"/>
                  </a:cubicBezTo>
                  <a:cubicBezTo>
                    <a:pt x="10302" y="8793"/>
                    <a:pt x="10336" y="8781"/>
                    <a:pt x="10368" y="8781"/>
                  </a:cubicBezTo>
                  <a:cubicBezTo>
                    <a:pt x="10324" y="8617"/>
                    <a:pt x="10281" y="8464"/>
                    <a:pt x="10248" y="8299"/>
                  </a:cubicBezTo>
                  <a:cubicBezTo>
                    <a:pt x="10215" y="8136"/>
                    <a:pt x="10193" y="7960"/>
                    <a:pt x="10204" y="7796"/>
                  </a:cubicBezTo>
                  <a:cubicBezTo>
                    <a:pt x="10215" y="7621"/>
                    <a:pt x="10248" y="7457"/>
                    <a:pt x="10314" y="7303"/>
                  </a:cubicBezTo>
                  <a:cubicBezTo>
                    <a:pt x="10390" y="7150"/>
                    <a:pt x="10489" y="7007"/>
                    <a:pt x="10620" y="6909"/>
                  </a:cubicBezTo>
                  <a:lnTo>
                    <a:pt x="10784" y="6712"/>
                  </a:lnTo>
                  <a:cubicBezTo>
                    <a:pt x="10577" y="6701"/>
                    <a:pt x="10380" y="6613"/>
                    <a:pt x="10204" y="6493"/>
                  </a:cubicBezTo>
                  <a:close/>
                  <a:moveTo>
                    <a:pt x="2913" y="7720"/>
                  </a:moveTo>
                  <a:cubicBezTo>
                    <a:pt x="2310" y="7861"/>
                    <a:pt x="1741" y="8124"/>
                    <a:pt x="1139" y="8124"/>
                  </a:cubicBezTo>
                  <a:lnTo>
                    <a:pt x="1029" y="8124"/>
                  </a:lnTo>
                  <a:cubicBezTo>
                    <a:pt x="898" y="8124"/>
                    <a:pt x="777" y="8080"/>
                    <a:pt x="668" y="8037"/>
                  </a:cubicBezTo>
                  <a:cubicBezTo>
                    <a:pt x="449" y="7971"/>
                    <a:pt x="241" y="7873"/>
                    <a:pt x="55" y="7730"/>
                  </a:cubicBezTo>
                  <a:lnTo>
                    <a:pt x="55" y="7730"/>
                  </a:lnTo>
                  <a:cubicBezTo>
                    <a:pt x="0" y="8289"/>
                    <a:pt x="153" y="9121"/>
                    <a:pt x="745" y="9121"/>
                  </a:cubicBezTo>
                  <a:cubicBezTo>
                    <a:pt x="843" y="9121"/>
                    <a:pt x="952" y="9099"/>
                    <a:pt x="1073" y="9044"/>
                  </a:cubicBezTo>
                  <a:cubicBezTo>
                    <a:pt x="1325" y="8934"/>
                    <a:pt x="1544" y="8759"/>
                    <a:pt x="1806" y="8715"/>
                  </a:cubicBezTo>
                  <a:cubicBezTo>
                    <a:pt x="2124" y="9143"/>
                    <a:pt x="2650" y="9384"/>
                    <a:pt x="3186" y="9438"/>
                  </a:cubicBezTo>
                  <a:cubicBezTo>
                    <a:pt x="3273" y="9449"/>
                    <a:pt x="3361" y="9460"/>
                    <a:pt x="3460" y="9460"/>
                  </a:cubicBezTo>
                  <a:cubicBezTo>
                    <a:pt x="3898" y="9460"/>
                    <a:pt x="4346" y="9350"/>
                    <a:pt x="4752" y="9175"/>
                  </a:cubicBezTo>
                  <a:cubicBezTo>
                    <a:pt x="5190" y="9000"/>
                    <a:pt x="5628" y="8749"/>
                    <a:pt x="6098" y="8715"/>
                  </a:cubicBezTo>
                  <a:lnTo>
                    <a:pt x="6186" y="8715"/>
                  </a:lnTo>
                  <a:cubicBezTo>
                    <a:pt x="6547" y="8715"/>
                    <a:pt x="6908" y="8847"/>
                    <a:pt x="7237" y="9011"/>
                  </a:cubicBezTo>
                  <a:cubicBezTo>
                    <a:pt x="7467" y="9121"/>
                    <a:pt x="7697" y="9209"/>
                    <a:pt x="7927" y="9274"/>
                  </a:cubicBezTo>
                  <a:cubicBezTo>
                    <a:pt x="7938" y="9263"/>
                    <a:pt x="7949" y="9263"/>
                    <a:pt x="7959" y="9252"/>
                  </a:cubicBezTo>
                  <a:cubicBezTo>
                    <a:pt x="7905" y="9175"/>
                    <a:pt x="7839" y="9099"/>
                    <a:pt x="7774" y="9033"/>
                  </a:cubicBezTo>
                  <a:cubicBezTo>
                    <a:pt x="7642" y="8880"/>
                    <a:pt x="7500" y="8737"/>
                    <a:pt x="7346" y="8606"/>
                  </a:cubicBezTo>
                  <a:cubicBezTo>
                    <a:pt x="7281" y="8552"/>
                    <a:pt x="7204" y="8486"/>
                    <a:pt x="7139" y="8431"/>
                  </a:cubicBezTo>
                  <a:cubicBezTo>
                    <a:pt x="6679" y="8355"/>
                    <a:pt x="6241" y="8223"/>
                    <a:pt x="5792" y="8080"/>
                  </a:cubicBezTo>
                  <a:cubicBezTo>
                    <a:pt x="5693" y="8190"/>
                    <a:pt x="5573" y="8299"/>
                    <a:pt x="5453" y="8387"/>
                  </a:cubicBezTo>
                  <a:cubicBezTo>
                    <a:pt x="5080" y="8694"/>
                    <a:pt x="4587" y="8968"/>
                    <a:pt x="4171" y="8968"/>
                  </a:cubicBezTo>
                  <a:cubicBezTo>
                    <a:pt x="4149" y="8968"/>
                    <a:pt x="4139" y="8956"/>
                    <a:pt x="4117" y="8956"/>
                  </a:cubicBezTo>
                  <a:cubicBezTo>
                    <a:pt x="4127" y="8956"/>
                    <a:pt x="4139" y="8956"/>
                    <a:pt x="4149" y="8946"/>
                  </a:cubicBezTo>
                  <a:lnTo>
                    <a:pt x="4149" y="8946"/>
                  </a:lnTo>
                  <a:cubicBezTo>
                    <a:pt x="4007" y="8968"/>
                    <a:pt x="3854" y="8978"/>
                    <a:pt x="3711" y="8978"/>
                  </a:cubicBezTo>
                  <a:cubicBezTo>
                    <a:pt x="3449" y="8978"/>
                    <a:pt x="3186" y="8946"/>
                    <a:pt x="2934" y="8869"/>
                  </a:cubicBezTo>
                  <a:cubicBezTo>
                    <a:pt x="2682" y="8793"/>
                    <a:pt x="2409" y="8617"/>
                    <a:pt x="2419" y="8355"/>
                  </a:cubicBezTo>
                  <a:cubicBezTo>
                    <a:pt x="2431" y="8201"/>
                    <a:pt x="2529" y="8080"/>
                    <a:pt x="2638" y="7982"/>
                  </a:cubicBezTo>
                  <a:lnTo>
                    <a:pt x="2638" y="7971"/>
                  </a:lnTo>
                  <a:cubicBezTo>
                    <a:pt x="2726" y="7883"/>
                    <a:pt x="2814" y="7796"/>
                    <a:pt x="2913" y="7720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2"/>
            <p:cNvSpPr/>
            <p:nvPr/>
          </p:nvSpPr>
          <p:spPr>
            <a:xfrm>
              <a:off x="7664206" y="3064661"/>
              <a:ext cx="17372" cy="980"/>
            </a:xfrm>
            <a:custGeom>
              <a:rect b="b" l="l" r="r" t="t"/>
              <a:pathLst>
                <a:path extrusionOk="0" h="34" w="603">
                  <a:moveTo>
                    <a:pt x="592" y="1"/>
                  </a:moveTo>
                  <a:cubicBezTo>
                    <a:pt x="394" y="1"/>
                    <a:pt x="197" y="11"/>
                    <a:pt x="0" y="23"/>
                  </a:cubicBezTo>
                  <a:cubicBezTo>
                    <a:pt x="76" y="33"/>
                    <a:pt x="164" y="33"/>
                    <a:pt x="252" y="33"/>
                  </a:cubicBezTo>
                  <a:cubicBezTo>
                    <a:pt x="317" y="33"/>
                    <a:pt x="394" y="33"/>
                    <a:pt x="460" y="23"/>
                  </a:cubicBezTo>
                  <a:cubicBezTo>
                    <a:pt x="504" y="11"/>
                    <a:pt x="548" y="11"/>
                    <a:pt x="6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2"/>
            <p:cNvSpPr/>
            <p:nvPr/>
          </p:nvSpPr>
          <p:spPr>
            <a:xfrm>
              <a:off x="7986561" y="3010095"/>
              <a:ext cx="5387" cy="19274"/>
            </a:xfrm>
            <a:custGeom>
              <a:rect b="b" l="l" r="r" t="t"/>
              <a:pathLst>
                <a:path extrusionOk="0" h="669" w="187">
                  <a:moveTo>
                    <a:pt x="186" y="1"/>
                  </a:moveTo>
                  <a:cubicBezTo>
                    <a:pt x="143" y="231"/>
                    <a:pt x="77" y="460"/>
                    <a:pt x="1" y="668"/>
                  </a:cubicBezTo>
                  <a:cubicBezTo>
                    <a:pt x="88" y="450"/>
                    <a:pt x="143" y="231"/>
                    <a:pt x="186" y="1"/>
                  </a:cubicBezTo>
                  <a:close/>
                </a:path>
              </a:pathLst>
            </a:custGeom>
            <a:solidFill>
              <a:srgbClr val="4F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2"/>
            <p:cNvSpPr/>
            <p:nvPr/>
          </p:nvSpPr>
          <p:spPr>
            <a:xfrm>
              <a:off x="7649686" y="2888315"/>
              <a:ext cx="344481" cy="242004"/>
            </a:xfrm>
            <a:custGeom>
              <a:rect b="b" l="l" r="r" t="t"/>
              <a:pathLst>
                <a:path extrusionOk="0" h="8400" w="11957">
                  <a:moveTo>
                    <a:pt x="11672" y="1709"/>
                  </a:moveTo>
                  <a:cubicBezTo>
                    <a:pt x="11671" y="1711"/>
                    <a:pt x="11670" y="1714"/>
                    <a:pt x="11669" y="1716"/>
                  </a:cubicBezTo>
                  <a:lnTo>
                    <a:pt x="11669" y="1716"/>
                  </a:lnTo>
                  <a:cubicBezTo>
                    <a:pt x="11670" y="1714"/>
                    <a:pt x="11671" y="1711"/>
                    <a:pt x="11672" y="1709"/>
                  </a:cubicBezTo>
                  <a:close/>
                  <a:moveTo>
                    <a:pt x="7490" y="1"/>
                  </a:moveTo>
                  <a:cubicBezTo>
                    <a:pt x="6854" y="110"/>
                    <a:pt x="6252" y="428"/>
                    <a:pt x="5803" y="899"/>
                  </a:cubicBezTo>
                  <a:cubicBezTo>
                    <a:pt x="5847" y="779"/>
                    <a:pt x="5902" y="658"/>
                    <a:pt x="5945" y="527"/>
                  </a:cubicBezTo>
                  <a:lnTo>
                    <a:pt x="5945" y="527"/>
                  </a:lnTo>
                  <a:cubicBezTo>
                    <a:pt x="5825" y="844"/>
                    <a:pt x="4938" y="1173"/>
                    <a:pt x="4697" y="1523"/>
                  </a:cubicBezTo>
                  <a:cubicBezTo>
                    <a:pt x="4424" y="1917"/>
                    <a:pt x="4249" y="2333"/>
                    <a:pt x="3898" y="2694"/>
                  </a:cubicBezTo>
                  <a:cubicBezTo>
                    <a:pt x="3931" y="2475"/>
                    <a:pt x="3975" y="2256"/>
                    <a:pt x="4008" y="2037"/>
                  </a:cubicBezTo>
                  <a:lnTo>
                    <a:pt x="4008" y="2037"/>
                  </a:lnTo>
                  <a:cubicBezTo>
                    <a:pt x="3405" y="2213"/>
                    <a:pt x="2869" y="2618"/>
                    <a:pt x="2529" y="3144"/>
                  </a:cubicBezTo>
                  <a:cubicBezTo>
                    <a:pt x="2288" y="2771"/>
                    <a:pt x="2015" y="2410"/>
                    <a:pt x="1709" y="2081"/>
                  </a:cubicBezTo>
                  <a:lnTo>
                    <a:pt x="1709" y="2081"/>
                  </a:lnTo>
                  <a:cubicBezTo>
                    <a:pt x="1928" y="2497"/>
                    <a:pt x="2015" y="2990"/>
                    <a:pt x="1938" y="3461"/>
                  </a:cubicBezTo>
                  <a:cubicBezTo>
                    <a:pt x="1938" y="3472"/>
                    <a:pt x="1928" y="3483"/>
                    <a:pt x="1916" y="3494"/>
                  </a:cubicBezTo>
                  <a:cubicBezTo>
                    <a:pt x="1928" y="3570"/>
                    <a:pt x="1928" y="3647"/>
                    <a:pt x="1928" y="3735"/>
                  </a:cubicBezTo>
                  <a:cubicBezTo>
                    <a:pt x="1928" y="4118"/>
                    <a:pt x="1840" y="4490"/>
                    <a:pt x="1653" y="4830"/>
                  </a:cubicBezTo>
                  <a:cubicBezTo>
                    <a:pt x="1577" y="4972"/>
                    <a:pt x="1468" y="5114"/>
                    <a:pt x="1358" y="5234"/>
                  </a:cubicBezTo>
                  <a:cubicBezTo>
                    <a:pt x="1314" y="5290"/>
                    <a:pt x="1271" y="5333"/>
                    <a:pt x="1216" y="5388"/>
                  </a:cubicBezTo>
                  <a:cubicBezTo>
                    <a:pt x="1117" y="5487"/>
                    <a:pt x="1018" y="5574"/>
                    <a:pt x="898" y="5650"/>
                  </a:cubicBezTo>
                  <a:cubicBezTo>
                    <a:pt x="865" y="5662"/>
                    <a:pt x="843" y="5684"/>
                    <a:pt x="811" y="5706"/>
                  </a:cubicBezTo>
                  <a:lnTo>
                    <a:pt x="712" y="5749"/>
                  </a:lnTo>
                  <a:lnTo>
                    <a:pt x="624" y="5793"/>
                  </a:lnTo>
                  <a:cubicBezTo>
                    <a:pt x="602" y="5804"/>
                    <a:pt x="592" y="5815"/>
                    <a:pt x="580" y="5815"/>
                  </a:cubicBezTo>
                  <a:lnTo>
                    <a:pt x="526" y="5837"/>
                  </a:lnTo>
                  <a:cubicBezTo>
                    <a:pt x="405" y="5891"/>
                    <a:pt x="274" y="5935"/>
                    <a:pt x="143" y="5968"/>
                  </a:cubicBezTo>
                  <a:cubicBezTo>
                    <a:pt x="99" y="5979"/>
                    <a:pt x="44" y="6001"/>
                    <a:pt x="1" y="6012"/>
                  </a:cubicBezTo>
                  <a:cubicBezTo>
                    <a:pt x="164" y="6067"/>
                    <a:pt x="329" y="6110"/>
                    <a:pt x="504" y="6144"/>
                  </a:cubicBezTo>
                  <a:cubicBezTo>
                    <a:pt x="701" y="6132"/>
                    <a:pt x="898" y="6122"/>
                    <a:pt x="1096" y="6122"/>
                  </a:cubicBezTo>
                  <a:lnTo>
                    <a:pt x="1117" y="6122"/>
                  </a:lnTo>
                  <a:lnTo>
                    <a:pt x="1183" y="6100"/>
                  </a:lnTo>
                  <a:lnTo>
                    <a:pt x="1271" y="6088"/>
                  </a:lnTo>
                  <a:cubicBezTo>
                    <a:pt x="1719" y="6012"/>
                    <a:pt x="2168" y="5957"/>
                    <a:pt x="2628" y="5925"/>
                  </a:cubicBezTo>
                  <a:cubicBezTo>
                    <a:pt x="3077" y="5891"/>
                    <a:pt x="3537" y="5859"/>
                    <a:pt x="3986" y="5837"/>
                  </a:cubicBezTo>
                  <a:cubicBezTo>
                    <a:pt x="3986" y="5530"/>
                    <a:pt x="4018" y="5224"/>
                    <a:pt x="4095" y="4928"/>
                  </a:cubicBezTo>
                  <a:cubicBezTo>
                    <a:pt x="4161" y="4633"/>
                    <a:pt x="4271" y="4337"/>
                    <a:pt x="4413" y="4063"/>
                  </a:cubicBezTo>
                  <a:cubicBezTo>
                    <a:pt x="4697" y="3516"/>
                    <a:pt x="5113" y="3034"/>
                    <a:pt x="5628" y="2684"/>
                  </a:cubicBezTo>
                  <a:cubicBezTo>
                    <a:pt x="6099" y="2355"/>
                    <a:pt x="6668" y="2147"/>
                    <a:pt x="7237" y="2059"/>
                  </a:cubicBezTo>
                  <a:cubicBezTo>
                    <a:pt x="7555" y="1961"/>
                    <a:pt x="7884" y="1917"/>
                    <a:pt x="8212" y="1917"/>
                  </a:cubicBezTo>
                  <a:lnTo>
                    <a:pt x="8344" y="1917"/>
                  </a:lnTo>
                  <a:cubicBezTo>
                    <a:pt x="9219" y="1950"/>
                    <a:pt x="10347" y="2596"/>
                    <a:pt x="10752" y="3385"/>
                  </a:cubicBezTo>
                  <a:cubicBezTo>
                    <a:pt x="10982" y="3833"/>
                    <a:pt x="10949" y="4195"/>
                    <a:pt x="10621" y="4578"/>
                  </a:cubicBezTo>
                  <a:cubicBezTo>
                    <a:pt x="10434" y="4786"/>
                    <a:pt x="10171" y="4950"/>
                    <a:pt x="9898" y="5037"/>
                  </a:cubicBezTo>
                  <a:cubicBezTo>
                    <a:pt x="9821" y="5071"/>
                    <a:pt x="9252" y="5103"/>
                    <a:pt x="9241" y="5114"/>
                  </a:cubicBezTo>
                  <a:cubicBezTo>
                    <a:pt x="9307" y="5005"/>
                    <a:pt x="9383" y="4895"/>
                    <a:pt x="9460" y="4786"/>
                  </a:cubicBezTo>
                  <a:lnTo>
                    <a:pt x="9460" y="4786"/>
                  </a:lnTo>
                  <a:cubicBezTo>
                    <a:pt x="9022" y="4840"/>
                    <a:pt x="8595" y="5027"/>
                    <a:pt x="8245" y="5300"/>
                  </a:cubicBezTo>
                  <a:cubicBezTo>
                    <a:pt x="8409" y="5037"/>
                    <a:pt x="8562" y="4786"/>
                    <a:pt x="8726" y="4523"/>
                  </a:cubicBezTo>
                  <a:lnTo>
                    <a:pt x="8726" y="4523"/>
                  </a:lnTo>
                  <a:cubicBezTo>
                    <a:pt x="7982" y="4775"/>
                    <a:pt x="7193" y="5180"/>
                    <a:pt x="6974" y="5925"/>
                  </a:cubicBezTo>
                  <a:cubicBezTo>
                    <a:pt x="6986" y="5574"/>
                    <a:pt x="7095" y="5234"/>
                    <a:pt x="7281" y="4939"/>
                  </a:cubicBezTo>
                  <a:lnTo>
                    <a:pt x="7281" y="4939"/>
                  </a:lnTo>
                  <a:cubicBezTo>
                    <a:pt x="6854" y="5059"/>
                    <a:pt x="6493" y="5366"/>
                    <a:pt x="6230" y="5728"/>
                  </a:cubicBezTo>
                  <a:cubicBezTo>
                    <a:pt x="5967" y="6100"/>
                    <a:pt x="5803" y="6516"/>
                    <a:pt x="5639" y="6932"/>
                  </a:cubicBezTo>
                  <a:cubicBezTo>
                    <a:pt x="5453" y="7468"/>
                    <a:pt x="5322" y="7731"/>
                    <a:pt x="4785" y="7818"/>
                  </a:cubicBezTo>
                  <a:cubicBezTo>
                    <a:pt x="4643" y="7840"/>
                    <a:pt x="4500" y="7840"/>
                    <a:pt x="4347" y="7840"/>
                  </a:cubicBezTo>
                  <a:cubicBezTo>
                    <a:pt x="3855" y="7840"/>
                    <a:pt x="3329" y="7753"/>
                    <a:pt x="2880" y="7742"/>
                  </a:cubicBezTo>
                  <a:lnTo>
                    <a:pt x="2880" y="7742"/>
                  </a:lnTo>
                  <a:cubicBezTo>
                    <a:pt x="3417" y="7862"/>
                    <a:pt x="3942" y="8049"/>
                    <a:pt x="4490" y="8158"/>
                  </a:cubicBezTo>
                  <a:cubicBezTo>
                    <a:pt x="5168" y="8290"/>
                    <a:pt x="5869" y="8399"/>
                    <a:pt x="6570" y="8399"/>
                  </a:cubicBezTo>
                  <a:cubicBezTo>
                    <a:pt x="7128" y="8399"/>
                    <a:pt x="7687" y="8322"/>
                    <a:pt x="8212" y="8114"/>
                  </a:cubicBezTo>
                  <a:cubicBezTo>
                    <a:pt x="8475" y="8015"/>
                    <a:pt x="8738" y="7862"/>
                    <a:pt x="8891" y="7621"/>
                  </a:cubicBezTo>
                  <a:cubicBezTo>
                    <a:pt x="8957" y="7512"/>
                    <a:pt x="9000" y="7380"/>
                    <a:pt x="9000" y="7249"/>
                  </a:cubicBezTo>
                  <a:cubicBezTo>
                    <a:pt x="9000" y="7096"/>
                    <a:pt x="8945" y="6942"/>
                    <a:pt x="8814" y="6833"/>
                  </a:cubicBezTo>
                  <a:cubicBezTo>
                    <a:pt x="9099" y="6779"/>
                    <a:pt x="9373" y="6723"/>
                    <a:pt x="9646" y="6636"/>
                  </a:cubicBezTo>
                  <a:cubicBezTo>
                    <a:pt x="9986" y="6538"/>
                    <a:pt x="10314" y="6406"/>
                    <a:pt x="10621" y="6220"/>
                  </a:cubicBezTo>
                  <a:lnTo>
                    <a:pt x="10631" y="6220"/>
                  </a:lnTo>
                  <a:cubicBezTo>
                    <a:pt x="11124" y="5903"/>
                    <a:pt x="11475" y="5432"/>
                    <a:pt x="11694" y="4895"/>
                  </a:cubicBezTo>
                  <a:cubicBezTo>
                    <a:pt x="11770" y="4687"/>
                    <a:pt x="11836" y="4458"/>
                    <a:pt x="11879" y="4227"/>
                  </a:cubicBezTo>
                  <a:cubicBezTo>
                    <a:pt x="11957" y="3823"/>
                    <a:pt x="11913" y="3439"/>
                    <a:pt x="11879" y="3023"/>
                  </a:cubicBezTo>
                  <a:cubicBezTo>
                    <a:pt x="11858" y="2741"/>
                    <a:pt x="11578" y="1964"/>
                    <a:pt x="11669" y="1716"/>
                  </a:cubicBezTo>
                  <a:lnTo>
                    <a:pt x="11669" y="1716"/>
                  </a:lnTo>
                  <a:cubicBezTo>
                    <a:pt x="11594" y="1911"/>
                    <a:pt x="11563" y="2127"/>
                    <a:pt x="11584" y="2333"/>
                  </a:cubicBezTo>
                  <a:cubicBezTo>
                    <a:pt x="11529" y="1939"/>
                    <a:pt x="11387" y="1567"/>
                    <a:pt x="11168" y="1239"/>
                  </a:cubicBezTo>
                  <a:lnTo>
                    <a:pt x="11168" y="1239"/>
                  </a:lnTo>
                  <a:cubicBezTo>
                    <a:pt x="11157" y="1479"/>
                    <a:pt x="11179" y="1731"/>
                    <a:pt x="11256" y="1961"/>
                  </a:cubicBezTo>
                  <a:lnTo>
                    <a:pt x="10862" y="1337"/>
                  </a:lnTo>
                  <a:cubicBezTo>
                    <a:pt x="10752" y="1414"/>
                    <a:pt x="10665" y="1534"/>
                    <a:pt x="10621" y="1665"/>
                  </a:cubicBezTo>
                  <a:cubicBezTo>
                    <a:pt x="10336" y="702"/>
                    <a:pt x="9329" y="45"/>
                    <a:pt x="8332" y="45"/>
                  </a:cubicBezTo>
                  <a:cubicBezTo>
                    <a:pt x="8059" y="45"/>
                    <a:pt x="7796" y="100"/>
                    <a:pt x="7533" y="198"/>
                  </a:cubicBezTo>
                  <a:cubicBezTo>
                    <a:pt x="7555" y="132"/>
                    <a:pt x="7533" y="56"/>
                    <a:pt x="7490" y="1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2"/>
            <p:cNvSpPr/>
            <p:nvPr/>
          </p:nvSpPr>
          <p:spPr>
            <a:xfrm>
              <a:off x="7617188" y="3102200"/>
              <a:ext cx="2881" cy="6338"/>
            </a:xfrm>
            <a:custGeom>
              <a:rect b="b" l="l" r="r" t="t"/>
              <a:pathLst>
                <a:path extrusionOk="0" h="220" w="100">
                  <a:moveTo>
                    <a:pt x="1" y="0"/>
                  </a:moveTo>
                  <a:lnTo>
                    <a:pt x="1" y="0"/>
                  </a:lnTo>
                  <a:cubicBezTo>
                    <a:pt x="12" y="77"/>
                    <a:pt x="44" y="143"/>
                    <a:pt x="78" y="219"/>
                  </a:cubicBezTo>
                  <a:cubicBezTo>
                    <a:pt x="88" y="219"/>
                    <a:pt x="88" y="209"/>
                    <a:pt x="99" y="209"/>
                  </a:cubicBezTo>
                  <a:cubicBezTo>
                    <a:pt x="99" y="197"/>
                    <a:pt x="88" y="197"/>
                    <a:pt x="88" y="197"/>
                  </a:cubicBezTo>
                  <a:cubicBezTo>
                    <a:pt x="56" y="132"/>
                    <a:pt x="22" y="77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2"/>
            <p:cNvSpPr/>
            <p:nvPr/>
          </p:nvSpPr>
          <p:spPr>
            <a:xfrm>
              <a:off x="7543377" y="2944178"/>
              <a:ext cx="313568" cy="164044"/>
            </a:xfrm>
            <a:custGeom>
              <a:rect b="b" l="l" r="r" t="t"/>
              <a:pathLst>
                <a:path extrusionOk="0" h="5694" w="10884">
                  <a:moveTo>
                    <a:pt x="1194" y="0"/>
                  </a:moveTo>
                  <a:cubicBezTo>
                    <a:pt x="1063" y="110"/>
                    <a:pt x="964" y="241"/>
                    <a:pt x="898" y="394"/>
                  </a:cubicBezTo>
                  <a:cubicBezTo>
                    <a:pt x="833" y="548"/>
                    <a:pt x="789" y="723"/>
                    <a:pt x="789" y="887"/>
                  </a:cubicBezTo>
                  <a:cubicBezTo>
                    <a:pt x="778" y="1051"/>
                    <a:pt x="800" y="1227"/>
                    <a:pt x="833" y="1390"/>
                  </a:cubicBezTo>
                  <a:cubicBezTo>
                    <a:pt x="866" y="1555"/>
                    <a:pt x="910" y="1708"/>
                    <a:pt x="954" y="1862"/>
                  </a:cubicBezTo>
                  <a:cubicBezTo>
                    <a:pt x="997" y="1862"/>
                    <a:pt x="1041" y="1850"/>
                    <a:pt x="1085" y="1840"/>
                  </a:cubicBezTo>
                  <a:cubicBezTo>
                    <a:pt x="789" y="1358"/>
                    <a:pt x="778" y="712"/>
                    <a:pt x="1052" y="219"/>
                  </a:cubicBezTo>
                  <a:cubicBezTo>
                    <a:pt x="1095" y="142"/>
                    <a:pt x="1139" y="77"/>
                    <a:pt x="1194" y="0"/>
                  </a:cubicBezTo>
                  <a:close/>
                  <a:moveTo>
                    <a:pt x="669" y="1916"/>
                  </a:moveTo>
                  <a:lnTo>
                    <a:pt x="669" y="1916"/>
                  </a:lnTo>
                  <a:cubicBezTo>
                    <a:pt x="581" y="1927"/>
                    <a:pt x="482" y="1938"/>
                    <a:pt x="395" y="1960"/>
                  </a:cubicBezTo>
                  <a:lnTo>
                    <a:pt x="1" y="2025"/>
                  </a:lnTo>
                  <a:cubicBezTo>
                    <a:pt x="220" y="1993"/>
                    <a:pt x="438" y="1960"/>
                    <a:pt x="669" y="1916"/>
                  </a:cubicBezTo>
                  <a:close/>
                  <a:moveTo>
                    <a:pt x="4884" y="3460"/>
                  </a:moveTo>
                  <a:cubicBezTo>
                    <a:pt x="4654" y="3657"/>
                    <a:pt x="4391" y="3810"/>
                    <a:pt x="4095" y="3930"/>
                  </a:cubicBezTo>
                  <a:cubicBezTo>
                    <a:pt x="4139" y="3920"/>
                    <a:pt x="4172" y="3898"/>
                    <a:pt x="4216" y="3887"/>
                  </a:cubicBezTo>
                  <a:lnTo>
                    <a:pt x="4260" y="3865"/>
                  </a:lnTo>
                  <a:cubicBezTo>
                    <a:pt x="4270" y="3865"/>
                    <a:pt x="4292" y="3854"/>
                    <a:pt x="4304" y="3843"/>
                  </a:cubicBezTo>
                  <a:lnTo>
                    <a:pt x="4402" y="3799"/>
                  </a:lnTo>
                  <a:lnTo>
                    <a:pt x="4489" y="3755"/>
                  </a:lnTo>
                  <a:cubicBezTo>
                    <a:pt x="4523" y="3733"/>
                    <a:pt x="4555" y="3711"/>
                    <a:pt x="4577" y="3701"/>
                  </a:cubicBezTo>
                  <a:cubicBezTo>
                    <a:pt x="4687" y="3624"/>
                    <a:pt x="4786" y="3548"/>
                    <a:pt x="4884" y="3460"/>
                  </a:cubicBezTo>
                  <a:close/>
                  <a:moveTo>
                    <a:pt x="2891" y="4905"/>
                  </a:moveTo>
                  <a:cubicBezTo>
                    <a:pt x="2891" y="4905"/>
                    <a:pt x="2882" y="4905"/>
                    <a:pt x="2881" y="4913"/>
                  </a:cubicBezTo>
                  <a:lnTo>
                    <a:pt x="2881" y="4913"/>
                  </a:lnTo>
                  <a:cubicBezTo>
                    <a:pt x="2884" y="4910"/>
                    <a:pt x="2888" y="4908"/>
                    <a:pt x="2891" y="4905"/>
                  </a:cubicBezTo>
                  <a:close/>
                  <a:moveTo>
                    <a:pt x="2881" y="4913"/>
                  </a:moveTo>
                  <a:lnTo>
                    <a:pt x="2881" y="4913"/>
                  </a:lnTo>
                  <a:cubicBezTo>
                    <a:pt x="2876" y="4917"/>
                    <a:pt x="2870" y="4921"/>
                    <a:pt x="2865" y="4926"/>
                  </a:cubicBezTo>
                  <a:lnTo>
                    <a:pt x="2865" y="4926"/>
                  </a:lnTo>
                  <a:cubicBezTo>
                    <a:pt x="2870" y="4922"/>
                    <a:pt x="2875" y="4919"/>
                    <a:pt x="2880" y="4916"/>
                  </a:cubicBezTo>
                  <a:cubicBezTo>
                    <a:pt x="2880" y="4915"/>
                    <a:pt x="2881" y="4914"/>
                    <a:pt x="2881" y="4913"/>
                  </a:cubicBezTo>
                  <a:close/>
                  <a:moveTo>
                    <a:pt x="3713" y="4883"/>
                  </a:moveTo>
                  <a:lnTo>
                    <a:pt x="3625" y="4905"/>
                  </a:lnTo>
                  <a:lnTo>
                    <a:pt x="3537" y="4938"/>
                  </a:lnTo>
                  <a:lnTo>
                    <a:pt x="3450" y="4971"/>
                  </a:lnTo>
                  <a:cubicBezTo>
                    <a:pt x="3329" y="5015"/>
                    <a:pt x="3231" y="5081"/>
                    <a:pt x="3132" y="5146"/>
                  </a:cubicBezTo>
                  <a:cubicBezTo>
                    <a:pt x="3034" y="5222"/>
                    <a:pt x="2935" y="5299"/>
                    <a:pt x="2859" y="5387"/>
                  </a:cubicBezTo>
                  <a:cubicBezTo>
                    <a:pt x="2804" y="5449"/>
                    <a:pt x="2751" y="5515"/>
                    <a:pt x="2705" y="5587"/>
                  </a:cubicBezTo>
                  <a:lnTo>
                    <a:pt x="2705" y="5587"/>
                  </a:lnTo>
                  <a:lnTo>
                    <a:pt x="2738" y="5529"/>
                  </a:lnTo>
                  <a:lnTo>
                    <a:pt x="2793" y="5453"/>
                  </a:lnTo>
                  <a:lnTo>
                    <a:pt x="2847" y="5387"/>
                  </a:lnTo>
                  <a:cubicBezTo>
                    <a:pt x="2924" y="5288"/>
                    <a:pt x="3022" y="5212"/>
                    <a:pt x="3121" y="5135"/>
                  </a:cubicBezTo>
                  <a:cubicBezTo>
                    <a:pt x="3219" y="5069"/>
                    <a:pt x="3329" y="5003"/>
                    <a:pt x="3438" y="4960"/>
                  </a:cubicBezTo>
                  <a:lnTo>
                    <a:pt x="3526" y="4927"/>
                  </a:lnTo>
                  <a:lnTo>
                    <a:pt x="3614" y="4905"/>
                  </a:lnTo>
                  <a:lnTo>
                    <a:pt x="3713" y="4883"/>
                  </a:lnTo>
                  <a:close/>
                  <a:moveTo>
                    <a:pt x="10883" y="142"/>
                  </a:moveTo>
                  <a:cubicBezTo>
                    <a:pt x="10326" y="230"/>
                    <a:pt x="9789" y="427"/>
                    <a:pt x="9318" y="755"/>
                  </a:cubicBezTo>
                  <a:cubicBezTo>
                    <a:pt x="8815" y="1106"/>
                    <a:pt x="8399" y="1587"/>
                    <a:pt x="8124" y="2135"/>
                  </a:cubicBezTo>
                  <a:cubicBezTo>
                    <a:pt x="7983" y="2409"/>
                    <a:pt x="7873" y="2694"/>
                    <a:pt x="7796" y="2989"/>
                  </a:cubicBezTo>
                  <a:cubicBezTo>
                    <a:pt x="7720" y="3295"/>
                    <a:pt x="7686" y="3602"/>
                    <a:pt x="7686" y="3909"/>
                  </a:cubicBezTo>
                  <a:lnTo>
                    <a:pt x="7686" y="3920"/>
                  </a:lnTo>
                  <a:cubicBezTo>
                    <a:pt x="7227" y="3942"/>
                    <a:pt x="6778" y="3964"/>
                    <a:pt x="6318" y="3996"/>
                  </a:cubicBezTo>
                  <a:cubicBezTo>
                    <a:pt x="5869" y="4029"/>
                    <a:pt x="5409" y="4084"/>
                    <a:pt x="4961" y="4161"/>
                  </a:cubicBezTo>
                  <a:lnTo>
                    <a:pt x="4873" y="4171"/>
                  </a:lnTo>
                  <a:lnTo>
                    <a:pt x="4796" y="4193"/>
                  </a:lnTo>
                  <a:cubicBezTo>
                    <a:pt x="4742" y="4193"/>
                    <a:pt x="4698" y="4205"/>
                    <a:pt x="4654" y="4215"/>
                  </a:cubicBezTo>
                  <a:cubicBezTo>
                    <a:pt x="4041" y="4368"/>
                    <a:pt x="3428" y="4544"/>
                    <a:pt x="2913" y="4894"/>
                  </a:cubicBezTo>
                  <a:cubicBezTo>
                    <a:pt x="2859" y="4927"/>
                    <a:pt x="2815" y="4971"/>
                    <a:pt x="2771" y="5025"/>
                  </a:cubicBezTo>
                  <a:cubicBezTo>
                    <a:pt x="2797" y="4990"/>
                    <a:pt x="2830" y="4955"/>
                    <a:pt x="2865" y="4926"/>
                  </a:cubicBezTo>
                  <a:lnTo>
                    <a:pt x="2865" y="4926"/>
                  </a:lnTo>
                  <a:cubicBezTo>
                    <a:pt x="2635" y="5077"/>
                    <a:pt x="2531" y="5261"/>
                    <a:pt x="2563" y="5485"/>
                  </a:cubicBezTo>
                  <a:cubicBezTo>
                    <a:pt x="2584" y="5562"/>
                    <a:pt x="2618" y="5617"/>
                    <a:pt x="2650" y="5682"/>
                  </a:cubicBezTo>
                  <a:cubicBezTo>
                    <a:pt x="2650" y="5682"/>
                    <a:pt x="2661" y="5682"/>
                    <a:pt x="2661" y="5694"/>
                  </a:cubicBezTo>
                  <a:cubicBezTo>
                    <a:pt x="3285" y="5015"/>
                    <a:pt x="4227" y="4741"/>
                    <a:pt x="5146" y="4675"/>
                  </a:cubicBezTo>
                  <a:cubicBezTo>
                    <a:pt x="5343" y="4664"/>
                    <a:pt x="5541" y="4653"/>
                    <a:pt x="5738" y="4653"/>
                  </a:cubicBezTo>
                  <a:cubicBezTo>
                    <a:pt x="6044" y="4653"/>
                    <a:pt x="6362" y="4675"/>
                    <a:pt x="6669" y="4686"/>
                  </a:cubicBezTo>
                  <a:cubicBezTo>
                    <a:pt x="6975" y="4697"/>
                    <a:pt x="7292" y="4708"/>
                    <a:pt x="7599" y="4708"/>
                  </a:cubicBezTo>
                  <a:lnTo>
                    <a:pt x="7917" y="4708"/>
                  </a:lnTo>
                  <a:cubicBezTo>
                    <a:pt x="7971" y="4708"/>
                    <a:pt x="8026" y="4697"/>
                    <a:pt x="8070" y="4664"/>
                  </a:cubicBezTo>
                  <a:cubicBezTo>
                    <a:pt x="8114" y="4621"/>
                    <a:pt x="8114" y="4544"/>
                    <a:pt x="8114" y="4489"/>
                  </a:cubicBezTo>
                  <a:cubicBezTo>
                    <a:pt x="8081" y="3373"/>
                    <a:pt x="8409" y="2234"/>
                    <a:pt x="9110" y="1358"/>
                  </a:cubicBezTo>
                  <a:cubicBezTo>
                    <a:pt x="9570" y="799"/>
                    <a:pt x="10194" y="361"/>
                    <a:pt x="10883" y="142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2"/>
            <p:cNvSpPr/>
            <p:nvPr/>
          </p:nvSpPr>
          <p:spPr>
            <a:xfrm>
              <a:off x="7442427" y="2914820"/>
              <a:ext cx="266579" cy="202995"/>
            </a:xfrm>
            <a:custGeom>
              <a:rect b="b" l="l" r="r" t="t"/>
              <a:pathLst>
                <a:path extrusionOk="0" h="7046" w="9253">
                  <a:moveTo>
                    <a:pt x="6761" y="1"/>
                  </a:moveTo>
                  <a:cubicBezTo>
                    <a:pt x="6655" y="1"/>
                    <a:pt x="6544" y="8"/>
                    <a:pt x="6428" y="23"/>
                  </a:cubicBezTo>
                  <a:cubicBezTo>
                    <a:pt x="5684" y="110"/>
                    <a:pt x="4939" y="570"/>
                    <a:pt x="4556" y="1238"/>
                  </a:cubicBezTo>
                  <a:cubicBezTo>
                    <a:pt x="4282" y="1731"/>
                    <a:pt x="4293" y="2377"/>
                    <a:pt x="4589" y="2859"/>
                  </a:cubicBezTo>
                  <a:cubicBezTo>
                    <a:pt x="3253" y="3154"/>
                    <a:pt x="2037" y="3044"/>
                    <a:pt x="954" y="4030"/>
                  </a:cubicBezTo>
                  <a:cubicBezTo>
                    <a:pt x="385" y="4545"/>
                    <a:pt x="1" y="5289"/>
                    <a:pt x="23" y="6056"/>
                  </a:cubicBezTo>
                  <a:cubicBezTo>
                    <a:pt x="45" y="6482"/>
                    <a:pt x="253" y="6954"/>
                    <a:pt x="658" y="7030"/>
                  </a:cubicBezTo>
                  <a:cubicBezTo>
                    <a:pt x="709" y="7040"/>
                    <a:pt x="758" y="7045"/>
                    <a:pt x="805" y="7045"/>
                  </a:cubicBezTo>
                  <a:cubicBezTo>
                    <a:pt x="1386" y="7045"/>
                    <a:pt x="1629" y="6269"/>
                    <a:pt x="1994" y="5924"/>
                  </a:cubicBezTo>
                  <a:cubicBezTo>
                    <a:pt x="2475" y="5464"/>
                    <a:pt x="3122" y="5190"/>
                    <a:pt x="3789" y="5190"/>
                  </a:cubicBezTo>
                  <a:cubicBezTo>
                    <a:pt x="4118" y="5190"/>
                    <a:pt x="4458" y="5202"/>
                    <a:pt x="4808" y="5212"/>
                  </a:cubicBezTo>
                  <a:cubicBezTo>
                    <a:pt x="5120" y="5230"/>
                    <a:pt x="5432" y="5244"/>
                    <a:pt x="5743" y="5244"/>
                  </a:cubicBezTo>
                  <a:cubicBezTo>
                    <a:pt x="6020" y="5244"/>
                    <a:pt x="6297" y="5233"/>
                    <a:pt x="6570" y="5202"/>
                  </a:cubicBezTo>
                  <a:cubicBezTo>
                    <a:pt x="7468" y="5114"/>
                    <a:pt x="8410" y="4698"/>
                    <a:pt x="8847" y="3910"/>
                  </a:cubicBezTo>
                  <a:cubicBezTo>
                    <a:pt x="9253" y="3187"/>
                    <a:pt x="9176" y="2278"/>
                    <a:pt x="8815" y="1545"/>
                  </a:cubicBezTo>
                  <a:cubicBezTo>
                    <a:pt x="8360" y="634"/>
                    <a:pt x="7761" y="1"/>
                    <a:pt x="67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2"/>
            <p:cNvSpPr/>
            <p:nvPr/>
          </p:nvSpPr>
          <p:spPr>
            <a:xfrm>
              <a:off x="7697309" y="2961204"/>
              <a:ext cx="7606" cy="27802"/>
            </a:xfrm>
            <a:custGeom>
              <a:rect b="b" l="l" r="r" t="t"/>
              <a:pathLst>
                <a:path extrusionOk="0" h="965" w="264">
                  <a:moveTo>
                    <a:pt x="0" y="1"/>
                  </a:moveTo>
                  <a:lnTo>
                    <a:pt x="0" y="1"/>
                  </a:lnTo>
                  <a:cubicBezTo>
                    <a:pt x="132" y="307"/>
                    <a:pt x="231" y="636"/>
                    <a:pt x="263" y="964"/>
                  </a:cubicBezTo>
                  <a:cubicBezTo>
                    <a:pt x="253" y="614"/>
                    <a:pt x="165" y="274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2"/>
            <p:cNvSpPr/>
            <p:nvPr/>
          </p:nvSpPr>
          <p:spPr>
            <a:xfrm>
              <a:off x="7704886" y="2988977"/>
              <a:ext cx="346" cy="6943"/>
            </a:xfrm>
            <a:custGeom>
              <a:rect b="b" l="l" r="r" t="t"/>
              <a:pathLst>
                <a:path extrusionOk="0" h="241" w="12">
                  <a:moveTo>
                    <a:pt x="0" y="0"/>
                  </a:moveTo>
                  <a:cubicBezTo>
                    <a:pt x="0" y="76"/>
                    <a:pt x="12" y="164"/>
                    <a:pt x="12" y="241"/>
                  </a:cubicBezTo>
                  <a:cubicBezTo>
                    <a:pt x="12" y="153"/>
                    <a:pt x="12" y="76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2"/>
            <p:cNvSpPr/>
            <p:nvPr/>
          </p:nvSpPr>
          <p:spPr>
            <a:xfrm>
              <a:off x="7494486" y="3064344"/>
              <a:ext cx="113886" cy="37568"/>
            </a:xfrm>
            <a:custGeom>
              <a:rect b="b" l="l" r="r" t="t"/>
              <a:pathLst>
                <a:path extrusionOk="0" h="1304" w="3953">
                  <a:moveTo>
                    <a:pt x="2037" y="0"/>
                  </a:moveTo>
                  <a:cubicBezTo>
                    <a:pt x="2354" y="0"/>
                    <a:pt x="2672" y="12"/>
                    <a:pt x="2989" y="22"/>
                  </a:cubicBezTo>
                  <a:cubicBezTo>
                    <a:pt x="3307" y="44"/>
                    <a:pt x="3636" y="56"/>
                    <a:pt x="3953" y="56"/>
                  </a:cubicBezTo>
                  <a:cubicBezTo>
                    <a:pt x="3636" y="56"/>
                    <a:pt x="3318" y="44"/>
                    <a:pt x="3001" y="22"/>
                  </a:cubicBezTo>
                  <a:cubicBezTo>
                    <a:pt x="2672" y="12"/>
                    <a:pt x="2354" y="0"/>
                    <a:pt x="2048" y="0"/>
                  </a:cubicBezTo>
                  <a:close/>
                  <a:moveTo>
                    <a:pt x="1118" y="154"/>
                  </a:moveTo>
                  <a:lnTo>
                    <a:pt x="1118" y="154"/>
                  </a:lnTo>
                  <a:cubicBezTo>
                    <a:pt x="1074" y="176"/>
                    <a:pt x="1030" y="187"/>
                    <a:pt x="986" y="209"/>
                  </a:cubicBezTo>
                  <a:cubicBezTo>
                    <a:pt x="997" y="241"/>
                    <a:pt x="997" y="263"/>
                    <a:pt x="997" y="296"/>
                  </a:cubicBezTo>
                  <a:cubicBezTo>
                    <a:pt x="1019" y="241"/>
                    <a:pt x="1052" y="187"/>
                    <a:pt x="1118" y="154"/>
                  </a:cubicBezTo>
                  <a:close/>
                  <a:moveTo>
                    <a:pt x="1" y="1260"/>
                  </a:moveTo>
                  <a:cubicBezTo>
                    <a:pt x="67" y="1292"/>
                    <a:pt x="143" y="1304"/>
                    <a:pt x="220" y="1304"/>
                  </a:cubicBezTo>
                  <a:cubicBezTo>
                    <a:pt x="274" y="1304"/>
                    <a:pt x="318" y="1304"/>
                    <a:pt x="362" y="1292"/>
                  </a:cubicBezTo>
                  <a:cubicBezTo>
                    <a:pt x="406" y="1282"/>
                    <a:pt x="439" y="1270"/>
                    <a:pt x="471" y="1260"/>
                  </a:cubicBezTo>
                  <a:lnTo>
                    <a:pt x="471" y="1260"/>
                  </a:lnTo>
                  <a:cubicBezTo>
                    <a:pt x="395" y="1270"/>
                    <a:pt x="318" y="1282"/>
                    <a:pt x="242" y="1282"/>
                  </a:cubicBezTo>
                  <a:cubicBezTo>
                    <a:pt x="165" y="1282"/>
                    <a:pt x="77" y="1270"/>
                    <a:pt x="1" y="12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2"/>
            <p:cNvSpPr/>
            <p:nvPr/>
          </p:nvSpPr>
          <p:spPr>
            <a:xfrm>
              <a:off x="7489445" y="3070336"/>
              <a:ext cx="33765" cy="30942"/>
            </a:xfrm>
            <a:custGeom>
              <a:rect b="b" l="l" r="r" t="t"/>
              <a:pathLst>
                <a:path extrusionOk="0" h="1074" w="1172">
                  <a:moveTo>
                    <a:pt x="329" y="570"/>
                  </a:moveTo>
                  <a:lnTo>
                    <a:pt x="362" y="690"/>
                  </a:lnTo>
                  <a:lnTo>
                    <a:pt x="395" y="822"/>
                  </a:lnTo>
                  <a:lnTo>
                    <a:pt x="417" y="942"/>
                  </a:lnTo>
                  <a:lnTo>
                    <a:pt x="384" y="822"/>
                  </a:lnTo>
                  <a:lnTo>
                    <a:pt x="351" y="690"/>
                  </a:lnTo>
                  <a:lnTo>
                    <a:pt x="329" y="570"/>
                  </a:lnTo>
                  <a:close/>
                  <a:moveTo>
                    <a:pt x="1161" y="1"/>
                  </a:moveTo>
                  <a:cubicBezTo>
                    <a:pt x="1150" y="1"/>
                    <a:pt x="1139" y="11"/>
                    <a:pt x="1118" y="23"/>
                  </a:cubicBezTo>
                  <a:cubicBezTo>
                    <a:pt x="1084" y="176"/>
                    <a:pt x="1040" y="340"/>
                    <a:pt x="986" y="493"/>
                  </a:cubicBezTo>
                  <a:cubicBezTo>
                    <a:pt x="964" y="548"/>
                    <a:pt x="931" y="603"/>
                    <a:pt x="877" y="603"/>
                  </a:cubicBezTo>
                  <a:cubicBezTo>
                    <a:pt x="865" y="461"/>
                    <a:pt x="865" y="307"/>
                    <a:pt x="843" y="154"/>
                  </a:cubicBezTo>
                  <a:cubicBezTo>
                    <a:pt x="821" y="176"/>
                    <a:pt x="789" y="198"/>
                    <a:pt x="756" y="220"/>
                  </a:cubicBezTo>
                  <a:cubicBezTo>
                    <a:pt x="767" y="285"/>
                    <a:pt x="778" y="351"/>
                    <a:pt x="789" y="427"/>
                  </a:cubicBezTo>
                  <a:lnTo>
                    <a:pt x="800" y="559"/>
                  </a:lnTo>
                  <a:lnTo>
                    <a:pt x="811" y="690"/>
                  </a:lnTo>
                  <a:lnTo>
                    <a:pt x="811" y="833"/>
                  </a:lnTo>
                  <a:lnTo>
                    <a:pt x="800" y="690"/>
                  </a:lnTo>
                  <a:lnTo>
                    <a:pt x="789" y="559"/>
                  </a:lnTo>
                  <a:lnTo>
                    <a:pt x="778" y="427"/>
                  </a:lnTo>
                  <a:cubicBezTo>
                    <a:pt x="767" y="362"/>
                    <a:pt x="756" y="285"/>
                    <a:pt x="745" y="220"/>
                  </a:cubicBezTo>
                  <a:lnTo>
                    <a:pt x="734" y="230"/>
                  </a:lnTo>
                  <a:cubicBezTo>
                    <a:pt x="734" y="427"/>
                    <a:pt x="734" y="624"/>
                    <a:pt x="701" y="822"/>
                  </a:cubicBezTo>
                  <a:lnTo>
                    <a:pt x="680" y="822"/>
                  </a:lnTo>
                  <a:cubicBezTo>
                    <a:pt x="592" y="822"/>
                    <a:pt x="515" y="767"/>
                    <a:pt x="471" y="690"/>
                  </a:cubicBezTo>
                  <a:cubicBezTo>
                    <a:pt x="439" y="624"/>
                    <a:pt x="417" y="559"/>
                    <a:pt x="405" y="483"/>
                  </a:cubicBezTo>
                  <a:cubicBezTo>
                    <a:pt x="395" y="493"/>
                    <a:pt x="373" y="504"/>
                    <a:pt x="362" y="526"/>
                  </a:cubicBezTo>
                  <a:lnTo>
                    <a:pt x="329" y="559"/>
                  </a:lnTo>
                  <a:lnTo>
                    <a:pt x="329" y="570"/>
                  </a:lnTo>
                  <a:cubicBezTo>
                    <a:pt x="318" y="570"/>
                    <a:pt x="318" y="570"/>
                    <a:pt x="318" y="559"/>
                  </a:cubicBezTo>
                  <a:cubicBezTo>
                    <a:pt x="296" y="592"/>
                    <a:pt x="264" y="624"/>
                    <a:pt x="230" y="668"/>
                  </a:cubicBezTo>
                  <a:cubicBezTo>
                    <a:pt x="230" y="702"/>
                    <a:pt x="220" y="734"/>
                    <a:pt x="186" y="756"/>
                  </a:cubicBezTo>
                  <a:cubicBezTo>
                    <a:pt x="176" y="767"/>
                    <a:pt x="165" y="767"/>
                    <a:pt x="154" y="767"/>
                  </a:cubicBezTo>
                  <a:cubicBezTo>
                    <a:pt x="110" y="843"/>
                    <a:pt x="55" y="920"/>
                    <a:pt x="1" y="997"/>
                  </a:cubicBezTo>
                  <a:lnTo>
                    <a:pt x="33" y="997"/>
                  </a:lnTo>
                  <a:cubicBezTo>
                    <a:pt x="55" y="997"/>
                    <a:pt x="99" y="1008"/>
                    <a:pt x="165" y="1040"/>
                  </a:cubicBezTo>
                  <a:lnTo>
                    <a:pt x="176" y="1052"/>
                  </a:lnTo>
                  <a:cubicBezTo>
                    <a:pt x="252" y="1062"/>
                    <a:pt x="340" y="1074"/>
                    <a:pt x="417" y="1074"/>
                  </a:cubicBezTo>
                  <a:cubicBezTo>
                    <a:pt x="493" y="1074"/>
                    <a:pt x="570" y="1062"/>
                    <a:pt x="646" y="1052"/>
                  </a:cubicBezTo>
                  <a:cubicBezTo>
                    <a:pt x="734" y="1019"/>
                    <a:pt x="811" y="975"/>
                    <a:pt x="887" y="920"/>
                  </a:cubicBezTo>
                  <a:cubicBezTo>
                    <a:pt x="931" y="887"/>
                    <a:pt x="986" y="855"/>
                    <a:pt x="1019" y="811"/>
                  </a:cubicBezTo>
                  <a:cubicBezTo>
                    <a:pt x="1052" y="767"/>
                    <a:pt x="1074" y="723"/>
                    <a:pt x="1084" y="668"/>
                  </a:cubicBezTo>
                  <a:cubicBezTo>
                    <a:pt x="1118" y="581"/>
                    <a:pt x="1139" y="483"/>
                    <a:pt x="1139" y="384"/>
                  </a:cubicBezTo>
                  <a:cubicBezTo>
                    <a:pt x="1150" y="274"/>
                    <a:pt x="1150" y="176"/>
                    <a:pt x="1172" y="88"/>
                  </a:cubicBezTo>
                  <a:cubicBezTo>
                    <a:pt x="1172" y="55"/>
                    <a:pt x="1172" y="33"/>
                    <a:pt x="11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2"/>
            <p:cNvSpPr/>
            <p:nvPr/>
          </p:nvSpPr>
          <p:spPr>
            <a:xfrm>
              <a:off x="7449082" y="3108827"/>
              <a:ext cx="14837" cy="8873"/>
            </a:xfrm>
            <a:custGeom>
              <a:rect b="b" l="l" r="r" t="t"/>
              <a:pathLst>
                <a:path extrusionOk="0" h="308" w="515">
                  <a:moveTo>
                    <a:pt x="0" y="1"/>
                  </a:moveTo>
                  <a:lnTo>
                    <a:pt x="0" y="55"/>
                  </a:lnTo>
                  <a:cubicBezTo>
                    <a:pt x="98" y="176"/>
                    <a:pt x="230" y="263"/>
                    <a:pt x="416" y="296"/>
                  </a:cubicBezTo>
                  <a:cubicBezTo>
                    <a:pt x="449" y="307"/>
                    <a:pt x="482" y="307"/>
                    <a:pt x="514" y="307"/>
                  </a:cubicBezTo>
                  <a:cubicBezTo>
                    <a:pt x="493" y="307"/>
                    <a:pt x="460" y="307"/>
                    <a:pt x="427" y="296"/>
                  </a:cubicBezTo>
                  <a:cubicBezTo>
                    <a:pt x="252" y="263"/>
                    <a:pt x="110" y="154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2"/>
            <p:cNvSpPr/>
            <p:nvPr/>
          </p:nvSpPr>
          <p:spPr>
            <a:xfrm>
              <a:off x="7444328" y="3097476"/>
              <a:ext cx="4782" cy="12936"/>
            </a:xfrm>
            <a:custGeom>
              <a:rect b="b" l="l" r="r" t="t"/>
              <a:pathLst>
                <a:path extrusionOk="0" h="449" w="166">
                  <a:moveTo>
                    <a:pt x="1" y="0"/>
                  </a:moveTo>
                  <a:cubicBezTo>
                    <a:pt x="23" y="164"/>
                    <a:pt x="78" y="329"/>
                    <a:pt x="165" y="449"/>
                  </a:cubicBezTo>
                  <a:lnTo>
                    <a:pt x="165" y="395"/>
                  </a:lnTo>
                  <a:cubicBezTo>
                    <a:pt x="110" y="307"/>
                    <a:pt x="56" y="197"/>
                    <a:pt x="23" y="98"/>
                  </a:cubicBezTo>
                  <a:cubicBezTo>
                    <a:pt x="12" y="66"/>
                    <a:pt x="12" y="33"/>
                    <a:pt x="1" y="0"/>
                  </a:cubicBezTo>
                  <a:close/>
                </a:path>
              </a:pathLst>
            </a:custGeom>
            <a:solidFill>
              <a:srgbClr val="908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2"/>
            <p:cNvSpPr/>
            <p:nvPr/>
          </p:nvSpPr>
          <p:spPr>
            <a:xfrm>
              <a:off x="7444962" y="3100299"/>
              <a:ext cx="29" cy="29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367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2"/>
            <p:cNvSpPr/>
            <p:nvPr/>
          </p:nvSpPr>
          <p:spPr>
            <a:xfrm>
              <a:off x="7443060" y="2955817"/>
              <a:ext cx="262171" cy="161883"/>
            </a:xfrm>
            <a:custGeom>
              <a:rect b="b" l="l" r="r" t="t"/>
              <a:pathLst>
                <a:path extrusionOk="0" h="5619" w="9100">
                  <a:moveTo>
                    <a:pt x="4418" y="3724"/>
                  </a:moveTo>
                  <a:cubicBezTo>
                    <a:pt x="4690" y="3746"/>
                    <a:pt x="4962" y="3757"/>
                    <a:pt x="5234" y="3757"/>
                  </a:cubicBezTo>
                  <a:cubicBezTo>
                    <a:pt x="5344" y="3757"/>
                    <a:pt x="5453" y="3767"/>
                    <a:pt x="5552" y="3767"/>
                  </a:cubicBezTo>
                  <a:lnTo>
                    <a:pt x="5234" y="3767"/>
                  </a:lnTo>
                  <a:cubicBezTo>
                    <a:pt x="4962" y="3757"/>
                    <a:pt x="4690" y="3746"/>
                    <a:pt x="4418" y="3724"/>
                  </a:cubicBezTo>
                  <a:close/>
                  <a:moveTo>
                    <a:pt x="275" y="3823"/>
                  </a:moveTo>
                  <a:cubicBezTo>
                    <a:pt x="275" y="3823"/>
                    <a:pt x="274" y="3823"/>
                    <a:pt x="274" y="3824"/>
                  </a:cubicBezTo>
                  <a:lnTo>
                    <a:pt x="274" y="3824"/>
                  </a:lnTo>
                  <a:cubicBezTo>
                    <a:pt x="275" y="3823"/>
                    <a:pt x="275" y="3823"/>
                    <a:pt x="275" y="3823"/>
                  </a:cubicBezTo>
                  <a:close/>
                  <a:moveTo>
                    <a:pt x="8684" y="1"/>
                  </a:moveTo>
                  <a:cubicBezTo>
                    <a:pt x="8684" y="483"/>
                    <a:pt x="8596" y="954"/>
                    <a:pt x="8355" y="1381"/>
                  </a:cubicBezTo>
                  <a:cubicBezTo>
                    <a:pt x="8300" y="1490"/>
                    <a:pt x="8212" y="1611"/>
                    <a:pt x="8092" y="1643"/>
                  </a:cubicBezTo>
                  <a:cubicBezTo>
                    <a:pt x="8070" y="1655"/>
                    <a:pt x="8037" y="1655"/>
                    <a:pt x="8015" y="1655"/>
                  </a:cubicBezTo>
                  <a:cubicBezTo>
                    <a:pt x="7884" y="1655"/>
                    <a:pt x="7752" y="1578"/>
                    <a:pt x="7687" y="1468"/>
                  </a:cubicBezTo>
                  <a:cubicBezTo>
                    <a:pt x="7599" y="1326"/>
                    <a:pt x="7567" y="1162"/>
                    <a:pt x="7545" y="1008"/>
                  </a:cubicBezTo>
                  <a:cubicBezTo>
                    <a:pt x="7315" y="1392"/>
                    <a:pt x="7151" y="1830"/>
                    <a:pt x="7063" y="2268"/>
                  </a:cubicBezTo>
                  <a:cubicBezTo>
                    <a:pt x="6986" y="2059"/>
                    <a:pt x="6910" y="1852"/>
                    <a:pt x="6844" y="1643"/>
                  </a:cubicBezTo>
                  <a:cubicBezTo>
                    <a:pt x="6329" y="2334"/>
                    <a:pt x="5530" y="2804"/>
                    <a:pt x="4676" y="2925"/>
                  </a:cubicBezTo>
                  <a:cubicBezTo>
                    <a:pt x="4545" y="2935"/>
                    <a:pt x="4402" y="2947"/>
                    <a:pt x="4260" y="2947"/>
                  </a:cubicBezTo>
                  <a:cubicBezTo>
                    <a:pt x="3538" y="2947"/>
                    <a:pt x="2826" y="2706"/>
                    <a:pt x="2256" y="2268"/>
                  </a:cubicBezTo>
                  <a:lnTo>
                    <a:pt x="2256" y="2268"/>
                  </a:lnTo>
                  <a:cubicBezTo>
                    <a:pt x="2487" y="2585"/>
                    <a:pt x="2650" y="2957"/>
                    <a:pt x="2738" y="3341"/>
                  </a:cubicBezTo>
                  <a:cubicBezTo>
                    <a:pt x="2760" y="3450"/>
                    <a:pt x="2771" y="3548"/>
                    <a:pt x="2771" y="3647"/>
                  </a:cubicBezTo>
                  <a:cubicBezTo>
                    <a:pt x="2771" y="3735"/>
                    <a:pt x="2782" y="3811"/>
                    <a:pt x="2782" y="3887"/>
                  </a:cubicBezTo>
                  <a:lnTo>
                    <a:pt x="2782" y="3887"/>
                  </a:lnTo>
                  <a:cubicBezTo>
                    <a:pt x="2782" y="3811"/>
                    <a:pt x="2771" y="3745"/>
                    <a:pt x="2771" y="3669"/>
                  </a:cubicBezTo>
                  <a:cubicBezTo>
                    <a:pt x="2760" y="3779"/>
                    <a:pt x="2749" y="3888"/>
                    <a:pt x="2728" y="3998"/>
                  </a:cubicBezTo>
                  <a:cubicBezTo>
                    <a:pt x="2749" y="3986"/>
                    <a:pt x="2760" y="3976"/>
                    <a:pt x="2771" y="3976"/>
                  </a:cubicBezTo>
                  <a:cubicBezTo>
                    <a:pt x="2815" y="3954"/>
                    <a:pt x="2859" y="3943"/>
                    <a:pt x="2903" y="3921"/>
                  </a:cubicBezTo>
                  <a:cubicBezTo>
                    <a:pt x="2925" y="3910"/>
                    <a:pt x="2946" y="3899"/>
                    <a:pt x="2979" y="3899"/>
                  </a:cubicBezTo>
                  <a:cubicBezTo>
                    <a:pt x="3001" y="3888"/>
                    <a:pt x="3034" y="3877"/>
                    <a:pt x="3056" y="3877"/>
                  </a:cubicBezTo>
                  <a:cubicBezTo>
                    <a:pt x="3242" y="3823"/>
                    <a:pt x="3428" y="3779"/>
                    <a:pt x="3625" y="3767"/>
                  </a:cubicBezTo>
                  <a:lnTo>
                    <a:pt x="3833" y="3767"/>
                  </a:lnTo>
                  <a:cubicBezTo>
                    <a:pt x="4139" y="3767"/>
                    <a:pt x="4457" y="3779"/>
                    <a:pt x="4786" y="3789"/>
                  </a:cubicBezTo>
                  <a:cubicBezTo>
                    <a:pt x="5103" y="3811"/>
                    <a:pt x="5421" y="3823"/>
                    <a:pt x="5738" y="3823"/>
                  </a:cubicBezTo>
                  <a:cubicBezTo>
                    <a:pt x="6012" y="3823"/>
                    <a:pt x="6275" y="3811"/>
                    <a:pt x="6538" y="3779"/>
                  </a:cubicBezTo>
                  <a:cubicBezTo>
                    <a:pt x="6779" y="3757"/>
                    <a:pt x="7030" y="3713"/>
                    <a:pt x="7271" y="3636"/>
                  </a:cubicBezTo>
                  <a:lnTo>
                    <a:pt x="7271" y="3636"/>
                  </a:lnTo>
                  <a:cubicBezTo>
                    <a:pt x="7151" y="3669"/>
                    <a:pt x="7019" y="3691"/>
                    <a:pt x="6899" y="3702"/>
                  </a:cubicBezTo>
                  <a:cubicBezTo>
                    <a:pt x="6625" y="3745"/>
                    <a:pt x="6341" y="3757"/>
                    <a:pt x="6066" y="3767"/>
                  </a:cubicBezTo>
                  <a:lnTo>
                    <a:pt x="5552" y="3767"/>
                  </a:lnTo>
                  <a:cubicBezTo>
                    <a:pt x="5727" y="3767"/>
                    <a:pt x="5903" y="3757"/>
                    <a:pt x="6066" y="3757"/>
                  </a:cubicBezTo>
                  <a:cubicBezTo>
                    <a:pt x="6341" y="3745"/>
                    <a:pt x="6625" y="3735"/>
                    <a:pt x="6899" y="3691"/>
                  </a:cubicBezTo>
                  <a:cubicBezTo>
                    <a:pt x="7030" y="3669"/>
                    <a:pt x="7173" y="3647"/>
                    <a:pt x="7304" y="3614"/>
                  </a:cubicBezTo>
                  <a:cubicBezTo>
                    <a:pt x="7370" y="3592"/>
                    <a:pt x="7435" y="3570"/>
                    <a:pt x="7512" y="3548"/>
                  </a:cubicBezTo>
                  <a:cubicBezTo>
                    <a:pt x="7862" y="3417"/>
                    <a:pt x="8190" y="3220"/>
                    <a:pt x="8453" y="2957"/>
                  </a:cubicBezTo>
                  <a:cubicBezTo>
                    <a:pt x="8618" y="2782"/>
                    <a:pt x="8749" y="2574"/>
                    <a:pt x="8859" y="2355"/>
                  </a:cubicBezTo>
                  <a:cubicBezTo>
                    <a:pt x="8968" y="2103"/>
                    <a:pt x="9044" y="1830"/>
                    <a:pt x="9056" y="1556"/>
                  </a:cubicBezTo>
                  <a:cubicBezTo>
                    <a:pt x="9078" y="1282"/>
                    <a:pt x="9056" y="1008"/>
                    <a:pt x="8968" y="746"/>
                  </a:cubicBezTo>
                  <a:lnTo>
                    <a:pt x="8968" y="746"/>
                  </a:lnTo>
                  <a:cubicBezTo>
                    <a:pt x="9056" y="998"/>
                    <a:pt x="9088" y="1282"/>
                    <a:pt x="9066" y="1556"/>
                  </a:cubicBezTo>
                  <a:cubicBezTo>
                    <a:pt x="9044" y="1840"/>
                    <a:pt x="8979" y="2103"/>
                    <a:pt x="8859" y="2366"/>
                  </a:cubicBezTo>
                  <a:cubicBezTo>
                    <a:pt x="8793" y="2509"/>
                    <a:pt x="8716" y="2651"/>
                    <a:pt x="8618" y="2782"/>
                  </a:cubicBezTo>
                  <a:cubicBezTo>
                    <a:pt x="8694" y="2694"/>
                    <a:pt x="8760" y="2585"/>
                    <a:pt x="8825" y="2487"/>
                  </a:cubicBezTo>
                  <a:cubicBezTo>
                    <a:pt x="8990" y="2180"/>
                    <a:pt x="9088" y="1786"/>
                    <a:pt x="9100" y="1392"/>
                  </a:cubicBezTo>
                  <a:cubicBezTo>
                    <a:pt x="9100" y="1315"/>
                    <a:pt x="9088" y="1227"/>
                    <a:pt x="9088" y="1151"/>
                  </a:cubicBezTo>
                  <a:cubicBezTo>
                    <a:pt x="9056" y="823"/>
                    <a:pt x="8957" y="494"/>
                    <a:pt x="8825" y="188"/>
                  </a:cubicBezTo>
                  <a:cubicBezTo>
                    <a:pt x="8804" y="166"/>
                    <a:pt x="8793" y="144"/>
                    <a:pt x="8782" y="122"/>
                  </a:cubicBezTo>
                  <a:cubicBezTo>
                    <a:pt x="8749" y="78"/>
                    <a:pt x="8716" y="34"/>
                    <a:pt x="8684" y="1"/>
                  </a:cubicBezTo>
                  <a:close/>
                  <a:moveTo>
                    <a:pt x="2246" y="3483"/>
                  </a:moveTo>
                  <a:lnTo>
                    <a:pt x="2246" y="3483"/>
                  </a:lnTo>
                  <a:cubicBezTo>
                    <a:pt x="2278" y="3647"/>
                    <a:pt x="2311" y="3811"/>
                    <a:pt x="2322" y="3976"/>
                  </a:cubicBezTo>
                  <a:cubicBezTo>
                    <a:pt x="2344" y="4052"/>
                    <a:pt x="2355" y="4118"/>
                    <a:pt x="2366" y="4195"/>
                  </a:cubicBezTo>
                  <a:cubicBezTo>
                    <a:pt x="2399" y="4173"/>
                    <a:pt x="2431" y="4151"/>
                    <a:pt x="2453" y="4129"/>
                  </a:cubicBezTo>
                  <a:cubicBezTo>
                    <a:pt x="2431" y="3899"/>
                    <a:pt x="2377" y="3669"/>
                    <a:pt x="2246" y="3483"/>
                  </a:cubicBezTo>
                  <a:close/>
                  <a:moveTo>
                    <a:pt x="2333" y="4085"/>
                  </a:moveTo>
                  <a:cubicBezTo>
                    <a:pt x="2333" y="4129"/>
                    <a:pt x="2344" y="4173"/>
                    <a:pt x="2344" y="4205"/>
                  </a:cubicBezTo>
                  <a:lnTo>
                    <a:pt x="2355" y="4195"/>
                  </a:lnTo>
                  <a:cubicBezTo>
                    <a:pt x="2344" y="4161"/>
                    <a:pt x="2344" y="4129"/>
                    <a:pt x="2333" y="4085"/>
                  </a:cubicBezTo>
                  <a:close/>
                  <a:moveTo>
                    <a:pt x="1577" y="3494"/>
                  </a:moveTo>
                  <a:lnTo>
                    <a:pt x="1611" y="3592"/>
                  </a:lnTo>
                  <a:cubicBezTo>
                    <a:pt x="1676" y="3735"/>
                    <a:pt x="1742" y="3888"/>
                    <a:pt x="1796" y="4041"/>
                  </a:cubicBezTo>
                  <a:cubicBezTo>
                    <a:pt x="1852" y="4205"/>
                    <a:pt x="1895" y="4370"/>
                    <a:pt x="1939" y="4534"/>
                  </a:cubicBezTo>
                  <a:lnTo>
                    <a:pt x="1972" y="4501"/>
                  </a:lnTo>
                  <a:cubicBezTo>
                    <a:pt x="1983" y="4479"/>
                    <a:pt x="2005" y="4468"/>
                    <a:pt x="2015" y="4458"/>
                  </a:cubicBezTo>
                  <a:cubicBezTo>
                    <a:pt x="2015" y="4436"/>
                    <a:pt x="2005" y="4414"/>
                    <a:pt x="2005" y="4392"/>
                  </a:cubicBezTo>
                  <a:cubicBezTo>
                    <a:pt x="1939" y="4063"/>
                    <a:pt x="1808" y="3735"/>
                    <a:pt x="1577" y="3494"/>
                  </a:cubicBezTo>
                  <a:close/>
                  <a:moveTo>
                    <a:pt x="1643" y="3702"/>
                  </a:moveTo>
                  <a:cubicBezTo>
                    <a:pt x="1731" y="3976"/>
                    <a:pt x="1796" y="4260"/>
                    <a:pt x="1840" y="4545"/>
                  </a:cubicBezTo>
                  <a:cubicBezTo>
                    <a:pt x="1852" y="4578"/>
                    <a:pt x="1852" y="4611"/>
                    <a:pt x="1840" y="4643"/>
                  </a:cubicBezTo>
                  <a:cubicBezTo>
                    <a:pt x="1874" y="4599"/>
                    <a:pt x="1906" y="4567"/>
                    <a:pt x="1928" y="4534"/>
                  </a:cubicBezTo>
                  <a:cubicBezTo>
                    <a:pt x="1884" y="4370"/>
                    <a:pt x="1840" y="4205"/>
                    <a:pt x="1775" y="4052"/>
                  </a:cubicBezTo>
                  <a:cubicBezTo>
                    <a:pt x="1742" y="3932"/>
                    <a:pt x="1698" y="3823"/>
                    <a:pt x="1643" y="3702"/>
                  </a:cubicBezTo>
                  <a:close/>
                  <a:moveTo>
                    <a:pt x="505" y="4589"/>
                  </a:moveTo>
                  <a:lnTo>
                    <a:pt x="472" y="4643"/>
                  </a:lnTo>
                  <a:lnTo>
                    <a:pt x="450" y="4687"/>
                  </a:lnTo>
                  <a:lnTo>
                    <a:pt x="472" y="4633"/>
                  </a:lnTo>
                  <a:lnTo>
                    <a:pt x="505" y="4589"/>
                  </a:lnTo>
                  <a:close/>
                  <a:moveTo>
                    <a:pt x="450" y="4687"/>
                  </a:moveTo>
                  <a:lnTo>
                    <a:pt x="428" y="4742"/>
                  </a:lnTo>
                  <a:lnTo>
                    <a:pt x="417" y="4786"/>
                  </a:lnTo>
                  <a:cubicBezTo>
                    <a:pt x="385" y="4862"/>
                    <a:pt x="373" y="4928"/>
                    <a:pt x="351" y="5005"/>
                  </a:cubicBezTo>
                  <a:cubicBezTo>
                    <a:pt x="341" y="5071"/>
                    <a:pt x="329" y="5147"/>
                    <a:pt x="329" y="5213"/>
                  </a:cubicBezTo>
                  <a:cubicBezTo>
                    <a:pt x="319" y="5290"/>
                    <a:pt x="319" y="5366"/>
                    <a:pt x="329" y="5432"/>
                  </a:cubicBezTo>
                  <a:cubicBezTo>
                    <a:pt x="319" y="5366"/>
                    <a:pt x="307" y="5290"/>
                    <a:pt x="319" y="5213"/>
                  </a:cubicBezTo>
                  <a:cubicBezTo>
                    <a:pt x="319" y="5147"/>
                    <a:pt x="329" y="5071"/>
                    <a:pt x="341" y="4994"/>
                  </a:cubicBezTo>
                  <a:cubicBezTo>
                    <a:pt x="351" y="4928"/>
                    <a:pt x="373" y="4852"/>
                    <a:pt x="406" y="4786"/>
                  </a:cubicBezTo>
                  <a:lnTo>
                    <a:pt x="428" y="4731"/>
                  </a:lnTo>
                  <a:lnTo>
                    <a:pt x="450" y="4687"/>
                  </a:lnTo>
                  <a:close/>
                  <a:moveTo>
                    <a:pt x="899" y="4950"/>
                  </a:moveTo>
                  <a:cubicBezTo>
                    <a:pt x="888" y="4961"/>
                    <a:pt x="877" y="4972"/>
                    <a:pt x="877" y="4983"/>
                  </a:cubicBezTo>
                  <a:lnTo>
                    <a:pt x="855" y="5015"/>
                  </a:lnTo>
                  <a:lnTo>
                    <a:pt x="833" y="5049"/>
                  </a:lnTo>
                  <a:lnTo>
                    <a:pt x="822" y="5081"/>
                  </a:lnTo>
                  <a:cubicBezTo>
                    <a:pt x="801" y="5136"/>
                    <a:pt x="789" y="5180"/>
                    <a:pt x="779" y="5234"/>
                  </a:cubicBezTo>
                  <a:cubicBezTo>
                    <a:pt x="767" y="5290"/>
                    <a:pt x="757" y="5333"/>
                    <a:pt x="757" y="5388"/>
                  </a:cubicBezTo>
                  <a:cubicBezTo>
                    <a:pt x="757" y="5443"/>
                    <a:pt x="767" y="5497"/>
                    <a:pt x="779" y="5541"/>
                  </a:cubicBezTo>
                  <a:cubicBezTo>
                    <a:pt x="757" y="5497"/>
                    <a:pt x="745" y="5443"/>
                    <a:pt x="745" y="5388"/>
                  </a:cubicBezTo>
                  <a:cubicBezTo>
                    <a:pt x="745" y="5333"/>
                    <a:pt x="745" y="5278"/>
                    <a:pt x="757" y="5234"/>
                  </a:cubicBezTo>
                  <a:cubicBezTo>
                    <a:pt x="767" y="5180"/>
                    <a:pt x="789" y="5125"/>
                    <a:pt x="811" y="5081"/>
                  </a:cubicBezTo>
                  <a:lnTo>
                    <a:pt x="833" y="5049"/>
                  </a:lnTo>
                  <a:lnTo>
                    <a:pt x="844" y="5015"/>
                  </a:lnTo>
                  <a:lnTo>
                    <a:pt x="866" y="4983"/>
                  </a:lnTo>
                  <a:lnTo>
                    <a:pt x="899" y="4950"/>
                  </a:lnTo>
                  <a:close/>
                  <a:moveTo>
                    <a:pt x="1096" y="3702"/>
                  </a:moveTo>
                  <a:lnTo>
                    <a:pt x="1096" y="3702"/>
                  </a:lnTo>
                  <a:cubicBezTo>
                    <a:pt x="1227" y="3964"/>
                    <a:pt x="1337" y="4227"/>
                    <a:pt x="1424" y="4512"/>
                  </a:cubicBezTo>
                  <a:cubicBezTo>
                    <a:pt x="1436" y="4534"/>
                    <a:pt x="1446" y="4567"/>
                    <a:pt x="1457" y="4599"/>
                  </a:cubicBezTo>
                  <a:lnTo>
                    <a:pt x="1501" y="4698"/>
                  </a:lnTo>
                  <a:lnTo>
                    <a:pt x="1534" y="4808"/>
                  </a:lnTo>
                  <a:lnTo>
                    <a:pt x="1567" y="4906"/>
                  </a:lnTo>
                  <a:lnTo>
                    <a:pt x="1589" y="4994"/>
                  </a:lnTo>
                  <a:lnTo>
                    <a:pt x="1556" y="4906"/>
                  </a:lnTo>
                  <a:lnTo>
                    <a:pt x="1523" y="4808"/>
                  </a:lnTo>
                  <a:lnTo>
                    <a:pt x="1490" y="4698"/>
                  </a:lnTo>
                  <a:lnTo>
                    <a:pt x="1468" y="4633"/>
                  </a:lnTo>
                  <a:lnTo>
                    <a:pt x="1468" y="4633"/>
                  </a:lnTo>
                  <a:cubicBezTo>
                    <a:pt x="1490" y="4764"/>
                    <a:pt x="1512" y="4906"/>
                    <a:pt x="1457" y="5015"/>
                  </a:cubicBezTo>
                  <a:cubicBezTo>
                    <a:pt x="1239" y="4917"/>
                    <a:pt x="1074" y="4698"/>
                    <a:pt x="910" y="4523"/>
                  </a:cubicBezTo>
                  <a:cubicBezTo>
                    <a:pt x="855" y="4458"/>
                    <a:pt x="253" y="3877"/>
                    <a:pt x="274" y="3824"/>
                  </a:cubicBezTo>
                  <a:lnTo>
                    <a:pt x="274" y="3824"/>
                  </a:lnTo>
                  <a:cubicBezTo>
                    <a:pt x="121" y="4097"/>
                    <a:pt x="1" y="4546"/>
                    <a:pt x="45" y="4917"/>
                  </a:cubicBezTo>
                  <a:cubicBezTo>
                    <a:pt x="56" y="4950"/>
                    <a:pt x="56" y="4983"/>
                    <a:pt x="67" y="5015"/>
                  </a:cubicBezTo>
                  <a:cubicBezTo>
                    <a:pt x="100" y="5114"/>
                    <a:pt x="154" y="5224"/>
                    <a:pt x="209" y="5312"/>
                  </a:cubicBezTo>
                  <a:cubicBezTo>
                    <a:pt x="319" y="5465"/>
                    <a:pt x="461" y="5574"/>
                    <a:pt x="636" y="5607"/>
                  </a:cubicBezTo>
                  <a:cubicBezTo>
                    <a:pt x="669" y="5618"/>
                    <a:pt x="702" y="5618"/>
                    <a:pt x="723" y="5618"/>
                  </a:cubicBezTo>
                  <a:lnTo>
                    <a:pt x="757" y="5618"/>
                  </a:lnTo>
                  <a:cubicBezTo>
                    <a:pt x="954" y="5618"/>
                    <a:pt x="1129" y="5541"/>
                    <a:pt x="1271" y="5399"/>
                  </a:cubicBezTo>
                  <a:cubicBezTo>
                    <a:pt x="1359" y="5312"/>
                    <a:pt x="1446" y="5213"/>
                    <a:pt x="1512" y="5103"/>
                  </a:cubicBezTo>
                  <a:cubicBezTo>
                    <a:pt x="1545" y="5049"/>
                    <a:pt x="1567" y="5015"/>
                    <a:pt x="1589" y="4994"/>
                  </a:cubicBezTo>
                  <a:lnTo>
                    <a:pt x="1611" y="4972"/>
                  </a:lnTo>
                  <a:cubicBezTo>
                    <a:pt x="1665" y="4895"/>
                    <a:pt x="1720" y="4818"/>
                    <a:pt x="1764" y="4742"/>
                  </a:cubicBezTo>
                  <a:lnTo>
                    <a:pt x="1753" y="4742"/>
                  </a:lnTo>
                  <a:cubicBezTo>
                    <a:pt x="1709" y="4742"/>
                    <a:pt x="1676" y="4731"/>
                    <a:pt x="1655" y="4698"/>
                  </a:cubicBezTo>
                  <a:cubicBezTo>
                    <a:pt x="1611" y="4665"/>
                    <a:pt x="1599" y="4611"/>
                    <a:pt x="1577" y="4567"/>
                  </a:cubicBezTo>
                  <a:cubicBezTo>
                    <a:pt x="1468" y="4249"/>
                    <a:pt x="1348" y="3921"/>
                    <a:pt x="1096" y="3702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2"/>
            <p:cNvSpPr/>
            <p:nvPr/>
          </p:nvSpPr>
          <p:spPr>
            <a:xfrm>
              <a:off x="7477460" y="2987998"/>
              <a:ext cx="24316" cy="23711"/>
            </a:xfrm>
            <a:custGeom>
              <a:rect b="b" l="l" r="r" t="t"/>
              <a:pathLst>
                <a:path extrusionOk="0" h="823" w="844">
                  <a:moveTo>
                    <a:pt x="1" y="1"/>
                  </a:moveTo>
                  <a:cubicBezTo>
                    <a:pt x="4" y="4"/>
                    <a:pt x="8" y="6"/>
                    <a:pt x="11" y="9"/>
                  </a:cubicBezTo>
                  <a:lnTo>
                    <a:pt x="11" y="9"/>
                  </a:lnTo>
                  <a:cubicBezTo>
                    <a:pt x="9" y="1"/>
                    <a:pt x="1" y="1"/>
                    <a:pt x="1" y="1"/>
                  </a:cubicBezTo>
                  <a:close/>
                  <a:moveTo>
                    <a:pt x="11" y="9"/>
                  </a:moveTo>
                  <a:cubicBezTo>
                    <a:pt x="11" y="10"/>
                    <a:pt x="11" y="11"/>
                    <a:pt x="11" y="12"/>
                  </a:cubicBezTo>
                  <a:lnTo>
                    <a:pt x="14" y="12"/>
                  </a:lnTo>
                  <a:cubicBezTo>
                    <a:pt x="13" y="11"/>
                    <a:pt x="12" y="10"/>
                    <a:pt x="11" y="9"/>
                  </a:cubicBezTo>
                  <a:close/>
                  <a:moveTo>
                    <a:pt x="14" y="12"/>
                  </a:moveTo>
                  <a:lnTo>
                    <a:pt x="14" y="12"/>
                  </a:lnTo>
                  <a:cubicBezTo>
                    <a:pt x="77" y="65"/>
                    <a:pt x="147" y="125"/>
                    <a:pt x="208" y="176"/>
                  </a:cubicBezTo>
                  <a:cubicBezTo>
                    <a:pt x="362" y="307"/>
                    <a:pt x="504" y="450"/>
                    <a:pt x="636" y="603"/>
                  </a:cubicBezTo>
                  <a:cubicBezTo>
                    <a:pt x="701" y="669"/>
                    <a:pt x="767" y="745"/>
                    <a:pt x="821" y="822"/>
                  </a:cubicBezTo>
                  <a:lnTo>
                    <a:pt x="843" y="822"/>
                  </a:lnTo>
                  <a:lnTo>
                    <a:pt x="646" y="592"/>
                  </a:lnTo>
                  <a:cubicBezTo>
                    <a:pt x="515" y="439"/>
                    <a:pt x="373" y="297"/>
                    <a:pt x="220" y="165"/>
                  </a:cubicBezTo>
                  <a:cubicBezTo>
                    <a:pt x="154" y="110"/>
                    <a:pt x="88" y="56"/>
                    <a:pt x="23" y="12"/>
                  </a:cubicBezTo>
                  <a:close/>
                </a:path>
              </a:pathLst>
            </a:custGeom>
            <a:solidFill>
              <a:srgbClr val="40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2"/>
            <p:cNvSpPr/>
            <p:nvPr/>
          </p:nvSpPr>
          <p:spPr>
            <a:xfrm>
              <a:off x="7522893" y="3060887"/>
              <a:ext cx="317" cy="6914"/>
            </a:xfrm>
            <a:custGeom>
              <a:rect b="b" l="l" r="r" t="t"/>
              <a:pathLst>
                <a:path extrusionOk="0" h="240" w="11">
                  <a:moveTo>
                    <a:pt x="0" y="0"/>
                  </a:moveTo>
                  <a:lnTo>
                    <a:pt x="0" y="22"/>
                  </a:lnTo>
                  <a:cubicBezTo>
                    <a:pt x="0" y="98"/>
                    <a:pt x="11" y="163"/>
                    <a:pt x="11" y="239"/>
                  </a:cubicBezTo>
                  <a:lnTo>
                    <a:pt x="11" y="239"/>
                  </a:lnTo>
                  <a:cubicBezTo>
                    <a:pt x="11" y="163"/>
                    <a:pt x="0" y="87"/>
                    <a:pt x="0" y="0"/>
                  </a:cubicBezTo>
                  <a:close/>
                </a:path>
              </a:pathLst>
            </a:custGeom>
            <a:solidFill>
              <a:srgbClr val="40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2"/>
            <p:cNvSpPr/>
            <p:nvPr/>
          </p:nvSpPr>
          <p:spPr>
            <a:xfrm>
              <a:off x="7856916" y="2946684"/>
              <a:ext cx="56813" cy="7606"/>
            </a:xfrm>
            <a:custGeom>
              <a:rect b="b" l="l" r="r" t="t"/>
              <a:pathLst>
                <a:path extrusionOk="0" h="264" w="1972">
                  <a:moveTo>
                    <a:pt x="581" y="1"/>
                  </a:moveTo>
                  <a:cubicBezTo>
                    <a:pt x="438" y="1"/>
                    <a:pt x="297" y="11"/>
                    <a:pt x="154" y="23"/>
                  </a:cubicBezTo>
                  <a:cubicBezTo>
                    <a:pt x="121" y="23"/>
                    <a:pt x="78" y="33"/>
                    <a:pt x="44" y="33"/>
                  </a:cubicBezTo>
                  <a:cubicBezTo>
                    <a:pt x="34" y="45"/>
                    <a:pt x="12" y="45"/>
                    <a:pt x="0" y="55"/>
                  </a:cubicBezTo>
                  <a:cubicBezTo>
                    <a:pt x="56" y="45"/>
                    <a:pt x="99" y="33"/>
                    <a:pt x="154" y="33"/>
                  </a:cubicBezTo>
                  <a:cubicBezTo>
                    <a:pt x="293" y="12"/>
                    <a:pt x="443" y="1"/>
                    <a:pt x="593" y="1"/>
                  </a:cubicBezTo>
                  <a:lnTo>
                    <a:pt x="593" y="1"/>
                  </a:lnTo>
                  <a:cubicBezTo>
                    <a:pt x="1070" y="2"/>
                    <a:pt x="1537" y="90"/>
                    <a:pt x="1971" y="264"/>
                  </a:cubicBezTo>
                  <a:cubicBezTo>
                    <a:pt x="1533" y="89"/>
                    <a:pt x="1063" y="1"/>
                    <a:pt x="603" y="1"/>
                  </a:cubicBezTo>
                  <a:cubicBezTo>
                    <a:pt x="600" y="1"/>
                    <a:pt x="596" y="1"/>
                    <a:pt x="593" y="1"/>
                  </a:cubicBezTo>
                  <a:lnTo>
                    <a:pt x="593" y="1"/>
                  </a:lnTo>
                  <a:cubicBezTo>
                    <a:pt x="589" y="1"/>
                    <a:pt x="585" y="1"/>
                    <a:pt x="581" y="1"/>
                  </a:cubicBezTo>
                  <a:close/>
                </a:path>
              </a:pathLst>
            </a:custGeom>
            <a:solidFill>
              <a:srgbClr val="4A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2"/>
            <p:cNvSpPr/>
            <p:nvPr/>
          </p:nvSpPr>
          <p:spPr>
            <a:xfrm>
              <a:off x="7677459" y="3064661"/>
              <a:ext cx="4437" cy="663"/>
            </a:xfrm>
            <a:custGeom>
              <a:rect b="b" l="l" r="r" t="t"/>
              <a:pathLst>
                <a:path extrusionOk="0" h="23" w="154">
                  <a:moveTo>
                    <a:pt x="142" y="1"/>
                  </a:moveTo>
                  <a:cubicBezTo>
                    <a:pt x="88" y="11"/>
                    <a:pt x="44" y="11"/>
                    <a:pt x="0" y="23"/>
                  </a:cubicBezTo>
                  <a:cubicBezTo>
                    <a:pt x="54" y="23"/>
                    <a:pt x="98" y="11"/>
                    <a:pt x="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2"/>
            <p:cNvSpPr/>
            <p:nvPr/>
          </p:nvSpPr>
          <p:spPr>
            <a:xfrm>
              <a:off x="7623181" y="3085145"/>
              <a:ext cx="4120" cy="3832"/>
            </a:xfrm>
            <a:custGeom>
              <a:rect b="b" l="l" r="r" t="t"/>
              <a:pathLst>
                <a:path extrusionOk="0" h="133" w="143">
                  <a:moveTo>
                    <a:pt x="143" y="1"/>
                  </a:moveTo>
                  <a:cubicBezTo>
                    <a:pt x="132" y="1"/>
                    <a:pt x="132" y="1"/>
                    <a:pt x="121" y="12"/>
                  </a:cubicBezTo>
                  <a:cubicBezTo>
                    <a:pt x="77" y="45"/>
                    <a:pt x="33" y="89"/>
                    <a:pt x="1" y="132"/>
                  </a:cubicBezTo>
                  <a:cubicBezTo>
                    <a:pt x="45" y="78"/>
                    <a:pt x="89" y="34"/>
                    <a:pt x="143" y="1"/>
                  </a:cubicBezTo>
                  <a:close/>
                </a:path>
              </a:pathLst>
            </a:custGeom>
            <a:solidFill>
              <a:srgbClr val="40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2"/>
            <p:cNvSpPr/>
            <p:nvPr/>
          </p:nvSpPr>
          <p:spPr>
            <a:xfrm>
              <a:off x="7619723" y="3107876"/>
              <a:ext cx="29" cy="346"/>
            </a:xfrm>
            <a:custGeom>
              <a:rect b="b" l="l" r="r" t="t"/>
              <a:pathLst>
                <a:path extrusionOk="0" h="12" w="1">
                  <a:moveTo>
                    <a:pt x="0" y="0"/>
                  </a:move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2"/>
            <p:cNvSpPr/>
            <p:nvPr/>
          </p:nvSpPr>
          <p:spPr>
            <a:xfrm>
              <a:off x="7629807" y="3116058"/>
              <a:ext cx="29" cy="29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2"/>
            <p:cNvSpPr/>
            <p:nvPr/>
          </p:nvSpPr>
          <p:spPr>
            <a:xfrm>
              <a:off x="7488811" y="3099982"/>
              <a:ext cx="346" cy="346"/>
            </a:xfrm>
            <a:custGeom>
              <a:rect b="b" l="l" r="r" t="t"/>
              <a:pathLst>
                <a:path extrusionOk="0" h="12" w="12">
                  <a:moveTo>
                    <a:pt x="1" y="1"/>
                  </a:moveTo>
                  <a:lnTo>
                    <a:pt x="1" y="1"/>
                  </a:lnTo>
                  <a:lnTo>
                    <a:pt x="11" y="1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2"/>
            <p:cNvSpPr/>
            <p:nvPr/>
          </p:nvSpPr>
          <p:spPr>
            <a:xfrm>
              <a:off x="7538335" y="2944178"/>
              <a:ext cx="39470" cy="59003"/>
            </a:xfrm>
            <a:custGeom>
              <a:rect b="b" l="l" r="r" t="t"/>
              <a:pathLst>
                <a:path extrusionOk="0" h="2048" w="1370">
                  <a:moveTo>
                    <a:pt x="1369" y="0"/>
                  </a:moveTo>
                  <a:cubicBezTo>
                    <a:pt x="1238" y="98"/>
                    <a:pt x="1139" y="241"/>
                    <a:pt x="1063" y="394"/>
                  </a:cubicBezTo>
                  <a:cubicBezTo>
                    <a:pt x="997" y="548"/>
                    <a:pt x="964" y="712"/>
                    <a:pt x="953" y="887"/>
                  </a:cubicBezTo>
                  <a:cubicBezTo>
                    <a:pt x="942" y="1051"/>
                    <a:pt x="964" y="1227"/>
                    <a:pt x="997" y="1390"/>
                  </a:cubicBezTo>
                  <a:cubicBezTo>
                    <a:pt x="1030" y="1555"/>
                    <a:pt x="1073" y="1708"/>
                    <a:pt x="1117" y="1872"/>
                  </a:cubicBezTo>
                  <a:lnTo>
                    <a:pt x="1129" y="1862"/>
                  </a:lnTo>
                  <a:cubicBezTo>
                    <a:pt x="1085" y="1708"/>
                    <a:pt x="1041" y="1555"/>
                    <a:pt x="1008" y="1390"/>
                  </a:cubicBezTo>
                  <a:cubicBezTo>
                    <a:pt x="975" y="1227"/>
                    <a:pt x="953" y="1051"/>
                    <a:pt x="964" y="887"/>
                  </a:cubicBezTo>
                  <a:cubicBezTo>
                    <a:pt x="964" y="723"/>
                    <a:pt x="1008" y="548"/>
                    <a:pt x="1073" y="394"/>
                  </a:cubicBezTo>
                  <a:cubicBezTo>
                    <a:pt x="1139" y="241"/>
                    <a:pt x="1238" y="110"/>
                    <a:pt x="1369" y="0"/>
                  </a:cubicBezTo>
                  <a:close/>
                  <a:moveTo>
                    <a:pt x="1030" y="1884"/>
                  </a:moveTo>
                  <a:lnTo>
                    <a:pt x="1030" y="1884"/>
                  </a:lnTo>
                  <a:cubicBezTo>
                    <a:pt x="876" y="1905"/>
                    <a:pt x="723" y="1916"/>
                    <a:pt x="570" y="1949"/>
                  </a:cubicBezTo>
                  <a:cubicBezTo>
                    <a:pt x="384" y="1971"/>
                    <a:pt x="198" y="2003"/>
                    <a:pt x="12" y="2047"/>
                  </a:cubicBezTo>
                  <a:lnTo>
                    <a:pt x="12" y="2047"/>
                  </a:lnTo>
                  <a:cubicBezTo>
                    <a:pt x="64" y="2046"/>
                    <a:pt x="115" y="2036"/>
                    <a:pt x="176" y="2025"/>
                  </a:cubicBezTo>
                  <a:lnTo>
                    <a:pt x="570" y="1960"/>
                  </a:lnTo>
                  <a:cubicBezTo>
                    <a:pt x="657" y="1938"/>
                    <a:pt x="756" y="1927"/>
                    <a:pt x="844" y="1916"/>
                  </a:cubicBezTo>
                  <a:cubicBezTo>
                    <a:pt x="910" y="1905"/>
                    <a:pt x="964" y="1894"/>
                    <a:pt x="1030" y="1884"/>
                  </a:cubicBezTo>
                  <a:close/>
                  <a:moveTo>
                    <a:pt x="12" y="2047"/>
                  </a:moveTo>
                  <a:cubicBezTo>
                    <a:pt x="8" y="2047"/>
                    <a:pt x="4" y="2047"/>
                    <a:pt x="0" y="2047"/>
                  </a:cubicBezTo>
                  <a:lnTo>
                    <a:pt x="12" y="2047"/>
                  </a:lnTo>
                  <a:cubicBezTo>
                    <a:pt x="12" y="2047"/>
                    <a:pt x="12" y="2047"/>
                    <a:pt x="12" y="2047"/>
                  </a:cubicBezTo>
                  <a:close/>
                </a:path>
              </a:pathLst>
            </a:custGeom>
            <a:solidFill>
              <a:srgbClr val="40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2"/>
            <p:cNvSpPr/>
            <p:nvPr/>
          </p:nvSpPr>
          <p:spPr>
            <a:xfrm>
              <a:off x="7522893" y="2997793"/>
              <a:ext cx="48257" cy="9507"/>
            </a:xfrm>
            <a:custGeom>
              <a:rect b="b" l="l" r="r" t="t"/>
              <a:pathLst>
                <a:path extrusionOk="0" h="330" w="1675">
                  <a:moveTo>
                    <a:pt x="1665" y="1"/>
                  </a:moveTo>
                  <a:lnTo>
                    <a:pt x="1653" y="11"/>
                  </a:lnTo>
                  <a:lnTo>
                    <a:pt x="1653" y="23"/>
                  </a:lnTo>
                  <a:lnTo>
                    <a:pt x="1566" y="23"/>
                  </a:lnTo>
                  <a:cubicBezTo>
                    <a:pt x="1500" y="33"/>
                    <a:pt x="1446" y="44"/>
                    <a:pt x="1380" y="55"/>
                  </a:cubicBezTo>
                  <a:cubicBezTo>
                    <a:pt x="1478" y="44"/>
                    <a:pt x="1566" y="44"/>
                    <a:pt x="1665" y="33"/>
                  </a:cubicBezTo>
                  <a:lnTo>
                    <a:pt x="1675" y="33"/>
                  </a:lnTo>
                  <a:lnTo>
                    <a:pt x="1665" y="23"/>
                  </a:lnTo>
                  <a:lnTo>
                    <a:pt x="1665" y="1"/>
                  </a:lnTo>
                  <a:close/>
                  <a:moveTo>
                    <a:pt x="712" y="164"/>
                  </a:moveTo>
                  <a:cubicBezTo>
                    <a:pt x="646" y="176"/>
                    <a:pt x="592" y="186"/>
                    <a:pt x="536" y="186"/>
                  </a:cubicBezTo>
                  <a:cubicBezTo>
                    <a:pt x="361" y="230"/>
                    <a:pt x="175" y="274"/>
                    <a:pt x="0" y="329"/>
                  </a:cubicBezTo>
                  <a:cubicBezTo>
                    <a:pt x="186" y="285"/>
                    <a:pt x="373" y="241"/>
                    <a:pt x="548" y="198"/>
                  </a:cubicBezTo>
                  <a:lnTo>
                    <a:pt x="712" y="164"/>
                  </a:lnTo>
                  <a:close/>
                </a:path>
              </a:pathLst>
            </a:custGeom>
            <a:solidFill>
              <a:srgbClr val="4A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2"/>
            <p:cNvSpPr/>
            <p:nvPr/>
          </p:nvSpPr>
          <p:spPr>
            <a:xfrm>
              <a:off x="7652509" y="3035937"/>
              <a:ext cx="38836" cy="24633"/>
            </a:xfrm>
            <a:custGeom>
              <a:rect b="b" l="l" r="r" t="t"/>
              <a:pathLst>
                <a:path extrusionOk="0" h="855" w="1348">
                  <a:moveTo>
                    <a:pt x="1348" y="1"/>
                  </a:moveTo>
                  <a:cubicBezTo>
                    <a:pt x="1293" y="67"/>
                    <a:pt x="1238" y="122"/>
                    <a:pt x="1183" y="176"/>
                  </a:cubicBezTo>
                  <a:cubicBezTo>
                    <a:pt x="1161" y="198"/>
                    <a:pt x="1139" y="231"/>
                    <a:pt x="1118" y="253"/>
                  </a:cubicBezTo>
                  <a:lnTo>
                    <a:pt x="1118" y="253"/>
                  </a:lnTo>
                  <a:lnTo>
                    <a:pt x="1260" y="110"/>
                  </a:lnTo>
                  <a:cubicBezTo>
                    <a:pt x="1293" y="78"/>
                    <a:pt x="1315" y="45"/>
                    <a:pt x="1348" y="1"/>
                  </a:cubicBezTo>
                  <a:close/>
                  <a:moveTo>
                    <a:pt x="1117" y="253"/>
                  </a:moveTo>
                  <a:lnTo>
                    <a:pt x="1117" y="253"/>
                  </a:lnTo>
                  <a:cubicBezTo>
                    <a:pt x="1107" y="264"/>
                    <a:pt x="1096" y="264"/>
                    <a:pt x="1096" y="275"/>
                  </a:cubicBezTo>
                  <a:lnTo>
                    <a:pt x="1117" y="253"/>
                  </a:lnTo>
                  <a:close/>
                  <a:moveTo>
                    <a:pt x="307" y="745"/>
                  </a:moveTo>
                  <a:lnTo>
                    <a:pt x="251" y="767"/>
                  </a:lnTo>
                  <a:lnTo>
                    <a:pt x="251" y="767"/>
                  </a:lnTo>
                  <a:cubicBezTo>
                    <a:pt x="270" y="764"/>
                    <a:pt x="288" y="755"/>
                    <a:pt x="307" y="745"/>
                  </a:cubicBezTo>
                  <a:close/>
                  <a:moveTo>
                    <a:pt x="251" y="767"/>
                  </a:moveTo>
                  <a:lnTo>
                    <a:pt x="251" y="767"/>
                  </a:lnTo>
                  <a:cubicBezTo>
                    <a:pt x="248" y="767"/>
                    <a:pt x="245" y="767"/>
                    <a:pt x="242" y="767"/>
                  </a:cubicBezTo>
                  <a:cubicBezTo>
                    <a:pt x="167" y="796"/>
                    <a:pt x="101" y="823"/>
                    <a:pt x="35" y="844"/>
                  </a:cubicBezTo>
                  <a:lnTo>
                    <a:pt x="45" y="844"/>
                  </a:lnTo>
                  <a:lnTo>
                    <a:pt x="251" y="767"/>
                  </a:lnTo>
                  <a:close/>
                  <a:moveTo>
                    <a:pt x="34" y="844"/>
                  </a:moveTo>
                  <a:cubicBezTo>
                    <a:pt x="28" y="844"/>
                    <a:pt x="21" y="848"/>
                    <a:pt x="15" y="851"/>
                  </a:cubicBezTo>
                  <a:lnTo>
                    <a:pt x="15" y="851"/>
                  </a:lnTo>
                  <a:cubicBezTo>
                    <a:pt x="22" y="849"/>
                    <a:pt x="29" y="847"/>
                    <a:pt x="35" y="844"/>
                  </a:cubicBezTo>
                  <a:close/>
                  <a:moveTo>
                    <a:pt x="15" y="851"/>
                  </a:moveTo>
                  <a:lnTo>
                    <a:pt x="15" y="851"/>
                  </a:lnTo>
                  <a:cubicBezTo>
                    <a:pt x="10" y="852"/>
                    <a:pt x="6" y="854"/>
                    <a:pt x="1" y="855"/>
                  </a:cubicBezTo>
                  <a:cubicBezTo>
                    <a:pt x="6" y="855"/>
                    <a:pt x="11" y="853"/>
                    <a:pt x="15" y="851"/>
                  </a:cubicBezTo>
                  <a:close/>
                </a:path>
              </a:pathLst>
            </a:custGeom>
            <a:solidFill>
              <a:srgbClr val="4A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37" name="Google Shape;637;p22"/>
            <p:cNvGrpSpPr/>
            <p:nvPr/>
          </p:nvGrpSpPr>
          <p:grpSpPr>
            <a:xfrm>
              <a:off x="7451905" y="2947635"/>
              <a:ext cx="406307" cy="168423"/>
              <a:chOff x="7451905" y="2947635"/>
              <a:chExt cx="406307" cy="168423"/>
            </a:xfrm>
          </p:grpSpPr>
          <p:sp>
            <p:nvSpPr>
              <p:cNvPr id="638" name="Google Shape;638;p22"/>
              <p:cNvSpPr/>
              <p:nvPr/>
            </p:nvSpPr>
            <p:spPr>
              <a:xfrm>
                <a:off x="7501113" y="3011679"/>
                <a:ext cx="21809" cy="49870"/>
              </a:xfrm>
              <a:custGeom>
                <a:rect b="b" l="l" r="r" t="t"/>
                <a:pathLst>
                  <a:path extrusionOk="0" h="1731" w="757">
                    <a:moveTo>
                      <a:pt x="0" y="0"/>
                    </a:moveTo>
                    <a:cubicBezTo>
                      <a:pt x="187" y="252"/>
                      <a:pt x="351" y="504"/>
                      <a:pt x="472" y="789"/>
                    </a:cubicBezTo>
                    <a:cubicBezTo>
                      <a:pt x="515" y="876"/>
                      <a:pt x="559" y="964"/>
                      <a:pt x="592" y="1062"/>
                    </a:cubicBezTo>
                    <a:cubicBezTo>
                      <a:pt x="625" y="1161"/>
                      <a:pt x="657" y="1248"/>
                      <a:pt x="679" y="1347"/>
                    </a:cubicBezTo>
                    <a:cubicBezTo>
                      <a:pt x="713" y="1478"/>
                      <a:pt x="734" y="1609"/>
                      <a:pt x="756" y="1730"/>
                    </a:cubicBezTo>
                    <a:lnTo>
                      <a:pt x="756" y="1708"/>
                    </a:lnTo>
                    <a:lnTo>
                      <a:pt x="691" y="1347"/>
                    </a:lnTo>
                    <a:cubicBezTo>
                      <a:pt x="657" y="1248"/>
                      <a:pt x="635" y="1150"/>
                      <a:pt x="603" y="1062"/>
                    </a:cubicBezTo>
                    <a:cubicBezTo>
                      <a:pt x="559" y="964"/>
                      <a:pt x="526" y="865"/>
                      <a:pt x="482" y="777"/>
                    </a:cubicBezTo>
                    <a:cubicBezTo>
                      <a:pt x="362" y="504"/>
                      <a:pt x="197" y="241"/>
                      <a:pt x="22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22"/>
              <p:cNvSpPr/>
              <p:nvPr/>
            </p:nvSpPr>
            <p:spPr>
              <a:xfrm>
                <a:off x="7677459" y="2947635"/>
                <a:ext cx="180754" cy="118006"/>
              </a:xfrm>
              <a:custGeom>
                <a:rect b="b" l="l" r="r" t="t"/>
                <a:pathLst>
                  <a:path extrusionOk="0" h="4096" w="6274">
                    <a:moveTo>
                      <a:pt x="6273" y="0"/>
                    </a:moveTo>
                    <a:cubicBezTo>
                      <a:pt x="5704" y="88"/>
                      <a:pt x="5135" y="296"/>
                      <a:pt x="4664" y="625"/>
                    </a:cubicBezTo>
                    <a:cubicBezTo>
                      <a:pt x="4149" y="975"/>
                      <a:pt x="3733" y="1457"/>
                      <a:pt x="3449" y="2004"/>
                    </a:cubicBezTo>
                    <a:cubicBezTo>
                      <a:pt x="3307" y="2278"/>
                      <a:pt x="3197" y="2574"/>
                      <a:pt x="3131" y="2869"/>
                    </a:cubicBezTo>
                    <a:cubicBezTo>
                      <a:pt x="3054" y="3165"/>
                      <a:pt x="3022" y="3471"/>
                      <a:pt x="3022" y="3778"/>
                    </a:cubicBezTo>
                    <a:cubicBezTo>
                      <a:pt x="2573" y="3800"/>
                      <a:pt x="2113" y="3832"/>
                      <a:pt x="1664" y="3866"/>
                    </a:cubicBezTo>
                    <a:cubicBezTo>
                      <a:pt x="1204" y="3898"/>
                      <a:pt x="755" y="3953"/>
                      <a:pt x="307" y="4029"/>
                    </a:cubicBezTo>
                    <a:lnTo>
                      <a:pt x="219" y="4041"/>
                    </a:lnTo>
                    <a:lnTo>
                      <a:pt x="153" y="4063"/>
                    </a:lnTo>
                    <a:cubicBezTo>
                      <a:pt x="127" y="4068"/>
                      <a:pt x="104" y="4073"/>
                      <a:pt x="81" y="4078"/>
                    </a:cubicBezTo>
                    <a:lnTo>
                      <a:pt x="81" y="4078"/>
                    </a:lnTo>
                    <a:cubicBezTo>
                      <a:pt x="100" y="4075"/>
                      <a:pt x="120" y="4073"/>
                      <a:pt x="142" y="4073"/>
                    </a:cubicBezTo>
                    <a:lnTo>
                      <a:pt x="219" y="4051"/>
                    </a:lnTo>
                    <a:lnTo>
                      <a:pt x="307" y="4041"/>
                    </a:lnTo>
                    <a:cubicBezTo>
                      <a:pt x="755" y="3964"/>
                      <a:pt x="1215" y="3909"/>
                      <a:pt x="1664" y="3876"/>
                    </a:cubicBezTo>
                    <a:cubicBezTo>
                      <a:pt x="2124" y="3844"/>
                      <a:pt x="2573" y="3822"/>
                      <a:pt x="3032" y="3800"/>
                    </a:cubicBezTo>
                    <a:lnTo>
                      <a:pt x="3032" y="3789"/>
                    </a:lnTo>
                    <a:cubicBezTo>
                      <a:pt x="3032" y="3482"/>
                      <a:pt x="3066" y="3175"/>
                      <a:pt x="3142" y="2869"/>
                    </a:cubicBezTo>
                    <a:cubicBezTo>
                      <a:pt x="3219" y="2574"/>
                      <a:pt x="3329" y="2289"/>
                      <a:pt x="3470" y="2015"/>
                    </a:cubicBezTo>
                    <a:cubicBezTo>
                      <a:pt x="3745" y="1467"/>
                      <a:pt x="4161" y="986"/>
                      <a:pt x="4664" y="635"/>
                    </a:cubicBezTo>
                    <a:cubicBezTo>
                      <a:pt x="5135" y="307"/>
                      <a:pt x="5672" y="110"/>
                      <a:pt x="6229" y="22"/>
                    </a:cubicBezTo>
                    <a:cubicBezTo>
                      <a:pt x="6241" y="12"/>
                      <a:pt x="6263" y="12"/>
                      <a:pt x="6273" y="0"/>
                    </a:cubicBezTo>
                    <a:close/>
                    <a:moveTo>
                      <a:pt x="81" y="4078"/>
                    </a:moveTo>
                    <a:cubicBezTo>
                      <a:pt x="52" y="4082"/>
                      <a:pt x="26" y="4089"/>
                      <a:pt x="0" y="4095"/>
                    </a:cubicBezTo>
                    <a:cubicBezTo>
                      <a:pt x="29" y="4090"/>
                      <a:pt x="55" y="4084"/>
                      <a:pt x="81" y="4078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22"/>
              <p:cNvSpPr/>
              <p:nvPr/>
            </p:nvSpPr>
            <p:spPr>
              <a:xfrm>
                <a:off x="7619723" y="3084857"/>
                <a:ext cx="30625" cy="23048"/>
              </a:xfrm>
              <a:custGeom>
                <a:rect b="b" l="l" r="r" t="t"/>
                <a:pathLst>
                  <a:path extrusionOk="0" h="800" w="1063">
                    <a:moveTo>
                      <a:pt x="1063" y="0"/>
                    </a:moveTo>
                    <a:lnTo>
                      <a:pt x="964" y="22"/>
                    </a:lnTo>
                    <a:lnTo>
                      <a:pt x="876" y="44"/>
                    </a:lnTo>
                    <a:lnTo>
                      <a:pt x="788" y="77"/>
                    </a:lnTo>
                    <a:cubicBezTo>
                      <a:pt x="679" y="120"/>
                      <a:pt x="569" y="186"/>
                      <a:pt x="471" y="252"/>
                    </a:cubicBezTo>
                    <a:cubicBezTo>
                      <a:pt x="372" y="329"/>
                      <a:pt x="274" y="405"/>
                      <a:pt x="197" y="504"/>
                    </a:cubicBezTo>
                    <a:lnTo>
                      <a:pt x="143" y="570"/>
                    </a:lnTo>
                    <a:lnTo>
                      <a:pt x="88" y="646"/>
                    </a:lnTo>
                    <a:lnTo>
                      <a:pt x="55" y="704"/>
                    </a:lnTo>
                    <a:lnTo>
                      <a:pt x="55" y="704"/>
                    </a:lnTo>
                    <a:cubicBezTo>
                      <a:pt x="101" y="632"/>
                      <a:pt x="154" y="566"/>
                      <a:pt x="209" y="504"/>
                    </a:cubicBezTo>
                    <a:cubicBezTo>
                      <a:pt x="285" y="416"/>
                      <a:pt x="384" y="339"/>
                      <a:pt x="482" y="263"/>
                    </a:cubicBezTo>
                    <a:cubicBezTo>
                      <a:pt x="581" y="198"/>
                      <a:pt x="679" y="132"/>
                      <a:pt x="800" y="88"/>
                    </a:cubicBezTo>
                    <a:lnTo>
                      <a:pt x="887" y="55"/>
                    </a:lnTo>
                    <a:lnTo>
                      <a:pt x="975" y="22"/>
                    </a:lnTo>
                    <a:lnTo>
                      <a:pt x="1063" y="0"/>
                    </a:lnTo>
                    <a:close/>
                    <a:moveTo>
                      <a:pt x="55" y="704"/>
                    </a:moveTo>
                    <a:lnTo>
                      <a:pt x="55" y="704"/>
                    </a:lnTo>
                    <a:cubicBezTo>
                      <a:pt x="35" y="735"/>
                      <a:pt x="17" y="767"/>
                      <a:pt x="0" y="799"/>
                    </a:cubicBezTo>
                    <a:lnTo>
                      <a:pt x="44" y="723"/>
                    </a:lnTo>
                    <a:lnTo>
                      <a:pt x="55" y="704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22"/>
              <p:cNvSpPr/>
              <p:nvPr/>
            </p:nvSpPr>
            <p:spPr>
              <a:xfrm>
                <a:off x="7629836" y="3095891"/>
                <a:ext cx="32181" cy="20167"/>
              </a:xfrm>
              <a:custGeom>
                <a:rect b="b" l="l" r="r" t="t"/>
                <a:pathLst>
                  <a:path extrusionOk="0" h="700" w="1117">
                    <a:moveTo>
                      <a:pt x="1116" y="0"/>
                    </a:moveTo>
                    <a:lnTo>
                      <a:pt x="1029" y="12"/>
                    </a:lnTo>
                    <a:lnTo>
                      <a:pt x="952" y="33"/>
                    </a:lnTo>
                    <a:lnTo>
                      <a:pt x="875" y="55"/>
                    </a:lnTo>
                    <a:lnTo>
                      <a:pt x="788" y="88"/>
                    </a:lnTo>
                    <a:cubicBezTo>
                      <a:pt x="690" y="132"/>
                      <a:pt x="580" y="175"/>
                      <a:pt x="493" y="241"/>
                    </a:cubicBezTo>
                    <a:cubicBezTo>
                      <a:pt x="394" y="296"/>
                      <a:pt x="306" y="372"/>
                      <a:pt x="218" y="450"/>
                    </a:cubicBezTo>
                    <a:cubicBezTo>
                      <a:pt x="143" y="525"/>
                      <a:pt x="66" y="612"/>
                      <a:pt x="1" y="699"/>
                    </a:cubicBezTo>
                    <a:lnTo>
                      <a:pt x="1" y="699"/>
                    </a:lnTo>
                    <a:cubicBezTo>
                      <a:pt x="66" y="612"/>
                      <a:pt x="143" y="525"/>
                      <a:pt x="230" y="460"/>
                    </a:cubicBezTo>
                    <a:cubicBezTo>
                      <a:pt x="306" y="384"/>
                      <a:pt x="405" y="307"/>
                      <a:pt x="493" y="252"/>
                    </a:cubicBezTo>
                    <a:cubicBezTo>
                      <a:pt x="591" y="187"/>
                      <a:pt x="690" y="143"/>
                      <a:pt x="799" y="99"/>
                    </a:cubicBezTo>
                    <a:lnTo>
                      <a:pt x="875" y="66"/>
                    </a:lnTo>
                    <a:lnTo>
                      <a:pt x="952" y="44"/>
                    </a:lnTo>
                    <a:lnTo>
                      <a:pt x="1040" y="12"/>
                    </a:lnTo>
                    <a:lnTo>
                      <a:pt x="1116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22"/>
              <p:cNvSpPr/>
              <p:nvPr/>
            </p:nvSpPr>
            <p:spPr>
              <a:xfrm>
                <a:off x="7468010" y="3054232"/>
                <a:ext cx="17344" cy="35062"/>
              </a:xfrm>
              <a:custGeom>
                <a:rect b="b" l="l" r="r" t="t"/>
                <a:pathLst>
                  <a:path extrusionOk="0" h="1217" w="602">
                    <a:moveTo>
                      <a:pt x="0" y="1"/>
                    </a:moveTo>
                    <a:cubicBezTo>
                      <a:pt x="76" y="132"/>
                      <a:pt x="142" y="253"/>
                      <a:pt x="219" y="385"/>
                    </a:cubicBezTo>
                    <a:lnTo>
                      <a:pt x="416" y="779"/>
                    </a:lnTo>
                    <a:cubicBezTo>
                      <a:pt x="471" y="910"/>
                      <a:pt x="526" y="1042"/>
                      <a:pt x="580" y="1183"/>
                    </a:cubicBezTo>
                    <a:lnTo>
                      <a:pt x="602" y="1217"/>
                    </a:lnTo>
                    <a:cubicBezTo>
                      <a:pt x="591" y="1195"/>
                      <a:pt x="580" y="1173"/>
                      <a:pt x="580" y="1151"/>
                    </a:cubicBezTo>
                    <a:cubicBezTo>
                      <a:pt x="570" y="1129"/>
                      <a:pt x="570" y="1107"/>
                      <a:pt x="558" y="1096"/>
                    </a:cubicBezTo>
                    <a:lnTo>
                      <a:pt x="427" y="767"/>
                    </a:lnTo>
                    <a:cubicBezTo>
                      <a:pt x="361" y="636"/>
                      <a:pt x="295" y="505"/>
                      <a:pt x="230" y="385"/>
                    </a:cubicBezTo>
                    <a:cubicBezTo>
                      <a:pt x="154" y="253"/>
                      <a:pt x="76" y="122"/>
                      <a:pt x="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22"/>
              <p:cNvSpPr/>
              <p:nvPr/>
            </p:nvSpPr>
            <p:spPr>
              <a:xfrm>
                <a:off x="7484086" y="3085779"/>
                <a:ext cx="4754" cy="13915"/>
              </a:xfrm>
              <a:custGeom>
                <a:rect b="b" l="l" r="r" t="t"/>
                <a:pathLst>
                  <a:path extrusionOk="0" h="483" w="165">
                    <a:moveTo>
                      <a:pt x="0" y="1"/>
                    </a:moveTo>
                    <a:cubicBezTo>
                      <a:pt x="5" y="9"/>
                      <a:pt x="9" y="20"/>
                      <a:pt x="13" y="31"/>
                    </a:cubicBezTo>
                    <a:lnTo>
                      <a:pt x="13" y="31"/>
                    </a:lnTo>
                    <a:cubicBezTo>
                      <a:pt x="10" y="19"/>
                      <a:pt x="7" y="8"/>
                      <a:pt x="0" y="1"/>
                    </a:cubicBezTo>
                    <a:close/>
                    <a:moveTo>
                      <a:pt x="13" y="31"/>
                    </a:moveTo>
                    <a:lnTo>
                      <a:pt x="13" y="31"/>
                    </a:lnTo>
                    <a:cubicBezTo>
                      <a:pt x="16" y="39"/>
                      <a:pt x="18" y="48"/>
                      <a:pt x="22" y="56"/>
                    </a:cubicBezTo>
                    <a:cubicBezTo>
                      <a:pt x="22" y="78"/>
                      <a:pt x="33" y="100"/>
                      <a:pt x="44" y="122"/>
                    </a:cubicBezTo>
                    <a:lnTo>
                      <a:pt x="66" y="187"/>
                    </a:lnTo>
                    <a:lnTo>
                      <a:pt x="99" y="297"/>
                    </a:lnTo>
                    <a:lnTo>
                      <a:pt x="132" y="395"/>
                    </a:lnTo>
                    <a:lnTo>
                      <a:pt x="165" y="483"/>
                    </a:lnTo>
                    <a:lnTo>
                      <a:pt x="143" y="395"/>
                    </a:lnTo>
                    <a:lnTo>
                      <a:pt x="110" y="297"/>
                    </a:lnTo>
                    <a:lnTo>
                      <a:pt x="77" y="187"/>
                    </a:lnTo>
                    <a:lnTo>
                      <a:pt x="33" y="88"/>
                    </a:lnTo>
                    <a:cubicBezTo>
                      <a:pt x="27" y="69"/>
                      <a:pt x="20" y="49"/>
                      <a:pt x="13" y="3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22"/>
              <p:cNvSpPr/>
              <p:nvPr/>
            </p:nvSpPr>
            <p:spPr>
              <a:xfrm>
                <a:off x="7489445" y="3059302"/>
                <a:ext cx="9507" cy="27139"/>
              </a:xfrm>
              <a:custGeom>
                <a:rect b="b" l="l" r="r" t="t"/>
                <a:pathLst>
                  <a:path extrusionOk="0" h="942" w="33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33"/>
                      <a:pt x="23" y="77"/>
                      <a:pt x="33" y="110"/>
                    </a:cubicBezTo>
                    <a:cubicBezTo>
                      <a:pt x="88" y="231"/>
                      <a:pt x="132" y="340"/>
                      <a:pt x="165" y="460"/>
                    </a:cubicBezTo>
                    <a:cubicBezTo>
                      <a:pt x="230" y="613"/>
                      <a:pt x="274" y="778"/>
                      <a:pt x="318" y="942"/>
                    </a:cubicBezTo>
                    <a:lnTo>
                      <a:pt x="329" y="942"/>
                    </a:lnTo>
                    <a:cubicBezTo>
                      <a:pt x="285" y="778"/>
                      <a:pt x="242" y="613"/>
                      <a:pt x="186" y="449"/>
                    </a:cubicBezTo>
                    <a:cubicBezTo>
                      <a:pt x="132" y="296"/>
                      <a:pt x="66" y="143"/>
                      <a:pt x="1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22"/>
              <p:cNvSpPr/>
              <p:nvPr/>
            </p:nvSpPr>
            <p:spPr>
              <a:xfrm>
                <a:off x="7497655" y="3037868"/>
                <a:ext cx="12648" cy="35667"/>
              </a:xfrm>
              <a:custGeom>
                <a:rect b="b" l="l" r="r" t="t"/>
                <a:pathLst>
                  <a:path extrusionOk="0" h="1238" w="439">
                    <a:moveTo>
                      <a:pt x="1" y="0"/>
                    </a:moveTo>
                    <a:lnTo>
                      <a:pt x="1" y="0"/>
                    </a:lnTo>
                    <a:cubicBezTo>
                      <a:pt x="88" y="165"/>
                      <a:pt x="154" y="328"/>
                      <a:pt x="219" y="503"/>
                    </a:cubicBezTo>
                    <a:cubicBezTo>
                      <a:pt x="285" y="668"/>
                      <a:pt x="339" y="843"/>
                      <a:pt x="383" y="1018"/>
                    </a:cubicBezTo>
                    <a:cubicBezTo>
                      <a:pt x="405" y="1095"/>
                      <a:pt x="427" y="1172"/>
                      <a:pt x="438" y="1237"/>
                    </a:cubicBezTo>
                    <a:cubicBezTo>
                      <a:pt x="438" y="1204"/>
                      <a:pt x="438" y="1172"/>
                      <a:pt x="427" y="1128"/>
                    </a:cubicBezTo>
                    <a:cubicBezTo>
                      <a:pt x="416" y="1095"/>
                      <a:pt x="416" y="1051"/>
                      <a:pt x="405" y="1018"/>
                    </a:cubicBezTo>
                    <a:cubicBezTo>
                      <a:pt x="361" y="843"/>
                      <a:pt x="307" y="668"/>
                      <a:pt x="230" y="493"/>
                    </a:cubicBezTo>
                    <a:cubicBezTo>
                      <a:pt x="164" y="328"/>
                      <a:pt x="88" y="165"/>
                      <a:pt x="1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22"/>
              <p:cNvSpPr/>
              <p:nvPr/>
            </p:nvSpPr>
            <p:spPr>
              <a:xfrm>
                <a:off x="7510908" y="3076646"/>
                <a:ext cx="1901" cy="17689"/>
              </a:xfrm>
              <a:custGeom>
                <a:rect b="b" l="l" r="r" t="t"/>
                <a:pathLst>
                  <a:path extrusionOk="0" h="614" w="66">
                    <a:moveTo>
                      <a:pt x="0" y="1"/>
                    </a:moveTo>
                    <a:cubicBezTo>
                      <a:pt x="11" y="66"/>
                      <a:pt x="22" y="143"/>
                      <a:pt x="33" y="208"/>
                    </a:cubicBezTo>
                    <a:lnTo>
                      <a:pt x="44" y="340"/>
                    </a:lnTo>
                    <a:lnTo>
                      <a:pt x="55" y="471"/>
                    </a:lnTo>
                    <a:lnTo>
                      <a:pt x="66" y="614"/>
                    </a:lnTo>
                    <a:lnTo>
                      <a:pt x="66" y="471"/>
                    </a:lnTo>
                    <a:lnTo>
                      <a:pt x="55" y="340"/>
                    </a:lnTo>
                    <a:lnTo>
                      <a:pt x="44" y="208"/>
                    </a:lnTo>
                    <a:cubicBezTo>
                      <a:pt x="33" y="132"/>
                      <a:pt x="22" y="66"/>
                      <a:pt x="11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22"/>
              <p:cNvSpPr/>
              <p:nvPr/>
            </p:nvSpPr>
            <p:spPr>
              <a:xfrm>
                <a:off x="7509928" y="3070336"/>
                <a:ext cx="1296" cy="6338"/>
              </a:xfrm>
              <a:custGeom>
                <a:rect b="b" l="l" r="r" t="t"/>
                <a:pathLst>
                  <a:path extrusionOk="0" h="220" w="45">
                    <a:moveTo>
                      <a:pt x="1" y="1"/>
                    </a:moveTo>
                    <a:lnTo>
                      <a:pt x="1" y="1"/>
                    </a:lnTo>
                    <a:cubicBezTo>
                      <a:pt x="12" y="45"/>
                      <a:pt x="12" y="77"/>
                      <a:pt x="12" y="110"/>
                    </a:cubicBezTo>
                    <a:cubicBezTo>
                      <a:pt x="23" y="154"/>
                      <a:pt x="23" y="186"/>
                      <a:pt x="34" y="220"/>
                    </a:cubicBezTo>
                    <a:lnTo>
                      <a:pt x="45" y="220"/>
                    </a:lnTo>
                    <a:cubicBezTo>
                      <a:pt x="34" y="143"/>
                      <a:pt x="23" y="77"/>
                      <a:pt x="1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22"/>
              <p:cNvSpPr/>
              <p:nvPr/>
            </p:nvSpPr>
            <p:spPr>
              <a:xfrm>
                <a:off x="7464524" y="3098397"/>
                <a:ext cx="4437" cy="17084"/>
              </a:xfrm>
              <a:custGeom>
                <a:rect b="b" l="l" r="r" t="t"/>
                <a:pathLst>
                  <a:path extrusionOk="0" h="593" w="154">
                    <a:moveTo>
                      <a:pt x="154" y="1"/>
                    </a:moveTo>
                    <a:lnTo>
                      <a:pt x="121" y="34"/>
                    </a:lnTo>
                    <a:lnTo>
                      <a:pt x="99" y="66"/>
                    </a:lnTo>
                    <a:lnTo>
                      <a:pt x="88" y="100"/>
                    </a:lnTo>
                    <a:lnTo>
                      <a:pt x="110" y="66"/>
                    </a:lnTo>
                    <a:lnTo>
                      <a:pt x="132" y="34"/>
                    </a:lnTo>
                    <a:cubicBezTo>
                      <a:pt x="132" y="23"/>
                      <a:pt x="143" y="12"/>
                      <a:pt x="154" y="1"/>
                    </a:cubicBezTo>
                    <a:close/>
                    <a:moveTo>
                      <a:pt x="88" y="100"/>
                    </a:moveTo>
                    <a:lnTo>
                      <a:pt x="66" y="132"/>
                    </a:lnTo>
                    <a:cubicBezTo>
                      <a:pt x="44" y="176"/>
                      <a:pt x="22" y="231"/>
                      <a:pt x="12" y="285"/>
                    </a:cubicBezTo>
                    <a:cubicBezTo>
                      <a:pt x="0" y="329"/>
                      <a:pt x="0" y="384"/>
                      <a:pt x="0" y="439"/>
                    </a:cubicBezTo>
                    <a:cubicBezTo>
                      <a:pt x="0" y="494"/>
                      <a:pt x="12" y="548"/>
                      <a:pt x="34" y="592"/>
                    </a:cubicBezTo>
                    <a:cubicBezTo>
                      <a:pt x="22" y="548"/>
                      <a:pt x="12" y="494"/>
                      <a:pt x="12" y="439"/>
                    </a:cubicBezTo>
                    <a:cubicBezTo>
                      <a:pt x="12" y="384"/>
                      <a:pt x="22" y="341"/>
                      <a:pt x="34" y="285"/>
                    </a:cubicBezTo>
                    <a:cubicBezTo>
                      <a:pt x="44" y="231"/>
                      <a:pt x="56" y="187"/>
                      <a:pt x="77" y="132"/>
                    </a:cubicBezTo>
                    <a:lnTo>
                      <a:pt x="88" y="10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22"/>
              <p:cNvSpPr/>
              <p:nvPr/>
            </p:nvSpPr>
            <p:spPr>
              <a:xfrm>
                <a:off x="7451905" y="3087997"/>
                <a:ext cx="5704" cy="24316"/>
              </a:xfrm>
              <a:custGeom>
                <a:rect b="b" l="l" r="r" t="t"/>
                <a:pathLst>
                  <a:path extrusionOk="0" h="844" w="198">
                    <a:moveTo>
                      <a:pt x="198" y="1"/>
                    </a:moveTo>
                    <a:lnTo>
                      <a:pt x="165" y="45"/>
                    </a:lnTo>
                    <a:lnTo>
                      <a:pt x="143" y="99"/>
                    </a:lnTo>
                    <a:lnTo>
                      <a:pt x="165" y="55"/>
                    </a:lnTo>
                    <a:lnTo>
                      <a:pt x="198" y="1"/>
                    </a:lnTo>
                    <a:close/>
                    <a:moveTo>
                      <a:pt x="143" y="99"/>
                    </a:moveTo>
                    <a:lnTo>
                      <a:pt x="121" y="143"/>
                    </a:lnTo>
                    <a:lnTo>
                      <a:pt x="99" y="198"/>
                    </a:lnTo>
                    <a:cubicBezTo>
                      <a:pt x="66" y="264"/>
                      <a:pt x="44" y="340"/>
                      <a:pt x="34" y="406"/>
                    </a:cubicBezTo>
                    <a:cubicBezTo>
                      <a:pt x="22" y="483"/>
                      <a:pt x="12" y="559"/>
                      <a:pt x="12" y="625"/>
                    </a:cubicBezTo>
                    <a:cubicBezTo>
                      <a:pt x="0" y="702"/>
                      <a:pt x="12" y="778"/>
                      <a:pt x="22" y="844"/>
                    </a:cubicBezTo>
                    <a:cubicBezTo>
                      <a:pt x="12" y="778"/>
                      <a:pt x="12" y="702"/>
                      <a:pt x="22" y="625"/>
                    </a:cubicBezTo>
                    <a:cubicBezTo>
                      <a:pt x="22" y="559"/>
                      <a:pt x="34" y="483"/>
                      <a:pt x="44" y="417"/>
                    </a:cubicBezTo>
                    <a:cubicBezTo>
                      <a:pt x="66" y="340"/>
                      <a:pt x="78" y="274"/>
                      <a:pt x="110" y="198"/>
                    </a:cubicBezTo>
                    <a:lnTo>
                      <a:pt x="121" y="154"/>
                    </a:lnTo>
                    <a:lnTo>
                      <a:pt x="143" y="99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22"/>
              <p:cNvSpPr/>
              <p:nvPr/>
            </p:nvSpPr>
            <p:spPr>
              <a:xfrm>
                <a:off x="7653777" y="3039106"/>
                <a:ext cx="35062" cy="21175"/>
              </a:xfrm>
              <a:custGeom>
                <a:rect b="b" l="l" r="r" t="t"/>
                <a:pathLst>
                  <a:path extrusionOk="0" h="735" w="1217">
                    <a:moveTo>
                      <a:pt x="1216" y="0"/>
                    </a:moveTo>
                    <a:lnTo>
                      <a:pt x="1052" y="165"/>
                    </a:lnTo>
                    <a:cubicBezTo>
                      <a:pt x="954" y="253"/>
                      <a:pt x="855" y="329"/>
                      <a:pt x="745" y="406"/>
                    </a:cubicBezTo>
                    <a:cubicBezTo>
                      <a:pt x="723" y="416"/>
                      <a:pt x="691" y="438"/>
                      <a:pt x="657" y="460"/>
                    </a:cubicBezTo>
                    <a:lnTo>
                      <a:pt x="570" y="504"/>
                    </a:lnTo>
                    <a:lnTo>
                      <a:pt x="472" y="548"/>
                    </a:lnTo>
                    <a:cubicBezTo>
                      <a:pt x="460" y="559"/>
                      <a:pt x="438" y="570"/>
                      <a:pt x="428" y="570"/>
                    </a:cubicBezTo>
                    <a:lnTo>
                      <a:pt x="384" y="592"/>
                    </a:lnTo>
                    <a:cubicBezTo>
                      <a:pt x="340" y="603"/>
                      <a:pt x="307" y="625"/>
                      <a:pt x="263" y="635"/>
                    </a:cubicBezTo>
                    <a:lnTo>
                      <a:pt x="1" y="734"/>
                    </a:lnTo>
                    <a:cubicBezTo>
                      <a:pt x="132" y="701"/>
                      <a:pt x="263" y="657"/>
                      <a:pt x="384" y="603"/>
                    </a:cubicBezTo>
                    <a:lnTo>
                      <a:pt x="438" y="581"/>
                    </a:lnTo>
                    <a:cubicBezTo>
                      <a:pt x="450" y="581"/>
                      <a:pt x="460" y="570"/>
                      <a:pt x="482" y="559"/>
                    </a:cubicBezTo>
                    <a:lnTo>
                      <a:pt x="570" y="515"/>
                    </a:lnTo>
                    <a:lnTo>
                      <a:pt x="669" y="472"/>
                    </a:lnTo>
                    <a:cubicBezTo>
                      <a:pt x="701" y="450"/>
                      <a:pt x="723" y="428"/>
                      <a:pt x="756" y="416"/>
                    </a:cubicBezTo>
                    <a:cubicBezTo>
                      <a:pt x="876" y="340"/>
                      <a:pt x="975" y="253"/>
                      <a:pt x="1074" y="154"/>
                    </a:cubicBezTo>
                    <a:cubicBezTo>
                      <a:pt x="1129" y="99"/>
                      <a:pt x="1172" y="56"/>
                      <a:pt x="1216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22"/>
              <p:cNvSpPr/>
              <p:nvPr/>
            </p:nvSpPr>
            <p:spPr>
              <a:xfrm>
                <a:off x="7570314" y="2977280"/>
                <a:ext cx="134600" cy="87093"/>
              </a:xfrm>
              <a:custGeom>
                <a:rect b="b" l="l" r="r" t="t"/>
                <a:pathLst>
                  <a:path extrusionOk="0" h="3023" w="4672">
                    <a:moveTo>
                      <a:pt x="4551" y="1"/>
                    </a:moveTo>
                    <a:cubicBezTo>
                      <a:pt x="4639" y="263"/>
                      <a:pt x="4661" y="537"/>
                      <a:pt x="4639" y="811"/>
                    </a:cubicBezTo>
                    <a:cubicBezTo>
                      <a:pt x="4627" y="1085"/>
                      <a:pt x="4551" y="1358"/>
                      <a:pt x="4442" y="1610"/>
                    </a:cubicBezTo>
                    <a:cubicBezTo>
                      <a:pt x="4332" y="1829"/>
                      <a:pt x="4201" y="2037"/>
                      <a:pt x="4036" y="2212"/>
                    </a:cubicBezTo>
                    <a:cubicBezTo>
                      <a:pt x="4091" y="2158"/>
                      <a:pt x="4146" y="2103"/>
                      <a:pt x="4201" y="2037"/>
                    </a:cubicBezTo>
                    <a:cubicBezTo>
                      <a:pt x="4299" y="1906"/>
                      <a:pt x="4376" y="1764"/>
                      <a:pt x="4442" y="1621"/>
                    </a:cubicBezTo>
                    <a:cubicBezTo>
                      <a:pt x="4562" y="1358"/>
                      <a:pt x="4627" y="1095"/>
                      <a:pt x="4649" y="811"/>
                    </a:cubicBezTo>
                    <a:cubicBezTo>
                      <a:pt x="4671" y="537"/>
                      <a:pt x="4639" y="253"/>
                      <a:pt x="4551" y="1"/>
                    </a:cubicBezTo>
                    <a:close/>
                    <a:moveTo>
                      <a:pt x="1" y="2979"/>
                    </a:moveTo>
                    <a:cubicBezTo>
                      <a:pt x="273" y="3001"/>
                      <a:pt x="545" y="3012"/>
                      <a:pt x="817" y="3022"/>
                    </a:cubicBezTo>
                    <a:lnTo>
                      <a:pt x="1135" y="3022"/>
                    </a:lnTo>
                    <a:cubicBezTo>
                      <a:pt x="1036" y="3022"/>
                      <a:pt x="927" y="3012"/>
                      <a:pt x="817" y="3012"/>
                    </a:cubicBezTo>
                    <a:cubicBezTo>
                      <a:pt x="545" y="3012"/>
                      <a:pt x="273" y="3001"/>
                      <a:pt x="1" y="2979"/>
                    </a:cubicBezTo>
                    <a:close/>
                    <a:moveTo>
                      <a:pt x="3095" y="2803"/>
                    </a:moveTo>
                    <a:lnTo>
                      <a:pt x="3095" y="2803"/>
                    </a:lnTo>
                    <a:cubicBezTo>
                      <a:pt x="3018" y="2825"/>
                      <a:pt x="2953" y="2847"/>
                      <a:pt x="2887" y="2869"/>
                    </a:cubicBezTo>
                    <a:cubicBezTo>
                      <a:pt x="2756" y="2902"/>
                      <a:pt x="2613" y="2924"/>
                      <a:pt x="2482" y="2946"/>
                    </a:cubicBezTo>
                    <a:cubicBezTo>
                      <a:pt x="2208" y="2990"/>
                      <a:pt x="1924" y="3000"/>
                      <a:pt x="1649" y="3012"/>
                    </a:cubicBezTo>
                    <a:cubicBezTo>
                      <a:pt x="1486" y="3012"/>
                      <a:pt x="1310" y="3022"/>
                      <a:pt x="1135" y="3022"/>
                    </a:cubicBezTo>
                    <a:lnTo>
                      <a:pt x="1649" y="3022"/>
                    </a:lnTo>
                    <a:cubicBezTo>
                      <a:pt x="1924" y="3012"/>
                      <a:pt x="2208" y="3000"/>
                      <a:pt x="2482" y="2957"/>
                    </a:cubicBezTo>
                    <a:cubicBezTo>
                      <a:pt x="2602" y="2946"/>
                      <a:pt x="2734" y="2924"/>
                      <a:pt x="2854" y="2891"/>
                    </a:cubicBezTo>
                    <a:cubicBezTo>
                      <a:pt x="2931" y="2869"/>
                      <a:pt x="3007" y="2837"/>
                      <a:pt x="3095" y="280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52" name="Google Shape;652;p22"/>
            <p:cNvSpPr/>
            <p:nvPr/>
          </p:nvSpPr>
          <p:spPr>
            <a:xfrm>
              <a:off x="7341188" y="2951438"/>
              <a:ext cx="101901" cy="52492"/>
            </a:xfrm>
            <a:custGeom>
              <a:rect b="b" l="l" r="r" t="t"/>
              <a:pathLst>
                <a:path extrusionOk="0" h="1822" w="3537">
                  <a:moveTo>
                    <a:pt x="1643" y="0"/>
                  </a:moveTo>
                  <a:cubicBezTo>
                    <a:pt x="1543" y="0"/>
                    <a:pt x="1444" y="10"/>
                    <a:pt x="1347" y="33"/>
                  </a:cubicBezTo>
                  <a:cubicBezTo>
                    <a:pt x="1172" y="77"/>
                    <a:pt x="1008" y="186"/>
                    <a:pt x="855" y="296"/>
                  </a:cubicBezTo>
                  <a:cubicBezTo>
                    <a:pt x="636" y="449"/>
                    <a:pt x="439" y="613"/>
                    <a:pt x="242" y="799"/>
                  </a:cubicBezTo>
                  <a:cubicBezTo>
                    <a:pt x="132" y="909"/>
                    <a:pt x="23" y="1040"/>
                    <a:pt x="11" y="1194"/>
                  </a:cubicBezTo>
                  <a:cubicBezTo>
                    <a:pt x="1" y="1456"/>
                    <a:pt x="274" y="1632"/>
                    <a:pt x="526" y="1708"/>
                  </a:cubicBezTo>
                  <a:cubicBezTo>
                    <a:pt x="778" y="1784"/>
                    <a:pt x="1040" y="1821"/>
                    <a:pt x="1303" y="1821"/>
                  </a:cubicBezTo>
                  <a:cubicBezTo>
                    <a:pt x="2089" y="1821"/>
                    <a:pt x="2877" y="1489"/>
                    <a:pt x="3395" y="898"/>
                  </a:cubicBezTo>
                  <a:cubicBezTo>
                    <a:pt x="3471" y="821"/>
                    <a:pt x="3537" y="734"/>
                    <a:pt x="3515" y="635"/>
                  </a:cubicBezTo>
                  <a:cubicBezTo>
                    <a:pt x="3504" y="580"/>
                    <a:pt x="3471" y="537"/>
                    <a:pt x="3439" y="503"/>
                  </a:cubicBezTo>
                  <a:cubicBezTo>
                    <a:pt x="3274" y="340"/>
                    <a:pt x="3045" y="262"/>
                    <a:pt x="2814" y="208"/>
                  </a:cubicBezTo>
                  <a:cubicBezTo>
                    <a:pt x="2563" y="142"/>
                    <a:pt x="2311" y="87"/>
                    <a:pt x="2059" y="44"/>
                  </a:cubicBezTo>
                  <a:cubicBezTo>
                    <a:pt x="1920" y="18"/>
                    <a:pt x="1781" y="0"/>
                    <a:pt x="16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2"/>
            <p:cNvSpPr/>
            <p:nvPr/>
          </p:nvSpPr>
          <p:spPr>
            <a:xfrm>
              <a:off x="7347815" y="2967197"/>
              <a:ext cx="81100" cy="36301"/>
            </a:xfrm>
            <a:custGeom>
              <a:rect b="b" l="l" r="r" t="t"/>
              <a:pathLst>
                <a:path extrusionOk="0" h="1260" w="2815">
                  <a:moveTo>
                    <a:pt x="285" y="0"/>
                  </a:moveTo>
                  <a:lnTo>
                    <a:pt x="285" y="0"/>
                  </a:lnTo>
                  <a:cubicBezTo>
                    <a:pt x="280" y="5"/>
                    <a:pt x="275" y="10"/>
                    <a:pt x="270" y="15"/>
                  </a:cubicBezTo>
                  <a:lnTo>
                    <a:pt x="270" y="15"/>
                  </a:lnTo>
                  <a:cubicBezTo>
                    <a:pt x="271" y="14"/>
                    <a:pt x="273" y="13"/>
                    <a:pt x="275" y="12"/>
                  </a:cubicBezTo>
                  <a:cubicBezTo>
                    <a:pt x="275" y="12"/>
                    <a:pt x="285" y="12"/>
                    <a:pt x="285" y="0"/>
                  </a:cubicBezTo>
                  <a:close/>
                  <a:moveTo>
                    <a:pt x="270" y="15"/>
                  </a:moveTo>
                  <a:cubicBezTo>
                    <a:pt x="173" y="91"/>
                    <a:pt x="87" y="177"/>
                    <a:pt x="0" y="263"/>
                  </a:cubicBezTo>
                  <a:lnTo>
                    <a:pt x="0" y="274"/>
                  </a:lnTo>
                  <a:cubicBezTo>
                    <a:pt x="0" y="263"/>
                    <a:pt x="12" y="263"/>
                    <a:pt x="12" y="252"/>
                  </a:cubicBezTo>
                  <a:cubicBezTo>
                    <a:pt x="94" y="170"/>
                    <a:pt x="186" y="97"/>
                    <a:pt x="270" y="15"/>
                  </a:cubicBezTo>
                  <a:close/>
                  <a:moveTo>
                    <a:pt x="2815" y="679"/>
                  </a:moveTo>
                  <a:cubicBezTo>
                    <a:pt x="2442" y="975"/>
                    <a:pt x="1983" y="1172"/>
                    <a:pt x="1511" y="1238"/>
                  </a:cubicBezTo>
                  <a:cubicBezTo>
                    <a:pt x="1501" y="1248"/>
                    <a:pt x="1489" y="1248"/>
                    <a:pt x="1479" y="1248"/>
                  </a:cubicBezTo>
                  <a:cubicBezTo>
                    <a:pt x="1501" y="1248"/>
                    <a:pt x="1511" y="1260"/>
                    <a:pt x="1533" y="1260"/>
                  </a:cubicBezTo>
                  <a:cubicBezTo>
                    <a:pt x="1949" y="1260"/>
                    <a:pt x="2442" y="986"/>
                    <a:pt x="2815" y="67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2"/>
            <p:cNvSpPr/>
            <p:nvPr/>
          </p:nvSpPr>
          <p:spPr>
            <a:xfrm>
              <a:off x="7344040" y="2964661"/>
              <a:ext cx="94641" cy="38202"/>
            </a:xfrm>
            <a:custGeom>
              <a:rect b="b" l="l" r="r" t="t"/>
              <a:pathLst>
                <a:path extrusionOk="0" h="1326" w="3285">
                  <a:moveTo>
                    <a:pt x="1150" y="1"/>
                  </a:moveTo>
                  <a:cubicBezTo>
                    <a:pt x="997" y="1"/>
                    <a:pt x="854" y="12"/>
                    <a:pt x="701" y="34"/>
                  </a:cubicBezTo>
                  <a:cubicBezTo>
                    <a:pt x="603" y="56"/>
                    <a:pt x="515" y="66"/>
                    <a:pt x="416" y="88"/>
                  </a:cubicBezTo>
                  <a:cubicBezTo>
                    <a:pt x="328" y="176"/>
                    <a:pt x="230" y="253"/>
                    <a:pt x="143" y="340"/>
                  </a:cubicBezTo>
                  <a:cubicBezTo>
                    <a:pt x="143" y="351"/>
                    <a:pt x="131" y="351"/>
                    <a:pt x="131" y="362"/>
                  </a:cubicBezTo>
                  <a:cubicBezTo>
                    <a:pt x="99" y="384"/>
                    <a:pt x="77" y="417"/>
                    <a:pt x="55" y="450"/>
                  </a:cubicBezTo>
                  <a:cubicBezTo>
                    <a:pt x="11" y="504"/>
                    <a:pt x="0" y="603"/>
                    <a:pt x="55" y="636"/>
                  </a:cubicBezTo>
                  <a:cubicBezTo>
                    <a:pt x="77" y="647"/>
                    <a:pt x="88" y="657"/>
                    <a:pt x="109" y="657"/>
                  </a:cubicBezTo>
                  <a:cubicBezTo>
                    <a:pt x="153" y="657"/>
                    <a:pt x="187" y="636"/>
                    <a:pt x="230" y="614"/>
                  </a:cubicBezTo>
                  <a:cubicBezTo>
                    <a:pt x="537" y="460"/>
                    <a:pt x="876" y="351"/>
                    <a:pt x="1216" y="285"/>
                  </a:cubicBezTo>
                  <a:lnTo>
                    <a:pt x="1216" y="285"/>
                  </a:lnTo>
                  <a:cubicBezTo>
                    <a:pt x="963" y="417"/>
                    <a:pt x="778" y="657"/>
                    <a:pt x="701" y="932"/>
                  </a:cubicBezTo>
                  <a:cubicBezTo>
                    <a:pt x="766" y="833"/>
                    <a:pt x="843" y="735"/>
                    <a:pt x="920" y="636"/>
                  </a:cubicBezTo>
                  <a:cubicBezTo>
                    <a:pt x="1019" y="516"/>
                    <a:pt x="1128" y="417"/>
                    <a:pt x="1238" y="319"/>
                  </a:cubicBezTo>
                  <a:cubicBezTo>
                    <a:pt x="1358" y="220"/>
                    <a:pt x="1489" y="132"/>
                    <a:pt x="1620" y="56"/>
                  </a:cubicBezTo>
                  <a:lnTo>
                    <a:pt x="1654" y="44"/>
                  </a:lnTo>
                  <a:cubicBezTo>
                    <a:pt x="1489" y="22"/>
                    <a:pt x="1325" y="1"/>
                    <a:pt x="1150" y="1"/>
                  </a:cubicBezTo>
                  <a:close/>
                  <a:moveTo>
                    <a:pt x="1664" y="44"/>
                  </a:moveTo>
                  <a:lnTo>
                    <a:pt x="1620" y="66"/>
                  </a:lnTo>
                  <a:cubicBezTo>
                    <a:pt x="1489" y="143"/>
                    <a:pt x="1369" y="231"/>
                    <a:pt x="1248" y="329"/>
                  </a:cubicBezTo>
                  <a:cubicBezTo>
                    <a:pt x="1139" y="428"/>
                    <a:pt x="1029" y="526"/>
                    <a:pt x="931" y="647"/>
                  </a:cubicBezTo>
                  <a:cubicBezTo>
                    <a:pt x="843" y="735"/>
                    <a:pt x="766" y="844"/>
                    <a:pt x="701" y="942"/>
                  </a:cubicBezTo>
                  <a:lnTo>
                    <a:pt x="701" y="964"/>
                  </a:lnTo>
                  <a:cubicBezTo>
                    <a:pt x="690" y="1008"/>
                    <a:pt x="679" y="1074"/>
                    <a:pt x="723" y="1117"/>
                  </a:cubicBezTo>
                  <a:cubicBezTo>
                    <a:pt x="734" y="1129"/>
                    <a:pt x="756" y="1139"/>
                    <a:pt x="788" y="1139"/>
                  </a:cubicBezTo>
                  <a:cubicBezTo>
                    <a:pt x="832" y="1139"/>
                    <a:pt x="898" y="1107"/>
                    <a:pt x="942" y="1074"/>
                  </a:cubicBezTo>
                  <a:cubicBezTo>
                    <a:pt x="1281" y="800"/>
                    <a:pt x="1654" y="548"/>
                    <a:pt x="2070" y="494"/>
                  </a:cubicBezTo>
                  <a:cubicBezTo>
                    <a:pt x="2114" y="482"/>
                    <a:pt x="2157" y="482"/>
                    <a:pt x="2190" y="482"/>
                  </a:cubicBezTo>
                  <a:cubicBezTo>
                    <a:pt x="2267" y="482"/>
                    <a:pt x="2332" y="494"/>
                    <a:pt x="2398" y="526"/>
                  </a:cubicBezTo>
                  <a:cubicBezTo>
                    <a:pt x="2486" y="581"/>
                    <a:pt x="2551" y="713"/>
                    <a:pt x="2496" y="811"/>
                  </a:cubicBezTo>
                  <a:cubicBezTo>
                    <a:pt x="2474" y="855"/>
                    <a:pt x="2431" y="888"/>
                    <a:pt x="2387" y="920"/>
                  </a:cubicBezTo>
                  <a:cubicBezTo>
                    <a:pt x="2146" y="1074"/>
                    <a:pt x="1895" y="1216"/>
                    <a:pt x="1642" y="1326"/>
                  </a:cubicBezTo>
                  <a:cubicBezTo>
                    <a:pt x="2114" y="1260"/>
                    <a:pt x="2573" y="1063"/>
                    <a:pt x="2946" y="767"/>
                  </a:cubicBezTo>
                  <a:cubicBezTo>
                    <a:pt x="3077" y="669"/>
                    <a:pt x="3186" y="559"/>
                    <a:pt x="3285" y="450"/>
                  </a:cubicBezTo>
                  <a:cubicBezTo>
                    <a:pt x="3088" y="395"/>
                    <a:pt x="2890" y="329"/>
                    <a:pt x="2693" y="275"/>
                  </a:cubicBezTo>
                  <a:cubicBezTo>
                    <a:pt x="2365" y="176"/>
                    <a:pt x="2015" y="88"/>
                    <a:pt x="1664" y="44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2"/>
            <p:cNvSpPr/>
            <p:nvPr/>
          </p:nvSpPr>
          <p:spPr>
            <a:xfrm>
              <a:off x="7362969" y="2991484"/>
              <a:ext cx="1268" cy="2535"/>
            </a:xfrm>
            <a:custGeom>
              <a:rect b="b" l="l" r="r" t="t"/>
              <a:pathLst>
                <a:path extrusionOk="0" h="88" w="44">
                  <a:moveTo>
                    <a:pt x="44" y="1"/>
                  </a:moveTo>
                  <a:cubicBezTo>
                    <a:pt x="33" y="33"/>
                    <a:pt x="12" y="54"/>
                    <a:pt x="0" y="87"/>
                  </a:cubicBezTo>
                  <a:lnTo>
                    <a:pt x="0" y="87"/>
                  </a:lnTo>
                  <a:cubicBezTo>
                    <a:pt x="12" y="54"/>
                    <a:pt x="33" y="33"/>
                    <a:pt x="44" y="11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rgbClr val="A040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2"/>
            <p:cNvSpPr/>
            <p:nvPr/>
          </p:nvSpPr>
          <p:spPr>
            <a:xfrm>
              <a:off x="7247844" y="2669128"/>
              <a:ext cx="335003" cy="320223"/>
            </a:xfrm>
            <a:custGeom>
              <a:rect b="b" l="l" r="r" t="t"/>
              <a:pathLst>
                <a:path extrusionOk="0" h="11115" w="11628">
                  <a:moveTo>
                    <a:pt x="10149" y="613"/>
                  </a:moveTo>
                  <a:cubicBezTo>
                    <a:pt x="10139" y="616"/>
                    <a:pt x="10130" y="618"/>
                    <a:pt x="10120" y="621"/>
                  </a:cubicBezTo>
                  <a:lnTo>
                    <a:pt x="10120" y="621"/>
                  </a:lnTo>
                  <a:cubicBezTo>
                    <a:pt x="10130" y="619"/>
                    <a:pt x="10140" y="616"/>
                    <a:pt x="10149" y="613"/>
                  </a:cubicBezTo>
                  <a:close/>
                  <a:moveTo>
                    <a:pt x="536" y="4965"/>
                  </a:moveTo>
                  <a:lnTo>
                    <a:pt x="536" y="4965"/>
                  </a:lnTo>
                  <a:cubicBezTo>
                    <a:pt x="536" y="4967"/>
                    <a:pt x="536" y="4969"/>
                    <a:pt x="536" y="4971"/>
                  </a:cubicBezTo>
                  <a:cubicBezTo>
                    <a:pt x="536" y="4969"/>
                    <a:pt x="536" y="4967"/>
                    <a:pt x="536" y="4965"/>
                  </a:cubicBezTo>
                  <a:close/>
                  <a:moveTo>
                    <a:pt x="8791" y="0"/>
                  </a:moveTo>
                  <a:lnTo>
                    <a:pt x="8791" y="0"/>
                  </a:lnTo>
                  <a:cubicBezTo>
                    <a:pt x="8452" y="110"/>
                    <a:pt x="8113" y="230"/>
                    <a:pt x="7774" y="339"/>
                  </a:cubicBezTo>
                  <a:cubicBezTo>
                    <a:pt x="7258" y="517"/>
                    <a:pt x="6727" y="695"/>
                    <a:pt x="6187" y="695"/>
                  </a:cubicBezTo>
                  <a:cubicBezTo>
                    <a:pt x="6096" y="695"/>
                    <a:pt x="6004" y="690"/>
                    <a:pt x="5912" y="679"/>
                  </a:cubicBezTo>
                  <a:cubicBezTo>
                    <a:pt x="5551" y="635"/>
                    <a:pt x="5190" y="536"/>
                    <a:pt x="4861" y="405"/>
                  </a:cubicBezTo>
                  <a:cubicBezTo>
                    <a:pt x="4620" y="307"/>
                    <a:pt x="4204" y="241"/>
                    <a:pt x="4018" y="66"/>
                  </a:cubicBezTo>
                  <a:lnTo>
                    <a:pt x="4018" y="66"/>
                  </a:lnTo>
                  <a:cubicBezTo>
                    <a:pt x="4182" y="251"/>
                    <a:pt x="4423" y="514"/>
                    <a:pt x="4653" y="613"/>
                  </a:cubicBezTo>
                  <a:cubicBezTo>
                    <a:pt x="4310" y="469"/>
                    <a:pt x="3937" y="394"/>
                    <a:pt x="3563" y="394"/>
                  </a:cubicBezTo>
                  <a:cubicBezTo>
                    <a:pt x="3257" y="394"/>
                    <a:pt x="2951" y="444"/>
                    <a:pt x="2660" y="548"/>
                  </a:cubicBezTo>
                  <a:cubicBezTo>
                    <a:pt x="2967" y="569"/>
                    <a:pt x="3273" y="646"/>
                    <a:pt x="3569" y="745"/>
                  </a:cubicBezTo>
                  <a:cubicBezTo>
                    <a:pt x="2704" y="766"/>
                    <a:pt x="1861" y="1139"/>
                    <a:pt x="1259" y="1752"/>
                  </a:cubicBezTo>
                  <a:cubicBezTo>
                    <a:pt x="1526" y="1580"/>
                    <a:pt x="1843" y="1483"/>
                    <a:pt x="2160" y="1483"/>
                  </a:cubicBezTo>
                  <a:cubicBezTo>
                    <a:pt x="2207" y="1483"/>
                    <a:pt x="2253" y="1485"/>
                    <a:pt x="2299" y="1489"/>
                  </a:cubicBezTo>
                  <a:cubicBezTo>
                    <a:pt x="1609" y="1818"/>
                    <a:pt x="854" y="2200"/>
                    <a:pt x="558" y="2901"/>
                  </a:cubicBezTo>
                  <a:cubicBezTo>
                    <a:pt x="767" y="2792"/>
                    <a:pt x="974" y="2693"/>
                    <a:pt x="1183" y="2584"/>
                  </a:cubicBezTo>
                  <a:lnTo>
                    <a:pt x="1183" y="2584"/>
                  </a:lnTo>
                  <a:cubicBezTo>
                    <a:pt x="908" y="2891"/>
                    <a:pt x="624" y="3273"/>
                    <a:pt x="492" y="3667"/>
                  </a:cubicBezTo>
                  <a:cubicBezTo>
                    <a:pt x="329" y="4159"/>
                    <a:pt x="502" y="4497"/>
                    <a:pt x="536" y="4965"/>
                  </a:cubicBezTo>
                  <a:lnTo>
                    <a:pt x="536" y="4965"/>
                  </a:lnTo>
                  <a:cubicBezTo>
                    <a:pt x="494" y="4354"/>
                    <a:pt x="724" y="3732"/>
                    <a:pt x="1161" y="3295"/>
                  </a:cubicBezTo>
                  <a:lnTo>
                    <a:pt x="1161" y="3295"/>
                  </a:lnTo>
                  <a:cubicBezTo>
                    <a:pt x="1007" y="4018"/>
                    <a:pt x="1105" y="4774"/>
                    <a:pt x="1007" y="5507"/>
                  </a:cubicBezTo>
                  <a:cubicBezTo>
                    <a:pt x="930" y="6164"/>
                    <a:pt x="733" y="6766"/>
                    <a:pt x="470" y="7368"/>
                  </a:cubicBezTo>
                  <a:cubicBezTo>
                    <a:pt x="208" y="7981"/>
                    <a:pt x="0" y="8671"/>
                    <a:pt x="175" y="9339"/>
                  </a:cubicBezTo>
                  <a:cubicBezTo>
                    <a:pt x="372" y="10105"/>
                    <a:pt x="1105" y="10697"/>
                    <a:pt x="1894" y="10740"/>
                  </a:cubicBezTo>
                  <a:cubicBezTo>
                    <a:pt x="1933" y="10743"/>
                    <a:pt x="1971" y="10744"/>
                    <a:pt x="2010" y="10744"/>
                  </a:cubicBezTo>
                  <a:cubicBezTo>
                    <a:pt x="2711" y="10744"/>
                    <a:pt x="3367" y="10384"/>
                    <a:pt x="4073" y="10280"/>
                  </a:cubicBezTo>
                  <a:cubicBezTo>
                    <a:pt x="4233" y="10254"/>
                    <a:pt x="4393" y="10242"/>
                    <a:pt x="4554" y="10242"/>
                  </a:cubicBezTo>
                  <a:cubicBezTo>
                    <a:pt x="5064" y="10242"/>
                    <a:pt x="5574" y="10361"/>
                    <a:pt x="6066" y="10511"/>
                  </a:cubicBezTo>
                  <a:cubicBezTo>
                    <a:pt x="6711" y="10697"/>
                    <a:pt x="7346" y="10937"/>
                    <a:pt x="8015" y="11058"/>
                  </a:cubicBezTo>
                  <a:cubicBezTo>
                    <a:pt x="8231" y="11094"/>
                    <a:pt x="8452" y="11114"/>
                    <a:pt x="8673" y="11114"/>
                  </a:cubicBezTo>
                  <a:cubicBezTo>
                    <a:pt x="9135" y="11114"/>
                    <a:pt x="9592" y="11025"/>
                    <a:pt x="9985" y="10795"/>
                  </a:cubicBezTo>
                  <a:cubicBezTo>
                    <a:pt x="10949" y="10259"/>
                    <a:pt x="11146" y="8901"/>
                    <a:pt x="11190" y="7905"/>
                  </a:cubicBezTo>
                  <a:cubicBezTo>
                    <a:pt x="11222" y="7302"/>
                    <a:pt x="11255" y="6689"/>
                    <a:pt x="11277" y="6076"/>
                  </a:cubicBezTo>
                  <a:cubicBezTo>
                    <a:pt x="11310" y="5518"/>
                    <a:pt x="11430" y="4937"/>
                    <a:pt x="11343" y="4380"/>
                  </a:cubicBezTo>
                  <a:lnTo>
                    <a:pt x="11343" y="4380"/>
                  </a:lnTo>
                  <a:cubicBezTo>
                    <a:pt x="11397" y="4445"/>
                    <a:pt x="11452" y="4511"/>
                    <a:pt x="11496" y="4577"/>
                  </a:cubicBezTo>
                  <a:cubicBezTo>
                    <a:pt x="11572" y="4139"/>
                    <a:pt x="11474" y="3667"/>
                    <a:pt x="11233" y="3285"/>
                  </a:cubicBezTo>
                  <a:lnTo>
                    <a:pt x="11233" y="3285"/>
                  </a:lnTo>
                  <a:cubicBezTo>
                    <a:pt x="11353" y="3350"/>
                    <a:pt x="11485" y="3405"/>
                    <a:pt x="11628" y="3427"/>
                  </a:cubicBezTo>
                  <a:cubicBezTo>
                    <a:pt x="11562" y="3131"/>
                    <a:pt x="11430" y="2869"/>
                    <a:pt x="11255" y="2628"/>
                  </a:cubicBezTo>
                  <a:cubicBezTo>
                    <a:pt x="11156" y="2496"/>
                    <a:pt x="11047" y="2375"/>
                    <a:pt x="10915" y="2266"/>
                  </a:cubicBezTo>
                  <a:lnTo>
                    <a:pt x="10915" y="2266"/>
                  </a:lnTo>
                  <a:cubicBezTo>
                    <a:pt x="11134" y="2343"/>
                    <a:pt x="11343" y="2419"/>
                    <a:pt x="11562" y="2496"/>
                  </a:cubicBezTo>
                  <a:cubicBezTo>
                    <a:pt x="11357" y="2169"/>
                    <a:pt x="10647" y="1289"/>
                    <a:pt x="10144" y="1289"/>
                  </a:cubicBezTo>
                  <a:cubicBezTo>
                    <a:pt x="10114" y="1289"/>
                    <a:pt x="10086" y="1292"/>
                    <a:pt x="10058" y="1298"/>
                  </a:cubicBezTo>
                  <a:lnTo>
                    <a:pt x="10058" y="1298"/>
                  </a:lnTo>
                  <a:cubicBezTo>
                    <a:pt x="10218" y="1258"/>
                    <a:pt x="10383" y="1238"/>
                    <a:pt x="10548" y="1238"/>
                  </a:cubicBezTo>
                  <a:cubicBezTo>
                    <a:pt x="10683" y="1238"/>
                    <a:pt x="10818" y="1252"/>
                    <a:pt x="10949" y="1281"/>
                  </a:cubicBezTo>
                  <a:cubicBezTo>
                    <a:pt x="10635" y="968"/>
                    <a:pt x="10190" y="786"/>
                    <a:pt x="9749" y="786"/>
                  </a:cubicBezTo>
                  <a:cubicBezTo>
                    <a:pt x="9682" y="786"/>
                    <a:pt x="9614" y="790"/>
                    <a:pt x="9547" y="799"/>
                  </a:cubicBezTo>
                  <a:cubicBezTo>
                    <a:pt x="9735" y="736"/>
                    <a:pt x="9923" y="674"/>
                    <a:pt x="10120" y="621"/>
                  </a:cubicBezTo>
                  <a:lnTo>
                    <a:pt x="10120" y="621"/>
                  </a:lnTo>
                  <a:cubicBezTo>
                    <a:pt x="10078" y="630"/>
                    <a:pt x="10030" y="634"/>
                    <a:pt x="9978" y="634"/>
                  </a:cubicBezTo>
                  <a:cubicBezTo>
                    <a:pt x="9857" y="634"/>
                    <a:pt x="9713" y="613"/>
                    <a:pt x="9569" y="591"/>
                  </a:cubicBezTo>
                  <a:cubicBezTo>
                    <a:pt x="9434" y="573"/>
                    <a:pt x="9299" y="555"/>
                    <a:pt x="9182" y="555"/>
                  </a:cubicBezTo>
                  <a:cubicBezTo>
                    <a:pt x="9157" y="555"/>
                    <a:pt x="9133" y="556"/>
                    <a:pt x="9109" y="558"/>
                  </a:cubicBezTo>
                  <a:cubicBezTo>
                    <a:pt x="8803" y="591"/>
                    <a:pt x="8485" y="646"/>
                    <a:pt x="8190" y="766"/>
                  </a:cubicBezTo>
                  <a:cubicBezTo>
                    <a:pt x="8397" y="504"/>
                    <a:pt x="8594" y="251"/>
                    <a:pt x="87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2"/>
            <p:cNvSpPr/>
            <p:nvPr/>
          </p:nvSpPr>
          <p:spPr>
            <a:xfrm>
              <a:off x="7362652" y="2671635"/>
              <a:ext cx="19245" cy="15183"/>
            </a:xfrm>
            <a:custGeom>
              <a:rect b="b" l="l" r="r" t="t"/>
              <a:pathLst>
                <a:path extrusionOk="0" h="527" w="668">
                  <a:moveTo>
                    <a:pt x="0" y="1"/>
                  </a:moveTo>
                  <a:cubicBezTo>
                    <a:pt x="132" y="143"/>
                    <a:pt x="296" y="329"/>
                    <a:pt x="471" y="449"/>
                  </a:cubicBezTo>
                  <a:cubicBezTo>
                    <a:pt x="520" y="465"/>
                    <a:pt x="569" y="482"/>
                    <a:pt x="617" y="503"/>
                  </a:cubicBezTo>
                  <a:lnTo>
                    <a:pt x="617" y="503"/>
                  </a:lnTo>
                  <a:cubicBezTo>
                    <a:pt x="449" y="416"/>
                    <a:pt x="282" y="249"/>
                    <a:pt x="142" y="99"/>
                  </a:cubicBezTo>
                  <a:cubicBezTo>
                    <a:pt x="88" y="66"/>
                    <a:pt x="33" y="33"/>
                    <a:pt x="0" y="1"/>
                  </a:cubicBezTo>
                  <a:close/>
                  <a:moveTo>
                    <a:pt x="617" y="503"/>
                  </a:moveTo>
                  <a:lnTo>
                    <a:pt x="617" y="503"/>
                  </a:lnTo>
                  <a:cubicBezTo>
                    <a:pt x="634" y="511"/>
                    <a:pt x="651" y="519"/>
                    <a:pt x="668" y="526"/>
                  </a:cubicBezTo>
                  <a:cubicBezTo>
                    <a:pt x="651" y="518"/>
                    <a:pt x="634" y="510"/>
                    <a:pt x="617" y="503"/>
                  </a:cubicBezTo>
                  <a:close/>
                </a:path>
              </a:pathLst>
            </a:custGeom>
            <a:solidFill>
              <a:srgbClr val="A005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2"/>
            <p:cNvSpPr/>
            <p:nvPr/>
          </p:nvSpPr>
          <p:spPr>
            <a:xfrm>
              <a:off x="7323528" y="2684888"/>
              <a:ext cx="27168" cy="6021"/>
            </a:xfrm>
            <a:custGeom>
              <a:rect b="b" l="l" r="r" t="t"/>
              <a:pathLst>
                <a:path extrusionOk="0" h="209" w="943">
                  <a:moveTo>
                    <a:pt x="55" y="1"/>
                  </a:moveTo>
                  <a:cubicBezTo>
                    <a:pt x="33" y="11"/>
                    <a:pt x="23" y="11"/>
                    <a:pt x="1" y="22"/>
                  </a:cubicBezTo>
                  <a:cubicBezTo>
                    <a:pt x="296" y="44"/>
                    <a:pt x="581" y="110"/>
                    <a:pt x="855" y="208"/>
                  </a:cubicBezTo>
                  <a:cubicBezTo>
                    <a:pt x="887" y="198"/>
                    <a:pt x="909" y="198"/>
                    <a:pt x="942" y="198"/>
                  </a:cubicBezTo>
                  <a:cubicBezTo>
                    <a:pt x="658" y="99"/>
                    <a:pt x="362" y="33"/>
                    <a:pt x="55" y="1"/>
                  </a:cubicBezTo>
                  <a:close/>
                </a:path>
              </a:pathLst>
            </a:custGeom>
            <a:solidFill>
              <a:srgbClr val="CA78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2"/>
            <p:cNvSpPr/>
            <p:nvPr/>
          </p:nvSpPr>
          <p:spPr>
            <a:xfrm>
              <a:off x="7252540" y="2906955"/>
              <a:ext cx="375" cy="1585"/>
            </a:xfrm>
            <a:custGeom>
              <a:rect b="b" l="l" r="r" t="t"/>
              <a:pathLst>
                <a:path extrusionOk="0" h="55" w="13">
                  <a:moveTo>
                    <a:pt x="1" y="0"/>
                  </a:moveTo>
                  <a:lnTo>
                    <a:pt x="1" y="55"/>
                  </a:lnTo>
                  <a:cubicBezTo>
                    <a:pt x="1" y="44"/>
                    <a:pt x="1" y="22"/>
                    <a:pt x="12" y="0"/>
                  </a:cubicBezTo>
                  <a:close/>
                </a:path>
              </a:pathLst>
            </a:custGeom>
            <a:solidFill>
              <a:srgbClr val="7A5C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2"/>
            <p:cNvSpPr/>
            <p:nvPr/>
          </p:nvSpPr>
          <p:spPr>
            <a:xfrm>
              <a:off x="7252540" y="2903469"/>
              <a:ext cx="1008" cy="3515"/>
            </a:xfrm>
            <a:custGeom>
              <a:rect b="b" l="l" r="r" t="t"/>
              <a:pathLst>
                <a:path extrusionOk="0" h="122" w="35">
                  <a:moveTo>
                    <a:pt x="34" y="1"/>
                  </a:moveTo>
                  <a:cubicBezTo>
                    <a:pt x="30" y="18"/>
                    <a:pt x="25" y="35"/>
                    <a:pt x="22" y="52"/>
                  </a:cubicBezTo>
                  <a:lnTo>
                    <a:pt x="22" y="52"/>
                  </a:lnTo>
                  <a:cubicBezTo>
                    <a:pt x="26" y="38"/>
                    <a:pt x="30" y="24"/>
                    <a:pt x="34" y="12"/>
                  </a:cubicBezTo>
                  <a:lnTo>
                    <a:pt x="34" y="1"/>
                  </a:lnTo>
                  <a:close/>
                  <a:moveTo>
                    <a:pt x="22" y="52"/>
                  </a:moveTo>
                  <a:cubicBezTo>
                    <a:pt x="15" y="76"/>
                    <a:pt x="8" y="101"/>
                    <a:pt x="1" y="121"/>
                  </a:cubicBezTo>
                  <a:lnTo>
                    <a:pt x="12" y="121"/>
                  </a:lnTo>
                  <a:cubicBezTo>
                    <a:pt x="12" y="101"/>
                    <a:pt x="16" y="78"/>
                    <a:pt x="22" y="52"/>
                  </a:cubicBezTo>
                  <a:close/>
                </a:path>
              </a:pathLst>
            </a:custGeom>
            <a:solidFill>
              <a:srgbClr val="6488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2"/>
            <p:cNvSpPr/>
            <p:nvPr/>
          </p:nvSpPr>
          <p:spPr>
            <a:xfrm>
              <a:off x="7250667" y="2921763"/>
              <a:ext cx="980" cy="12014"/>
            </a:xfrm>
            <a:custGeom>
              <a:rect b="b" l="l" r="r" t="t"/>
              <a:pathLst>
                <a:path extrusionOk="0" h="417" w="34">
                  <a:moveTo>
                    <a:pt x="12" y="1"/>
                  </a:moveTo>
                  <a:cubicBezTo>
                    <a:pt x="0" y="143"/>
                    <a:pt x="0" y="275"/>
                    <a:pt x="0" y="417"/>
                  </a:cubicBezTo>
                  <a:cubicBezTo>
                    <a:pt x="12" y="417"/>
                    <a:pt x="22" y="406"/>
                    <a:pt x="33" y="406"/>
                  </a:cubicBezTo>
                  <a:cubicBezTo>
                    <a:pt x="12" y="275"/>
                    <a:pt x="12" y="143"/>
                    <a:pt x="12" y="1"/>
                  </a:cubicBezTo>
                  <a:close/>
                </a:path>
              </a:pathLst>
            </a:custGeom>
            <a:solidFill>
              <a:srgbClr val="7A5C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2"/>
            <p:cNvSpPr/>
            <p:nvPr/>
          </p:nvSpPr>
          <p:spPr>
            <a:xfrm>
              <a:off x="7291030" y="2966880"/>
              <a:ext cx="65341" cy="12331"/>
            </a:xfrm>
            <a:custGeom>
              <a:rect b="b" l="l" r="r" t="t"/>
              <a:pathLst>
                <a:path extrusionOk="0" h="428" w="2268">
                  <a:moveTo>
                    <a:pt x="2267" y="1"/>
                  </a:moveTo>
                  <a:lnTo>
                    <a:pt x="2267" y="1"/>
                  </a:lnTo>
                  <a:cubicBezTo>
                    <a:pt x="1676" y="143"/>
                    <a:pt x="1095" y="405"/>
                    <a:pt x="504" y="405"/>
                  </a:cubicBezTo>
                  <a:lnTo>
                    <a:pt x="395" y="405"/>
                  </a:lnTo>
                  <a:cubicBezTo>
                    <a:pt x="263" y="405"/>
                    <a:pt x="132" y="383"/>
                    <a:pt x="1" y="340"/>
                  </a:cubicBezTo>
                  <a:lnTo>
                    <a:pt x="1" y="340"/>
                  </a:lnTo>
                  <a:cubicBezTo>
                    <a:pt x="110" y="383"/>
                    <a:pt x="231" y="427"/>
                    <a:pt x="362" y="427"/>
                  </a:cubicBezTo>
                  <a:lnTo>
                    <a:pt x="472" y="427"/>
                  </a:lnTo>
                  <a:cubicBezTo>
                    <a:pt x="1074" y="427"/>
                    <a:pt x="1643" y="164"/>
                    <a:pt x="2246" y="23"/>
                  </a:cubicBezTo>
                  <a:cubicBezTo>
                    <a:pt x="2246" y="11"/>
                    <a:pt x="2256" y="11"/>
                    <a:pt x="22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2"/>
            <p:cNvSpPr/>
            <p:nvPr/>
          </p:nvSpPr>
          <p:spPr>
            <a:xfrm>
              <a:off x="7355708" y="2966880"/>
              <a:ext cx="951" cy="663"/>
            </a:xfrm>
            <a:custGeom>
              <a:rect b="b" l="l" r="r" t="t"/>
              <a:pathLst>
                <a:path extrusionOk="0" h="23" w="33">
                  <a:moveTo>
                    <a:pt x="22" y="1"/>
                  </a:moveTo>
                  <a:cubicBezTo>
                    <a:pt x="11" y="11"/>
                    <a:pt x="1" y="11"/>
                    <a:pt x="1" y="23"/>
                  </a:cubicBezTo>
                  <a:cubicBezTo>
                    <a:pt x="1" y="23"/>
                    <a:pt x="11" y="23"/>
                    <a:pt x="11" y="11"/>
                  </a:cubicBezTo>
                  <a:cubicBezTo>
                    <a:pt x="22" y="11"/>
                    <a:pt x="33" y="1"/>
                    <a:pt x="33" y="1"/>
                  </a:cubicBezTo>
                  <a:close/>
                </a:path>
              </a:pathLst>
            </a:custGeom>
            <a:solidFill>
              <a:srgbClr val="4E2A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2"/>
            <p:cNvSpPr/>
            <p:nvPr/>
          </p:nvSpPr>
          <p:spPr>
            <a:xfrm>
              <a:off x="7356025" y="2964373"/>
              <a:ext cx="36618" cy="2852"/>
            </a:xfrm>
            <a:custGeom>
              <a:rect b="b" l="l" r="r" t="t"/>
              <a:pathLst>
                <a:path extrusionOk="0" h="99" w="1271">
                  <a:moveTo>
                    <a:pt x="766" y="0"/>
                  </a:moveTo>
                  <a:cubicBezTo>
                    <a:pt x="613" y="0"/>
                    <a:pt x="471" y="0"/>
                    <a:pt x="318" y="32"/>
                  </a:cubicBezTo>
                  <a:cubicBezTo>
                    <a:pt x="219" y="44"/>
                    <a:pt x="121" y="66"/>
                    <a:pt x="22" y="88"/>
                  </a:cubicBezTo>
                  <a:cubicBezTo>
                    <a:pt x="22" y="88"/>
                    <a:pt x="16" y="93"/>
                    <a:pt x="9" y="96"/>
                  </a:cubicBezTo>
                  <a:lnTo>
                    <a:pt x="9" y="96"/>
                  </a:lnTo>
                  <a:cubicBezTo>
                    <a:pt x="104" y="76"/>
                    <a:pt x="190" y="65"/>
                    <a:pt x="285" y="44"/>
                  </a:cubicBezTo>
                  <a:cubicBezTo>
                    <a:pt x="438" y="22"/>
                    <a:pt x="581" y="11"/>
                    <a:pt x="734" y="11"/>
                  </a:cubicBezTo>
                  <a:cubicBezTo>
                    <a:pt x="909" y="11"/>
                    <a:pt x="1073" y="32"/>
                    <a:pt x="1238" y="54"/>
                  </a:cubicBezTo>
                  <a:lnTo>
                    <a:pt x="1270" y="32"/>
                  </a:lnTo>
                  <a:cubicBezTo>
                    <a:pt x="1106" y="11"/>
                    <a:pt x="942" y="0"/>
                    <a:pt x="766" y="0"/>
                  </a:cubicBezTo>
                  <a:close/>
                  <a:moveTo>
                    <a:pt x="9" y="96"/>
                  </a:moveTo>
                  <a:cubicBezTo>
                    <a:pt x="6" y="97"/>
                    <a:pt x="3" y="97"/>
                    <a:pt x="0" y="98"/>
                  </a:cubicBezTo>
                  <a:cubicBezTo>
                    <a:pt x="3" y="98"/>
                    <a:pt x="6" y="97"/>
                    <a:pt x="9" y="96"/>
                  </a:cubicBezTo>
                  <a:close/>
                </a:path>
              </a:pathLst>
            </a:custGeom>
            <a:solidFill>
              <a:srgbClr val="9C46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2"/>
            <p:cNvSpPr/>
            <p:nvPr/>
          </p:nvSpPr>
          <p:spPr>
            <a:xfrm>
              <a:off x="7438652" y="2976963"/>
              <a:ext cx="99078" cy="12965"/>
            </a:xfrm>
            <a:custGeom>
              <a:rect b="b" l="l" r="r" t="t"/>
              <a:pathLst>
                <a:path extrusionOk="0" h="450" w="3439">
                  <a:moveTo>
                    <a:pt x="22" y="1"/>
                  </a:moveTo>
                  <a:cubicBezTo>
                    <a:pt x="22" y="12"/>
                    <a:pt x="22" y="12"/>
                    <a:pt x="12" y="12"/>
                  </a:cubicBezTo>
                  <a:cubicBezTo>
                    <a:pt x="12" y="23"/>
                    <a:pt x="12" y="23"/>
                    <a:pt x="1" y="33"/>
                  </a:cubicBezTo>
                  <a:cubicBezTo>
                    <a:pt x="450" y="176"/>
                    <a:pt x="888" y="308"/>
                    <a:pt x="1348" y="384"/>
                  </a:cubicBezTo>
                  <a:cubicBezTo>
                    <a:pt x="1336" y="373"/>
                    <a:pt x="1314" y="362"/>
                    <a:pt x="1304" y="351"/>
                  </a:cubicBezTo>
                  <a:cubicBezTo>
                    <a:pt x="866" y="274"/>
                    <a:pt x="450" y="143"/>
                    <a:pt x="22" y="1"/>
                  </a:cubicBezTo>
                  <a:close/>
                  <a:moveTo>
                    <a:pt x="3438" y="77"/>
                  </a:moveTo>
                  <a:cubicBezTo>
                    <a:pt x="3417" y="89"/>
                    <a:pt x="3384" y="99"/>
                    <a:pt x="3362" y="110"/>
                  </a:cubicBezTo>
                  <a:cubicBezTo>
                    <a:pt x="2968" y="340"/>
                    <a:pt x="2519" y="428"/>
                    <a:pt x="2059" y="428"/>
                  </a:cubicBezTo>
                  <a:cubicBezTo>
                    <a:pt x="1840" y="428"/>
                    <a:pt x="1610" y="406"/>
                    <a:pt x="1392" y="373"/>
                  </a:cubicBezTo>
                  <a:cubicBezTo>
                    <a:pt x="1370" y="362"/>
                    <a:pt x="1348" y="362"/>
                    <a:pt x="1326" y="351"/>
                  </a:cubicBezTo>
                  <a:lnTo>
                    <a:pt x="1326" y="351"/>
                  </a:lnTo>
                  <a:cubicBezTo>
                    <a:pt x="1336" y="373"/>
                    <a:pt x="1358" y="384"/>
                    <a:pt x="1370" y="395"/>
                  </a:cubicBezTo>
                  <a:cubicBezTo>
                    <a:pt x="1589" y="428"/>
                    <a:pt x="1808" y="449"/>
                    <a:pt x="2027" y="449"/>
                  </a:cubicBezTo>
                  <a:cubicBezTo>
                    <a:pt x="2486" y="449"/>
                    <a:pt x="2935" y="362"/>
                    <a:pt x="3329" y="132"/>
                  </a:cubicBezTo>
                  <a:cubicBezTo>
                    <a:pt x="3373" y="121"/>
                    <a:pt x="3406" y="99"/>
                    <a:pt x="3438" y="7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2"/>
            <p:cNvSpPr/>
            <p:nvPr/>
          </p:nvSpPr>
          <p:spPr>
            <a:xfrm>
              <a:off x="7476192" y="2987076"/>
              <a:ext cx="1930" cy="1296"/>
            </a:xfrm>
            <a:custGeom>
              <a:rect b="b" l="l" r="r" t="t"/>
              <a:pathLst>
                <a:path extrusionOk="0" h="45" w="67">
                  <a:moveTo>
                    <a:pt x="1" y="0"/>
                  </a:moveTo>
                  <a:cubicBezTo>
                    <a:pt x="11" y="11"/>
                    <a:pt x="33" y="22"/>
                    <a:pt x="45" y="33"/>
                  </a:cubicBezTo>
                  <a:cubicBezTo>
                    <a:pt x="45" y="33"/>
                    <a:pt x="55" y="33"/>
                    <a:pt x="55" y="44"/>
                  </a:cubicBezTo>
                  <a:lnTo>
                    <a:pt x="67" y="44"/>
                  </a:lnTo>
                  <a:cubicBezTo>
                    <a:pt x="55" y="33"/>
                    <a:pt x="33" y="22"/>
                    <a:pt x="23" y="0"/>
                  </a:cubicBezTo>
                  <a:close/>
                </a:path>
              </a:pathLst>
            </a:custGeom>
            <a:solidFill>
              <a:srgbClr val="3A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2"/>
            <p:cNvSpPr/>
            <p:nvPr/>
          </p:nvSpPr>
          <p:spPr>
            <a:xfrm>
              <a:off x="7438652" y="2976963"/>
              <a:ext cx="663" cy="980"/>
            </a:xfrm>
            <a:custGeom>
              <a:rect b="b" l="l" r="r" t="t"/>
              <a:pathLst>
                <a:path extrusionOk="0" h="34" w="23">
                  <a:moveTo>
                    <a:pt x="22" y="1"/>
                  </a:moveTo>
                  <a:lnTo>
                    <a:pt x="12" y="12"/>
                  </a:lnTo>
                  <a:lnTo>
                    <a:pt x="12" y="12"/>
                  </a:lnTo>
                  <a:cubicBezTo>
                    <a:pt x="22" y="12"/>
                    <a:pt x="22" y="12"/>
                    <a:pt x="22" y="1"/>
                  </a:cubicBezTo>
                  <a:close/>
                  <a:moveTo>
                    <a:pt x="12" y="12"/>
                  </a:moveTo>
                  <a:lnTo>
                    <a:pt x="1" y="23"/>
                  </a:lnTo>
                  <a:lnTo>
                    <a:pt x="1" y="33"/>
                  </a:lnTo>
                  <a:cubicBezTo>
                    <a:pt x="12" y="23"/>
                    <a:pt x="12" y="23"/>
                    <a:pt x="12" y="12"/>
                  </a:cubicBezTo>
                  <a:close/>
                </a:path>
              </a:pathLst>
            </a:custGeom>
            <a:solidFill>
              <a:srgbClr val="AA5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2"/>
            <p:cNvSpPr/>
            <p:nvPr/>
          </p:nvSpPr>
          <p:spPr>
            <a:xfrm>
              <a:off x="7391980" y="2965295"/>
              <a:ext cx="47335" cy="12331"/>
            </a:xfrm>
            <a:custGeom>
              <a:rect b="b" l="l" r="r" t="t"/>
              <a:pathLst>
                <a:path extrusionOk="0" h="428" w="1643">
                  <a:moveTo>
                    <a:pt x="44" y="0"/>
                  </a:moveTo>
                  <a:lnTo>
                    <a:pt x="0" y="22"/>
                  </a:lnTo>
                  <a:cubicBezTo>
                    <a:pt x="351" y="66"/>
                    <a:pt x="701" y="154"/>
                    <a:pt x="1029" y="253"/>
                  </a:cubicBezTo>
                  <a:cubicBezTo>
                    <a:pt x="1226" y="307"/>
                    <a:pt x="1424" y="373"/>
                    <a:pt x="1621" y="428"/>
                  </a:cubicBezTo>
                  <a:lnTo>
                    <a:pt x="1642" y="406"/>
                  </a:lnTo>
                  <a:cubicBezTo>
                    <a:pt x="1445" y="351"/>
                    <a:pt x="1260" y="285"/>
                    <a:pt x="1063" y="231"/>
                  </a:cubicBezTo>
                  <a:cubicBezTo>
                    <a:pt x="734" y="132"/>
                    <a:pt x="384" y="44"/>
                    <a:pt x="44" y="0"/>
                  </a:cubicBezTo>
                  <a:close/>
                </a:path>
              </a:pathLst>
            </a:custGeom>
            <a:solidFill>
              <a:srgbClr val="9C46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2"/>
            <p:cNvSpPr/>
            <p:nvPr/>
          </p:nvSpPr>
          <p:spPr>
            <a:xfrm>
              <a:off x="7391663" y="2965295"/>
              <a:ext cx="1585" cy="663"/>
            </a:xfrm>
            <a:custGeom>
              <a:rect b="b" l="l" r="r" t="t"/>
              <a:pathLst>
                <a:path extrusionOk="0" h="23" w="55">
                  <a:moveTo>
                    <a:pt x="33" y="0"/>
                  </a:moveTo>
                  <a:lnTo>
                    <a:pt x="1" y="22"/>
                  </a:lnTo>
                  <a:lnTo>
                    <a:pt x="11" y="22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852E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2"/>
            <p:cNvSpPr/>
            <p:nvPr/>
          </p:nvSpPr>
          <p:spPr>
            <a:xfrm>
              <a:off x="7250984" y="2746080"/>
              <a:ext cx="314202" cy="243214"/>
            </a:xfrm>
            <a:custGeom>
              <a:rect b="b" l="l" r="r" t="t"/>
              <a:pathLst>
                <a:path extrusionOk="0" h="8442" w="10906">
                  <a:moveTo>
                    <a:pt x="8409" y="1"/>
                  </a:moveTo>
                  <a:cubicBezTo>
                    <a:pt x="8047" y="931"/>
                    <a:pt x="7522" y="1807"/>
                    <a:pt x="6865" y="2573"/>
                  </a:cubicBezTo>
                  <a:cubicBezTo>
                    <a:pt x="6909" y="2420"/>
                    <a:pt x="6942" y="2266"/>
                    <a:pt x="6974" y="2125"/>
                  </a:cubicBezTo>
                  <a:cubicBezTo>
                    <a:pt x="7073" y="1730"/>
                    <a:pt x="7161" y="1325"/>
                    <a:pt x="7161" y="931"/>
                  </a:cubicBezTo>
                  <a:cubicBezTo>
                    <a:pt x="7161" y="789"/>
                    <a:pt x="7150" y="636"/>
                    <a:pt x="7117" y="493"/>
                  </a:cubicBezTo>
                  <a:cubicBezTo>
                    <a:pt x="6964" y="1215"/>
                    <a:pt x="6712" y="1928"/>
                    <a:pt x="6373" y="2584"/>
                  </a:cubicBezTo>
                  <a:cubicBezTo>
                    <a:pt x="6351" y="1862"/>
                    <a:pt x="6307" y="1128"/>
                    <a:pt x="6000" y="471"/>
                  </a:cubicBezTo>
                  <a:cubicBezTo>
                    <a:pt x="5923" y="1215"/>
                    <a:pt x="5814" y="1960"/>
                    <a:pt x="5672" y="2694"/>
                  </a:cubicBezTo>
                  <a:cubicBezTo>
                    <a:pt x="5047" y="2004"/>
                    <a:pt x="4522" y="1215"/>
                    <a:pt x="4139" y="373"/>
                  </a:cubicBezTo>
                  <a:cubicBezTo>
                    <a:pt x="4040" y="723"/>
                    <a:pt x="3986" y="1095"/>
                    <a:pt x="3986" y="1456"/>
                  </a:cubicBezTo>
                  <a:cubicBezTo>
                    <a:pt x="3986" y="1697"/>
                    <a:pt x="4008" y="1949"/>
                    <a:pt x="4052" y="2190"/>
                  </a:cubicBezTo>
                  <a:cubicBezTo>
                    <a:pt x="3460" y="1631"/>
                    <a:pt x="2869" y="975"/>
                    <a:pt x="2792" y="164"/>
                  </a:cubicBezTo>
                  <a:cubicBezTo>
                    <a:pt x="2485" y="383"/>
                    <a:pt x="2179" y="602"/>
                    <a:pt x="1928" y="876"/>
                  </a:cubicBezTo>
                  <a:cubicBezTo>
                    <a:pt x="1675" y="1139"/>
                    <a:pt x="1478" y="1478"/>
                    <a:pt x="1424" y="1840"/>
                  </a:cubicBezTo>
                  <a:cubicBezTo>
                    <a:pt x="1347" y="1709"/>
                    <a:pt x="1281" y="1566"/>
                    <a:pt x="1237" y="1412"/>
                  </a:cubicBezTo>
                  <a:cubicBezTo>
                    <a:pt x="1227" y="1566"/>
                    <a:pt x="1215" y="1709"/>
                    <a:pt x="1205" y="1850"/>
                  </a:cubicBezTo>
                  <a:cubicBezTo>
                    <a:pt x="1172" y="2387"/>
                    <a:pt x="1161" y="2945"/>
                    <a:pt x="1074" y="3482"/>
                  </a:cubicBezTo>
                  <a:cubicBezTo>
                    <a:pt x="986" y="4052"/>
                    <a:pt x="821" y="4599"/>
                    <a:pt x="482" y="5059"/>
                  </a:cubicBezTo>
                  <a:cubicBezTo>
                    <a:pt x="373" y="5212"/>
                    <a:pt x="241" y="5354"/>
                    <a:pt x="88" y="5464"/>
                  </a:cubicBezTo>
                  <a:cubicBezTo>
                    <a:pt x="77" y="5507"/>
                    <a:pt x="66" y="5551"/>
                    <a:pt x="66" y="5584"/>
                  </a:cubicBezTo>
                  <a:cubicBezTo>
                    <a:pt x="55" y="5606"/>
                    <a:pt x="55" y="5628"/>
                    <a:pt x="55" y="5639"/>
                  </a:cubicBezTo>
                  <a:cubicBezTo>
                    <a:pt x="22" y="5792"/>
                    <a:pt x="11" y="5945"/>
                    <a:pt x="1" y="6099"/>
                  </a:cubicBezTo>
                  <a:cubicBezTo>
                    <a:pt x="1" y="6241"/>
                    <a:pt x="1" y="6373"/>
                    <a:pt x="22" y="6504"/>
                  </a:cubicBezTo>
                  <a:cubicBezTo>
                    <a:pt x="964" y="6241"/>
                    <a:pt x="1512" y="5245"/>
                    <a:pt x="1730" y="4292"/>
                  </a:cubicBezTo>
                  <a:cubicBezTo>
                    <a:pt x="1938" y="3318"/>
                    <a:pt x="1928" y="2288"/>
                    <a:pt x="2288" y="1369"/>
                  </a:cubicBezTo>
                  <a:cubicBezTo>
                    <a:pt x="2858" y="2212"/>
                    <a:pt x="3679" y="2880"/>
                    <a:pt x="4621" y="3263"/>
                  </a:cubicBezTo>
                  <a:cubicBezTo>
                    <a:pt x="4566" y="2935"/>
                    <a:pt x="4511" y="2606"/>
                    <a:pt x="4456" y="2288"/>
                  </a:cubicBezTo>
                  <a:lnTo>
                    <a:pt x="4456" y="2288"/>
                  </a:lnTo>
                  <a:cubicBezTo>
                    <a:pt x="4949" y="2639"/>
                    <a:pt x="5344" y="3132"/>
                    <a:pt x="5595" y="3679"/>
                  </a:cubicBezTo>
                  <a:cubicBezTo>
                    <a:pt x="5738" y="3427"/>
                    <a:pt x="5880" y="3176"/>
                    <a:pt x="6022" y="2913"/>
                  </a:cubicBezTo>
                  <a:lnTo>
                    <a:pt x="6022" y="2913"/>
                  </a:lnTo>
                  <a:cubicBezTo>
                    <a:pt x="6022" y="3263"/>
                    <a:pt x="6011" y="3602"/>
                    <a:pt x="6011" y="3953"/>
                  </a:cubicBezTo>
                  <a:cubicBezTo>
                    <a:pt x="6285" y="3745"/>
                    <a:pt x="6526" y="3504"/>
                    <a:pt x="6712" y="3219"/>
                  </a:cubicBezTo>
                  <a:lnTo>
                    <a:pt x="6712" y="3219"/>
                  </a:lnTo>
                  <a:cubicBezTo>
                    <a:pt x="6657" y="3449"/>
                    <a:pt x="6635" y="3679"/>
                    <a:pt x="6668" y="3909"/>
                  </a:cubicBezTo>
                  <a:cubicBezTo>
                    <a:pt x="7456" y="3219"/>
                    <a:pt x="8015" y="2278"/>
                    <a:pt x="8244" y="1259"/>
                  </a:cubicBezTo>
                  <a:cubicBezTo>
                    <a:pt x="8792" y="1949"/>
                    <a:pt x="9252" y="2595"/>
                    <a:pt x="10117" y="2913"/>
                  </a:cubicBezTo>
                  <a:cubicBezTo>
                    <a:pt x="9821" y="4018"/>
                    <a:pt x="9536" y="5201"/>
                    <a:pt x="9865" y="6296"/>
                  </a:cubicBezTo>
                  <a:cubicBezTo>
                    <a:pt x="9964" y="6624"/>
                    <a:pt x="10106" y="6974"/>
                    <a:pt x="9964" y="7281"/>
                  </a:cubicBezTo>
                  <a:cubicBezTo>
                    <a:pt x="9898" y="7434"/>
                    <a:pt x="9767" y="7544"/>
                    <a:pt x="9635" y="7631"/>
                  </a:cubicBezTo>
                  <a:cubicBezTo>
                    <a:pt x="9296" y="7862"/>
                    <a:pt x="8891" y="7949"/>
                    <a:pt x="8475" y="7949"/>
                  </a:cubicBezTo>
                  <a:cubicBezTo>
                    <a:pt x="7807" y="7949"/>
                    <a:pt x="7095" y="7719"/>
                    <a:pt x="6558" y="7434"/>
                  </a:cubicBezTo>
                  <a:cubicBezTo>
                    <a:pt x="6942" y="7424"/>
                    <a:pt x="7325" y="7336"/>
                    <a:pt x="7653" y="7128"/>
                  </a:cubicBezTo>
                  <a:cubicBezTo>
                    <a:pt x="7971" y="6920"/>
                    <a:pt x="8223" y="6580"/>
                    <a:pt x="8234" y="6198"/>
                  </a:cubicBezTo>
                  <a:cubicBezTo>
                    <a:pt x="8266" y="5365"/>
                    <a:pt x="7412" y="4511"/>
                    <a:pt x="6570" y="4511"/>
                  </a:cubicBezTo>
                  <a:cubicBezTo>
                    <a:pt x="6460" y="4511"/>
                    <a:pt x="6351" y="4522"/>
                    <a:pt x="6252" y="4555"/>
                  </a:cubicBezTo>
                  <a:cubicBezTo>
                    <a:pt x="6318" y="4577"/>
                    <a:pt x="6373" y="4599"/>
                    <a:pt x="6427" y="4643"/>
                  </a:cubicBezTo>
                  <a:cubicBezTo>
                    <a:pt x="6701" y="4697"/>
                    <a:pt x="6953" y="4785"/>
                    <a:pt x="7183" y="4906"/>
                  </a:cubicBezTo>
                  <a:cubicBezTo>
                    <a:pt x="7292" y="4971"/>
                    <a:pt x="7390" y="5037"/>
                    <a:pt x="7478" y="5125"/>
                  </a:cubicBezTo>
                  <a:cubicBezTo>
                    <a:pt x="7643" y="5300"/>
                    <a:pt x="7719" y="5541"/>
                    <a:pt x="7785" y="5760"/>
                  </a:cubicBezTo>
                  <a:cubicBezTo>
                    <a:pt x="7643" y="6011"/>
                    <a:pt x="7522" y="6263"/>
                    <a:pt x="7358" y="6482"/>
                  </a:cubicBezTo>
                  <a:cubicBezTo>
                    <a:pt x="7227" y="6657"/>
                    <a:pt x="7073" y="6811"/>
                    <a:pt x="6854" y="6920"/>
                  </a:cubicBezTo>
                  <a:cubicBezTo>
                    <a:pt x="6657" y="7030"/>
                    <a:pt x="6416" y="7052"/>
                    <a:pt x="6186" y="7062"/>
                  </a:cubicBezTo>
                  <a:cubicBezTo>
                    <a:pt x="6077" y="7073"/>
                    <a:pt x="5967" y="7073"/>
                    <a:pt x="5858" y="7073"/>
                  </a:cubicBezTo>
                  <a:cubicBezTo>
                    <a:pt x="5639" y="7073"/>
                    <a:pt x="5431" y="7062"/>
                    <a:pt x="5212" y="7040"/>
                  </a:cubicBezTo>
                  <a:cubicBezTo>
                    <a:pt x="4971" y="7018"/>
                    <a:pt x="4730" y="6986"/>
                    <a:pt x="4522" y="6876"/>
                  </a:cubicBezTo>
                  <a:cubicBezTo>
                    <a:pt x="4347" y="6799"/>
                    <a:pt x="4249" y="6701"/>
                    <a:pt x="4172" y="6580"/>
                  </a:cubicBezTo>
                  <a:cubicBezTo>
                    <a:pt x="3865" y="6931"/>
                    <a:pt x="3405" y="7139"/>
                    <a:pt x="2967" y="7314"/>
                  </a:cubicBezTo>
                  <a:cubicBezTo>
                    <a:pt x="2453" y="7544"/>
                    <a:pt x="1884" y="7752"/>
                    <a:pt x="1325" y="7752"/>
                  </a:cubicBezTo>
                  <a:cubicBezTo>
                    <a:pt x="1128" y="7752"/>
                    <a:pt x="920" y="7719"/>
                    <a:pt x="734" y="7665"/>
                  </a:cubicBezTo>
                  <a:lnTo>
                    <a:pt x="734" y="7665"/>
                  </a:lnTo>
                  <a:cubicBezTo>
                    <a:pt x="975" y="7741"/>
                    <a:pt x="1161" y="7906"/>
                    <a:pt x="1391" y="8004"/>
                  </a:cubicBezTo>
                  <a:cubicBezTo>
                    <a:pt x="1522" y="8047"/>
                    <a:pt x="1653" y="8069"/>
                    <a:pt x="1785" y="8069"/>
                  </a:cubicBezTo>
                  <a:lnTo>
                    <a:pt x="1894" y="8069"/>
                  </a:lnTo>
                  <a:cubicBezTo>
                    <a:pt x="2485" y="8069"/>
                    <a:pt x="3066" y="7807"/>
                    <a:pt x="3657" y="7665"/>
                  </a:cubicBezTo>
                  <a:lnTo>
                    <a:pt x="3668" y="7665"/>
                  </a:lnTo>
                  <a:cubicBezTo>
                    <a:pt x="3767" y="7643"/>
                    <a:pt x="3865" y="7621"/>
                    <a:pt x="3964" y="7609"/>
                  </a:cubicBezTo>
                  <a:cubicBezTo>
                    <a:pt x="4117" y="7577"/>
                    <a:pt x="4259" y="7577"/>
                    <a:pt x="4412" y="7577"/>
                  </a:cubicBezTo>
                  <a:cubicBezTo>
                    <a:pt x="4588" y="7577"/>
                    <a:pt x="4752" y="7588"/>
                    <a:pt x="4916" y="7609"/>
                  </a:cubicBezTo>
                  <a:lnTo>
                    <a:pt x="4938" y="7609"/>
                  </a:lnTo>
                  <a:cubicBezTo>
                    <a:pt x="5278" y="7653"/>
                    <a:pt x="5628" y="7741"/>
                    <a:pt x="5957" y="7840"/>
                  </a:cubicBezTo>
                  <a:cubicBezTo>
                    <a:pt x="6154" y="7894"/>
                    <a:pt x="6339" y="7960"/>
                    <a:pt x="6536" y="8015"/>
                  </a:cubicBezTo>
                  <a:cubicBezTo>
                    <a:pt x="6964" y="8157"/>
                    <a:pt x="7380" y="8288"/>
                    <a:pt x="7818" y="8365"/>
                  </a:cubicBezTo>
                  <a:lnTo>
                    <a:pt x="7840" y="8365"/>
                  </a:lnTo>
                  <a:cubicBezTo>
                    <a:pt x="7862" y="8376"/>
                    <a:pt x="7884" y="8376"/>
                    <a:pt x="7906" y="8387"/>
                  </a:cubicBezTo>
                  <a:cubicBezTo>
                    <a:pt x="8124" y="8420"/>
                    <a:pt x="8354" y="8442"/>
                    <a:pt x="8573" y="8442"/>
                  </a:cubicBezTo>
                  <a:cubicBezTo>
                    <a:pt x="9033" y="8442"/>
                    <a:pt x="9482" y="8354"/>
                    <a:pt x="9876" y="8124"/>
                  </a:cubicBezTo>
                  <a:cubicBezTo>
                    <a:pt x="9898" y="8113"/>
                    <a:pt x="9931" y="8103"/>
                    <a:pt x="9952" y="8091"/>
                  </a:cubicBezTo>
                  <a:cubicBezTo>
                    <a:pt x="10489" y="7730"/>
                    <a:pt x="10763" y="7106"/>
                    <a:pt x="10905" y="6449"/>
                  </a:cubicBezTo>
                  <a:cubicBezTo>
                    <a:pt x="10675" y="6274"/>
                    <a:pt x="10500" y="6033"/>
                    <a:pt x="10402" y="5770"/>
                  </a:cubicBezTo>
                  <a:cubicBezTo>
                    <a:pt x="10205" y="5278"/>
                    <a:pt x="10227" y="4730"/>
                    <a:pt x="10303" y="4205"/>
                  </a:cubicBezTo>
                  <a:cubicBezTo>
                    <a:pt x="10303" y="4139"/>
                    <a:pt x="10314" y="4073"/>
                    <a:pt x="10325" y="4008"/>
                  </a:cubicBezTo>
                  <a:cubicBezTo>
                    <a:pt x="10412" y="3383"/>
                    <a:pt x="10478" y="2748"/>
                    <a:pt x="10489" y="2113"/>
                  </a:cubicBezTo>
                  <a:cubicBezTo>
                    <a:pt x="10193" y="1478"/>
                    <a:pt x="9898" y="855"/>
                    <a:pt x="9602" y="220"/>
                  </a:cubicBezTo>
                  <a:lnTo>
                    <a:pt x="9602" y="220"/>
                  </a:lnTo>
                  <a:cubicBezTo>
                    <a:pt x="9646" y="712"/>
                    <a:pt x="9690" y="1215"/>
                    <a:pt x="9733" y="1719"/>
                  </a:cubicBezTo>
                  <a:cubicBezTo>
                    <a:pt x="9515" y="1631"/>
                    <a:pt x="9361" y="1446"/>
                    <a:pt x="9219" y="1259"/>
                  </a:cubicBezTo>
                  <a:cubicBezTo>
                    <a:pt x="8913" y="855"/>
                    <a:pt x="8650" y="438"/>
                    <a:pt x="8409" y="1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2"/>
            <p:cNvSpPr/>
            <p:nvPr/>
          </p:nvSpPr>
          <p:spPr>
            <a:xfrm>
              <a:off x="7211860" y="2691226"/>
              <a:ext cx="119590" cy="218351"/>
            </a:xfrm>
            <a:custGeom>
              <a:rect b="b" l="l" r="r" t="t"/>
              <a:pathLst>
                <a:path extrusionOk="0" h="7579" w="4151">
                  <a:moveTo>
                    <a:pt x="3094" y="1"/>
                  </a:moveTo>
                  <a:cubicBezTo>
                    <a:pt x="2877" y="1"/>
                    <a:pt x="2658" y="16"/>
                    <a:pt x="2442" y="32"/>
                  </a:cubicBezTo>
                  <a:cubicBezTo>
                    <a:pt x="2059" y="54"/>
                    <a:pt x="1654" y="87"/>
                    <a:pt x="1325" y="284"/>
                  </a:cubicBezTo>
                  <a:cubicBezTo>
                    <a:pt x="855" y="547"/>
                    <a:pt x="614" y="1094"/>
                    <a:pt x="527" y="1620"/>
                  </a:cubicBezTo>
                  <a:cubicBezTo>
                    <a:pt x="449" y="2156"/>
                    <a:pt x="493" y="2703"/>
                    <a:pt x="461" y="3240"/>
                  </a:cubicBezTo>
                  <a:cubicBezTo>
                    <a:pt x="395" y="4346"/>
                    <a:pt x="1" y="5430"/>
                    <a:pt x="23" y="6535"/>
                  </a:cubicBezTo>
                  <a:cubicBezTo>
                    <a:pt x="23" y="6831"/>
                    <a:pt x="67" y="7149"/>
                    <a:pt x="274" y="7368"/>
                  </a:cubicBezTo>
                  <a:cubicBezTo>
                    <a:pt x="417" y="7510"/>
                    <a:pt x="615" y="7578"/>
                    <a:pt x="818" y="7578"/>
                  </a:cubicBezTo>
                  <a:cubicBezTo>
                    <a:pt x="927" y="7578"/>
                    <a:pt x="1036" y="7559"/>
                    <a:pt x="1140" y="7521"/>
                  </a:cubicBezTo>
                  <a:cubicBezTo>
                    <a:pt x="1424" y="7423"/>
                    <a:pt x="1665" y="7204"/>
                    <a:pt x="1840" y="6951"/>
                  </a:cubicBezTo>
                  <a:cubicBezTo>
                    <a:pt x="2497" y="6054"/>
                    <a:pt x="2497" y="4861"/>
                    <a:pt x="2563" y="3754"/>
                  </a:cubicBezTo>
                  <a:cubicBezTo>
                    <a:pt x="2629" y="2649"/>
                    <a:pt x="2836" y="1423"/>
                    <a:pt x="3734" y="766"/>
                  </a:cubicBezTo>
                  <a:cubicBezTo>
                    <a:pt x="3921" y="623"/>
                    <a:pt x="4150" y="404"/>
                    <a:pt x="4030" y="218"/>
                  </a:cubicBezTo>
                  <a:cubicBezTo>
                    <a:pt x="3975" y="131"/>
                    <a:pt x="3877" y="98"/>
                    <a:pt x="3789" y="76"/>
                  </a:cubicBezTo>
                  <a:cubicBezTo>
                    <a:pt x="3562" y="19"/>
                    <a:pt x="3329" y="1"/>
                    <a:pt x="30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2"/>
            <p:cNvSpPr/>
            <p:nvPr/>
          </p:nvSpPr>
          <p:spPr>
            <a:xfrm>
              <a:off x="7305550" y="2690246"/>
              <a:ext cx="19908" cy="4754"/>
            </a:xfrm>
            <a:custGeom>
              <a:rect b="b" l="l" r="r" t="t"/>
              <a:pathLst>
                <a:path extrusionOk="0" h="165" w="691">
                  <a:moveTo>
                    <a:pt x="274" y="0"/>
                  </a:moveTo>
                  <a:cubicBezTo>
                    <a:pt x="187" y="0"/>
                    <a:pt x="99" y="12"/>
                    <a:pt x="0" y="44"/>
                  </a:cubicBezTo>
                  <a:cubicBezTo>
                    <a:pt x="175" y="44"/>
                    <a:pt x="362" y="66"/>
                    <a:pt x="537" y="110"/>
                  </a:cubicBezTo>
                  <a:cubicBezTo>
                    <a:pt x="581" y="121"/>
                    <a:pt x="635" y="143"/>
                    <a:pt x="679" y="165"/>
                  </a:cubicBezTo>
                  <a:cubicBezTo>
                    <a:pt x="679" y="153"/>
                    <a:pt x="690" y="153"/>
                    <a:pt x="690" y="153"/>
                  </a:cubicBezTo>
                  <a:cubicBezTo>
                    <a:pt x="581" y="44"/>
                    <a:pt x="438" y="0"/>
                    <a:pt x="274" y="0"/>
                  </a:cubicBezTo>
                  <a:close/>
                </a:path>
              </a:pathLst>
            </a:custGeom>
            <a:solidFill>
              <a:srgbClr val="A965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2"/>
            <p:cNvSpPr/>
            <p:nvPr/>
          </p:nvSpPr>
          <p:spPr>
            <a:xfrm>
              <a:off x="7228570" y="2903469"/>
              <a:ext cx="24978" cy="6338"/>
            </a:xfrm>
            <a:custGeom>
              <a:rect b="b" l="l" r="r" t="t"/>
              <a:pathLst>
                <a:path extrusionOk="0" h="220" w="867">
                  <a:moveTo>
                    <a:pt x="866" y="1"/>
                  </a:moveTo>
                  <a:cubicBezTo>
                    <a:pt x="767" y="66"/>
                    <a:pt x="669" y="121"/>
                    <a:pt x="560" y="154"/>
                  </a:cubicBezTo>
                  <a:cubicBezTo>
                    <a:pt x="461" y="198"/>
                    <a:pt x="351" y="209"/>
                    <a:pt x="253" y="209"/>
                  </a:cubicBezTo>
                  <a:cubicBezTo>
                    <a:pt x="165" y="209"/>
                    <a:pt x="78" y="198"/>
                    <a:pt x="1" y="176"/>
                  </a:cubicBezTo>
                  <a:lnTo>
                    <a:pt x="1" y="176"/>
                  </a:lnTo>
                  <a:cubicBezTo>
                    <a:pt x="78" y="209"/>
                    <a:pt x="154" y="219"/>
                    <a:pt x="253" y="219"/>
                  </a:cubicBezTo>
                  <a:cubicBezTo>
                    <a:pt x="341" y="219"/>
                    <a:pt x="439" y="209"/>
                    <a:pt x="560" y="165"/>
                  </a:cubicBezTo>
                  <a:cubicBezTo>
                    <a:pt x="669" y="132"/>
                    <a:pt x="767" y="78"/>
                    <a:pt x="866" y="12"/>
                  </a:cubicBezTo>
                  <a:lnTo>
                    <a:pt x="866" y="1"/>
                  </a:lnTo>
                  <a:close/>
                </a:path>
              </a:pathLst>
            </a:custGeom>
            <a:solidFill>
              <a:srgbClr val="5473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2"/>
            <p:cNvSpPr/>
            <p:nvPr/>
          </p:nvSpPr>
          <p:spPr>
            <a:xfrm>
              <a:off x="7253519" y="2903152"/>
              <a:ext cx="317" cy="346"/>
            </a:xfrm>
            <a:custGeom>
              <a:rect b="b" l="l" r="r" t="t"/>
              <a:pathLst>
                <a:path extrusionOk="0" h="12" w="11">
                  <a:moveTo>
                    <a:pt x="11" y="1"/>
                  </a:moveTo>
                  <a:cubicBezTo>
                    <a:pt x="0" y="1"/>
                    <a:pt x="0" y="12"/>
                    <a:pt x="0" y="12"/>
                  </a:cubicBezTo>
                  <a:lnTo>
                    <a:pt x="11" y="1"/>
                  </a:lnTo>
                  <a:close/>
                </a:path>
              </a:pathLst>
            </a:custGeom>
            <a:solidFill>
              <a:srgbClr val="4C63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2"/>
            <p:cNvSpPr/>
            <p:nvPr/>
          </p:nvSpPr>
          <p:spPr>
            <a:xfrm>
              <a:off x="7253519" y="2846483"/>
              <a:ext cx="28407" cy="57015"/>
            </a:xfrm>
            <a:custGeom>
              <a:rect b="b" l="l" r="r" t="t"/>
              <a:pathLst>
                <a:path extrusionOk="0" h="1979" w="986">
                  <a:moveTo>
                    <a:pt x="985" y="0"/>
                  </a:moveTo>
                  <a:lnTo>
                    <a:pt x="985" y="0"/>
                  </a:lnTo>
                  <a:cubicBezTo>
                    <a:pt x="897" y="569"/>
                    <a:pt x="733" y="1103"/>
                    <a:pt x="394" y="1562"/>
                  </a:cubicBezTo>
                  <a:cubicBezTo>
                    <a:pt x="285" y="1716"/>
                    <a:pt x="153" y="1859"/>
                    <a:pt x="11" y="1968"/>
                  </a:cubicBezTo>
                  <a:lnTo>
                    <a:pt x="0" y="1979"/>
                  </a:lnTo>
                  <a:cubicBezTo>
                    <a:pt x="153" y="1869"/>
                    <a:pt x="285" y="1727"/>
                    <a:pt x="394" y="1574"/>
                  </a:cubicBezTo>
                  <a:cubicBezTo>
                    <a:pt x="733" y="1115"/>
                    <a:pt x="897" y="569"/>
                    <a:pt x="9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2"/>
            <p:cNvSpPr/>
            <p:nvPr/>
          </p:nvSpPr>
          <p:spPr>
            <a:xfrm>
              <a:off x="7215951" y="2691485"/>
              <a:ext cx="109190" cy="218005"/>
            </a:xfrm>
            <a:custGeom>
              <a:rect b="b" l="l" r="r" t="t"/>
              <a:pathLst>
                <a:path extrusionOk="0" h="7567" w="3790">
                  <a:moveTo>
                    <a:pt x="3110" y="1"/>
                  </a:moveTo>
                  <a:cubicBezTo>
                    <a:pt x="2453" y="166"/>
                    <a:pt x="1643" y="823"/>
                    <a:pt x="1392" y="1096"/>
                  </a:cubicBezTo>
                  <a:cubicBezTo>
                    <a:pt x="1589" y="1096"/>
                    <a:pt x="1786" y="1107"/>
                    <a:pt x="1972" y="1107"/>
                  </a:cubicBezTo>
                  <a:cubicBezTo>
                    <a:pt x="1534" y="1523"/>
                    <a:pt x="1205" y="2081"/>
                    <a:pt x="1063" y="2672"/>
                  </a:cubicBezTo>
                  <a:cubicBezTo>
                    <a:pt x="1205" y="2596"/>
                    <a:pt x="1348" y="2509"/>
                    <a:pt x="1490" y="2432"/>
                  </a:cubicBezTo>
                  <a:lnTo>
                    <a:pt x="1490" y="2432"/>
                  </a:lnTo>
                  <a:cubicBezTo>
                    <a:pt x="1358" y="2728"/>
                    <a:pt x="1271" y="3034"/>
                    <a:pt x="1227" y="3351"/>
                  </a:cubicBezTo>
                  <a:cubicBezTo>
                    <a:pt x="1140" y="3976"/>
                    <a:pt x="1227" y="4611"/>
                    <a:pt x="1490" y="5169"/>
                  </a:cubicBezTo>
                  <a:cubicBezTo>
                    <a:pt x="1611" y="4983"/>
                    <a:pt x="1720" y="4797"/>
                    <a:pt x="1840" y="4599"/>
                  </a:cubicBezTo>
                  <a:lnTo>
                    <a:pt x="1840" y="4599"/>
                  </a:lnTo>
                  <a:cubicBezTo>
                    <a:pt x="1698" y="5333"/>
                    <a:pt x="1370" y="6034"/>
                    <a:pt x="899" y="6614"/>
                  </a:cubicBezTo>
                  <a:cubicBezTo>
                    <a:pt x="702" y="6855"/>
                    <a:pt x="439" y="7085"/>
                    <a:pt x="144" y="7085"/>
                  </a:cubicBezTo>
                  <a:cubicBezTo>
                    <a:pt x="100" y="7085"/>
                    <a:pt x="45" y="7074"/>
                    <a:pt x="1" y="7063"/>
                  </a:cubicBezTo>
                  <a:lnTo>
                    <a:pt x="1" y="7063"/>
                  </a:lnTo>
                  <a:cubicBezTo>
                    <a:pt x="122" y="7282"/>
                    <a:pt x="253" y="7457"/>
                    <a:pt x="439" y="7534"/>
                  </a:cubicBezTo>
                  <a:cubicBezTo>
                    <a:pt x="516" y="7556"/>
                    <a:pt x="603" y="7567"/>
                    <a:pt x="691" y="7567"/>
                  </a:cubicBezTo>
                  <a:cubicBezTo>
                    <a:pt x="789" y="7567"/>
                    <a:pt x="899" y="7556"/>
                    <a:pt x="998" y="7512"/>
                  </a:cubicBezTo>
                  <a:cubicBezTo>
                    <a:pt x="1107" y="7479"/>
                    <a:pt x="1205" y="7424"/>
                    <a:pt x="1304" y="7359"/>
                  </a:cubicBezTo>
                  <a:cubicBezTo>
                    <a:pt x="1304" y="7359"/>
                    <a:pt x="1304" y="7348"/>
                    <a:pt x="1315" y="7348"/>
                  </a:cubicBezTo>
                  <a:cubicBezTo>
                    <a:pt x="1457" y="7239"/>
                    <a:pt x="1589" y="7096"/>
                    <a:pt x="1698" y="6942"/>
                  </a:cubicBezTo>
                  <a:cubicBezTo>
                    <a:pt x="2037" y="6483"/>
                    <a:pt x="2202" y="5947"/>
                    <a:pt x="2290" y="5377"/>
                  </a:cubicBezTo>
                  <a:cubicBezTo>
                    <a:pt x="2366" y="4852"/>
                    <a:pt x="2388" y="4293"/>
                    <a:pt x="2421" y="3757"/>
                  </a:cubicBezTo>
                  <a:cubicBezTo>
                    <a:pt x="2421" y="3614"/>
                    <a:pt x="2443" y="3461"/>
                    <a:pt x="2453" y="3307"/>
                  </a:cubicBezTo>
                  <a:cubicBezTo>
                    <a:pt x="2388" y="3089"/>
                    <a:pt x="2344" y="2859"/>
                    <a:pt x="2344" y="2629"/>
                  </a:cubicBezTo>
                  <a:cubicBezTo>
                    <a:pt x="2344" y="2552"/>
                    <a:pt x="2355" y="2475"/>
                    <a:pt x="2355" y="2399"/>
                  </a:cubicBezTo>
                  <a:lnTo>
                    <a:pt x="2355" y="2399"/>
                  </a:lnTo>
                  <a:cubicBezTo>
                    <a:pt x="1928" y="2848"/>
                    <a:pt x="1643" y="3417"/>
                    <a:pt x="1643" y="4041"/>
                  </a:cubicBezTo>
                  <a:lnTo>
                    <a:pt x="1643" y="4195"/>
                  </a:lnTo>
                  <a:cubicBezTo>
                    <a:pt x="1621" y="3866"/>
                    <a:pt x="1523" y="3604"/>
                    <a:pt x="1534" y="3307"/>
                  </a:cubicBezTo>
                  <a:cubicBezTo>
                    <a:pt x="1534" y="3176"/>
                    <a:pt x="1545" y="3045"/>
                    <a:pt x="1599" y="2891"/>
                  </a:cubicBezTo>
                  <a:cubicBezTo>
                    <a:pt x="1731" y="2497"/>
                    <a:pt x="2015" y="2115"/>
                    <a:pt x="2290" y="1808"/>
                  </a:cubicBezTo>
                  <a:lnTo>
                    <a:pt x="2290" y="1808"/>
                  </a:lnTo>
                  <a:cubicBezTo>
                    <a:pt x="2081" y="1917"/>
                    <a:pt x="1874" y="2016"/>
                    <a:pt x="1665" y="2125"/>
                  </a:cubicBezTo>
                  <a:cubicBezTo>
                    <a:pt x="1961" y="1424"/>
                    <a:pt x="2716" y="1042"/>
                    <a:pt x="3406" y="713"/>
                  </a:cubicBezTo>
                  <a:lnTo>
                    <a:pt x="3264" y="713"/>
                  </a:lnTo>
                  <a:cubicBezTo>
                    <a:pt x="2951" y="713"/>
                    <a:pt x="2638" y="798"/>
                    <a:pt x="2377" y="968"/>
                  </a:cubicBezTo>
                  <a:lnTo>
                    <a:pt x="2377" y="968"/>
                  </a:lnTo>
                  <a:lnTo>
                    <a:pt x="2377" y="964"/>
                  </a:lnTo>
                  <a:cubicBezTo>
                    <a:pt x="2738" y="604"/>
                    <a:pt x="3209" y="297"/>
                    <a:pt x="3701" y="144"/>
                  </a:cubicBezTo>
                  <a:cubicBezTo>
                    <a:pt x="3735" y="132"/>
                    <a:pt x="3757" y="122"/>
                    <a:pt x="3789" y="122"/>
                  </a:cubicBezTo>
                  <a:cubicBezTo>
                    <a:pt x="3745" y="100"/>
                    <a:pt x="3691" y="78"/>
                    <a:pt x="3647" y="67"/>
                  </a:cubicBezTo>
                  <a:cubicBezTo>
                    <a:pt x="3472" y="23"/>
                    <a:pt x="3285" y="1"/>
                    <a:pt x="3110" y="1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2"/>
            <p:cNvSpPr/>
            <p:nvPr/>
          </p:nvSpPr>
          <p:spPr>
            <a:xfrm>
              <a:off x="7492268" y="2674804"/>
              <a:ext cx="137885" cy="263727"/>
            </a:xfrm>
            <a:custGeom>
              <a:rect b="b" l="l" r="r" t="t"/>
              <a:pathLst>
                <a:path extrusionOk="0" h="9154" w="4786">
                  <a:moveTo>
                    <a:pt x="1532" y="0"/>
                  </a:moveTo>
                  <a:cubicBezTo>
                    <a:pt x="989" y="0"/>
                    <a:pt x="457" y="137"/>
                    <a:pt x="1" y="449"/>
                  </a:cubicBezTo>
                  <a:cubicBezTo>
                    <a:pt x="1052" y="1084"/>
                    <a:pt x="1796" y="2212"/>
                    <a:pt x="2015" y="3416"/>
                  </a:cubicBezTo>
                  <a:cubicBezTo>
                    <a:pt x="2202" y="4434"/>
                    <a:pt x="2081" y="5463"/>
                    <a:pt x="1950" y="6482"/>
                  </a:cubicBezTo>
                  <a:cubicBezTo>
                    <a:pt x="1939" y="6547"/>
                    <a:pt x="1928" y="6613"/>
                    <a:pt x="1928" y="6679"/>
                  </a:cubicBezTo>
                  <a:cubicBezTo>
                    <a:pt x="1852" y="7204"/>
                    <a:pt x="1830" y="7752"/>
                    <a:pt x="2027" y="8244"/>
                  </a:cubicBezTo>
                  <a:cubicBezTo>
                    <a:pt x="2212" y="8726"/>
                    <a:pt x="2672" y="9153"/>
                    <a:pt x="3198" y="9153"/>
                  </a:cubicBezTo>
                  <a:cubicBezTo>
                    <a:pt x="3205" y="9153"/>
                    <a:pt x="3213" y="9153"/>
                    <a:pt x="3220" y="9153"/>
                  </a:cubicBezTo>
                  <a:cubicBezTo>
                    <a:pt x="3683" y="9153"/>
                    <a:pt x="4111" y="8829"/>
                    <a:pt x="4337" y="8419"/>
                  </a:cubicBezTo>
                  <a:cubicBezTo>
                    <a:pt x="4577" y="8003"/>
                    <a:pt x="4654" y="7521"/>
                    <a:pt x="4698" y="7051"/>
                  </a:cubicBezTo>
                  <a:cubicBezTo>
                    <a:pt x="4786" y="6044"/>
                    <a:pt x="4720" y="5047"/>
                    <a:pt x="4589" y="4051"/>
                  </a:cubicBezTo>
                  <a:cubicBezTo>
                    <a:pt x="4479" y="3120"/>
                    <a:pt x="4370" y="2234"/>
                    <a:pt x="3844" y="1423"/>
                  </a:cubicBezTo>
                  <a:cubicBezTo>
                    <a:pt x="3395" y="745"/>
                    <a:pt x="2957" y="197"/>
                    <a:pt x="2136" y="54"/>
                  </a:cubicBezTo>
                  <a:cubicBezTo>
                    <a:pt x="1935" y="19"/>
                    <a:pt x="1733" y="0"/>
                    <a:pt x="15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2"/>
            <p:cNvSpPr/>
            <p:nvPr/>
          </p:nvSpPr>
          <p:spPr>
            <a:xfrm>
              <a:off x="7617188" y="2850891"/>
              <a:ext cx="11380" cy="66493"/>
            </a:xfrm>
            <a:custGeom>
              <a:rect b="b" l="l" r="r" t="t"/>
              <a:pathLst>
                <a:path extrusionOk="0" h="2308" w="395">
                  <a:moveTo>
                    <a:pt x="395" y="0"/>
                  </a:moveTo>
                  <a:cubicBezTo>
                    <a:pt x="395" y="316"/>
                    <a:pt x="384" y="622"/>
                    <a:pt x="362" y="939"/>
                  </a:cubicBezTo>
                  <a:cubicBezTo>
                    <a:pt x="318" y="1409"/>
                    <a:pt x="241" y="1891"/>
                    <a:pt x="1" y="2307"/>
                  </a:cubicBezTo>
                  <a:lnTo>
                    <a:pt x="34" y="2307"/>
                  </a:lnTo>
                  <a:cubicBezTo>
                    <a:pt x="253" y="1903"/>
                    <a:pt x="318" y="1431"/>
                    <a:pt x="362" y="972"/>
                  </a:cubicBezTo>
                  <a:cubicBezTo>
                    <a:pt x="384" y="644"/>
                    <a:pt x="395" y="328"/>
                    <a:pt x="395" y="0"/>
                  </a:cubicBezTo>
                  <a:close/>
                </a:path>
              </a:pathLst>
            </a:custGeom>
            <a:solidFill>
              <a:srgbClr val="4A2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2"/>
            <p:cNvSpPr/>
            <p:nvPr/>
          </p:nvSpPr>
          <p:spPr>
            <a:xfrm>
              <a:off x="7588810" y="2917355"/>
              <a:ext cx="29357" cy="21175"/>
            </a:xfrm>
            <a:custGeom>
              <a:rect b="b" l="l" r="r" t="t"/>
              <a:pathLst>
                <a:path extrusionOk="0" h="735" w="1019">
                  <a:moveTo>
                    <a:pt x="986" y="0"/>
                  </a:moveTo>
                  <a:cubicBezTo>
                    <a:pt x="778" y="373"/>
                    <a:pt x="406" y="679"/>
                    <a:pt x="0" y="734"/>
                  </a:cubicBezTo>
                  <a:lnTo>
                    <a:pt x="77" y="734"/>
                  </a:lnTo>
                  <a:cubicBezTo>
                    <a:pt x="449" y="734"/>
                    <a:pt x="832" y="318"/>
                    <a:pt x="986" y="34"/>
                  </a:cubicBezTo>
                  <a:lnTo>
                    <a:pt x="10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2"/>
            <p:cNvSpPr/>
            <p:nvPr/>
          </p:nvSpPr>
          <p:spPr>
            <a:xfrm>
              <a:off x="7493247" y="2675726"/>
              <a:ext cx="135321" cy="262805"/>
            </a:xfrm>
            <a:custGeom>
              <a:rect b="b" l="l" r="r" t="t"/>
              <a:pathLst>
                <a:path extrusionOk="0" h="9122" w="4697">
                  <a:moveTo>
                    <a:pt x="1541" y="1069"/>
                  </a:moveTo>
                  <a:cubicBezTo>
                    <a:pt x="1534" y="1070"/>
                    <a:pt x="1528" y="1072"/>
                    <a:pt x="1522" y="1074"/>
                  </a:cubicBezTo>
                  <a:cubicBezTo>
                    <a:pt x="1528" y="1072"/>
                    <a:pt x="1534" y="1070"/>
                    <a:pt x="1541" y="1069"/>
                  </a:cubicBezTo>
                  <a:close/>
                  <a:moveTo>
                    <a:pt x="1500" y="1"/>
                  </a:moveTo>
                  <a:cubicBezTo>
                    <a:pt x="974" y="1"/>
                    <a:pt x="449" y="132"/>
                    <a:pt x="0" y="428"/>
                  </a:cubicBezTo>
                  <a:cubicBezTo>
                    <a:pt x="197" y="384"/>
                    <a:pt x="394" y="351"/>
                    <a:pt x="591" y="329"/>
                  </a:cubicBezTo>
                  <a:lnTo>
                    <a:pt x="668" y="329"/>
                  </a:lnTo>
                  <a:cubicBezTo>
                    <a:pt x="777" y="329"/>
                    <a:pt x="920" y="351"/>
                    <a:pt x="1051" y="362"/>
                  </a:cubicBezTo>
                  <a:cubicBezTo>
                    <a:pt x="1193" y="384"/>
                    <a:pt x="1324" y="406"/>
                    <a:pt x="1445" y="406"/>
                  </a:cubicBezTo>
                  <a:cubicBezTo>
                    <a:pt x="1511" y="406"/>
                    <a:pt x="1577" y="395"/>
                    <a:pt x="1631" y="384"/>
                  </a:cubicBezTo>
                  <a:lnTo>
                    <a:pt x="1631" y="384"/>
                  </a:lnTo>
                  <a:cubicBezTo>
                    <a:pt x="1423" y="439"/>
                    <a:pt x="1226" y="504"/>
                    <a:pt x="1029" y="570"/>
                  </a:cubicBezTo>
                  <a:cubicBezTo>
                    <a:pt x="1084" y="559"/>
                    <a:pt x="1149" y="559"/>
                    <a:pt x="1215" y="559"/>
                  </a:cubicBezTo>
                  <a:cubicBezTo>
                    <a:pt x="1664" y="559"/>
                    <a:pt x="2113" y="735"/>
                    <a:pt x="2431" y="1052"/>
                  </a:cubicBezTo>
                  <a:cubicBezTo>
                    <a:pt x="2299" y="1019"/>
                    <a:pt x="2168" y="1008"/>
                    <a:pt x="2037" y="1008"/>
                  </a:cubicBezTo>
                  <a:cubicBezTo>
                    <a:pt x="1868" y="1008"/>
                    <a:pt x="1700" y="1028"/>
                    <a:pt x="1541" y="1069"/>
                  </a:cubicBezTo>
                  <a:lnTo>
                    <a:pt x="1541" y="1069"/>
                  </a:lnTo>
                  <a:cubicBezTo>
                    <a:pt x="1567" y="1063"/>
                    <a:pt x="1594" y="1063"/>
                    <a:pt x="1621" y="1063"/>
                  </a:cubicBezTo>
                  <a:cubicBezTo>
                    <a:pt x="2135" y="1063"/>
                    <a:pt x="2835" y="1939"/>
                    <a:pt x="3044" y="2267"/>
                  </a:cubicBezTo>
                  <a:cubicBezTo>
                    <a:pt x="2825" y="2190"/>
                    <a:pt x="2616" y="2114"/>
                    <a:pt x="2397" y="2037"/>
                  </a:cubicBezTo>
                  <a:lnTo>
                    <a:pt x="2397" y="2037"/>
                  </a:lnTo>
                  <a:cubicBezTo>
                    <a:pt x="2529" y="2146"/>
                    <a:pt x="2638" y="2267"/>
                    <a:pt x="2737" y="2399"/>
                  </a:cubicBezTo>
                  <a:cubicBezTo>
                    <a:pt x="2912" y="2640"/>
                    <a:pt x="3044" y="2902"/>
                    <a:pt x="3110" y="3198"/>
                  </a:cubicBezTo>
                  <a:cubicBezTo>
                    <a:pt x="2967" y="3176"/>
                    <a:pt x="2835" y="3121"/>
                    <a:pt x="2715" y="3056"/>
                  </a:cubicBezTo>
                  <a:lnTo>
                    <a:pt x="2715" y="3056"/>
                  </a:lnTo>
                  <a:cubicBezTo>
                    <a:pt x="2857" y="3275"/>
                    <a:pt x="2956" y="3537"/>
                    <a:pt x="2989" y="3789"/>
                  </a:cubicBezTo>
                  <a:cubicBezTo>
                    <a:pt x="2989" y="3811"/>
                    <a:pt x="3000" y="3986"/>
                    <a:pt x="3000" y="4139"/>
                  </a:cubicBezTo>
                  <a:cubicBezTo>
                    <a:pt x="3000" y="4282"/>
                    <a:pt x="2989" y="4402"/>
                    <a:pt x="2978" y="4402"/>
                  </a:cubicBezTo>
                  <a:cubicBezTo>
                    <a:pt x="2672" y="4238"/>
                    <a:pt x="2397" y="3997"/>
                    <a:pt x="2168" y="3723"/>
                  </a:cubicBezTo>
                  <a:lnTo>
                    <a:pt x="2168" y="3723"/>
                  </a:lnTo>
                  <a:cubicBezTo>
                    <a:pt x="2288" y="4183"/>
                    <a:pt x="2354" y="4654"/>
                    <a:pt x="2354" y="5125"/>
                  </a:cubicBezTo>
                  <a:lnTo>
                    <a:pt x="2354" y="5146"/>
                  </a:lnTo>
                  <a:cubicBezTo>
                    <a:pt x="2266" y="4971"/>
                    <a:pt x="2178" y="4786"/>
                    <a:pt x="2091" y="4599"/>
                  </a:cubicBezTo>
                  <a:lnTo>
                    <a:pt x="2091" y="4599"/>
                  </a:lnTo>
                  <a:cubicBezTo>
                    <a:pt x="2113" y="5114"/>
                    <a:pt x="2113" y="5618"/>
                    <a:pt x="2135" y="6121"/>
                  </a:cubicBezTo>
                  <a:cubicBezTo>
                    <a:pt x="2376" y="5727"/>
                    <a:pt x="2562" y="5311"/>
                    <a:pt x="2694" y="4862"/>
                  </a:cubicBezTo>
                  <a:cubicBezTo>
                    <a:pt x="2748" y="5070"/>
                    <a:pt x="2857" y="5256"/>
                    <a:pt x="3000" y="5421"/>
                  </a:cubicBezTo>
                  <a:cubicBezTo>
                    <a:pt x="3120" y="5026"/>
                    <a:pt x="3219" y="4621"/>
                    <a:pt x="3263" y="4216"/>
                  </a:cubicBezTo>
                  <a:cubicBezTo>
                    <a:pt x="3788" y="4807"/>
                    <a:pt x="3908" y="5650"/>
                    <a:pt x="3964" y="6428"/>
                  </a:cubicBezTo>
                  <a:cubicBezTo>
                    <a:pt x="3985" y="6910"/>
                    <a:pt x="3985" y="7402"/>
                    <a:pt x="3876" y="7862"/>
                  </a:cubicBezTo>
                  <a:cubicBezTo>
                    <a:pt x="3755" y="8333"/>
                    <a:pt x="3504" y="8738"/>
                    <a:pt x="3120" y="9044"/>
                  </a:cubicBezTo>
                  <a:cubicBezTo>
                    <a:pt x="3186" y="9077"/>
                    <a:pt x="3251" y="9110"/>
                    <a:pt x="3317" y="9121"/>
                  </a:cubicBezTo>
                  <a:cubicBezTo>
                    <a:pt x="3723" y="9066"/>
                    <a:pt x="4095" y="8760"/>
                    <a:pt x="4303" y="8387"/>
                  </a:cubicBezTo>
                  <a:cubicBezTo>
                    <a:pt x="4543" y="7971"/>
                    <a:pt x="4620" y="7489"/>
                    <a:pt x="4664" y="7019"/>
                  </a:cubicBezTo>
                  <a:cubicBezTo>
                    <a:pt x="4686" y="6701"/>
                    <a:pt x="4697" y="6395"/>
                    <a:pt x="4697" y="6078"/>
                  </a:cubicBezTo>
                  <a:cubicBezTo>
                    <a:pt x="4697" y="5399"/>
                    <a:pt x="4642" y="4730"/>
                    <a:pt x="4555" y="4052"/>
                  </a:cubicBezTo>
                  <a:cubicBezTo>
                    <a:pt x="4445" y="3121"/>
                    <a:pt x="4336" y="2234"/>
                    <a:pt x="3810" y="1424"/>
                  </a:cubicBezTo>
                  <a:cubicBezTo>
                    <a:pt x="3361" y="756"/>
                    <a:pt x="2923" y="198"/>
                    <a:pt x="2102" y="56"/>
                  </a:cubicBezTo>
                  <a:cubicBezTo>
                    <a:pt x="1894" y="22"/>
                    <a:pt x="1697" y="1"/>
                    <a:pt x="1500" y="1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2"/>
            <p:cNvSpPr/>
            <p:nvPr/>
          </p:nvSpPr>
          <p:spPr>
            <a:xfrm>
              <a:off x="7257380" y="2669128"/>
              <a:ext cx="325467" cy="154883"/>
            </a:xfrm>
            <a:custGeom>
              <a:rect b="b" l="l" r="r" t="t"/>
              <a:pathLst>
                <a:path extrusionOk="0" h="5376" w="11297">
                  <a:moveTo>
                    <a:pt x="9818" y="613"/>
                  </a:moveTo>
                  <a:cubicBezTo>
                    <a:pt x="9808" y="616"/>
                    <a:pt x="9799" y="618"/>
                    <a:pt x="9789" y="621"/>
                  </a:cubicBezTo>
                  <a:lnTo>
                    <a:pt x="9789" y="621"/>
                  </a:lnTo>
                  <a:cubicBezTo>
                    <a:pt x="9799" y="619"/>
                    <a:pt x="9809" y="616"/>
                    <a:pt x="9818" y="613"/>
                  </a:cubicBezTo>
                  <a:close/>
                  <a:moveTo>
                    <a:pt x="203" y="4948"/>
                  </a:moveTo>
                  <a:cubicBezTo>
                    <a:pt x="204" y="4955"/>
                    <a:pt x="205" y="4963"/>
                    <a:pt x="205" y="4971"/>
                  </a:cubicBezTo>
                  <a:cubicBezTo>
                    <a:pt x="205" y="4963"/>
                    <a:pt x="204" y="4955"/>
                    <a:pt x="203" y="4948"/>
                  </a:cubicBezTo>
                  <a:close/>
                  <a:moveTo>
                    <a:pt x="8460" y="0"/>
                  </a:moveTo>
                  <a:lnTo>
                    <a:pt x="8460" y="0"/>
                  </a:lnTo>
                  <a:cubicBezTo>
                    <a:pt x="8121" y="110"/>
                    <a:pt x="7782" y="230"/>
                    <a:pt x="7443" y="339"/>
                  </a:cubicBezTo>
                  <a:cubicBezTo>
                    <a:pt x="6927" y="517"/>
                    <a:pt x="6396" y="695"/>
                    <a:pt x="5856" y="695"/>
                  </a:cubicBezTo>
                  <a:cubicBezTo>
                    <a:pt x="5765" y="695"/>
                    <a:pt x="5673" y="690"/>
                    <a:pt x="5581" y="679"/>
                  </a:cubicBezTo>
                  <a:cubicBezTo>
                    <a:pt x="5220" y="635"/>
                    <a:pt x="4859" y="536"/>
                    <a:pt x="4530" y="405"/>
                  </a:cubicBezTo>
                  <a:cubicBezTo>
                    <a:pt x="4289" y="307"/>
                    <a:pt x="3873" y="241"/>
                    <a:pt x="3687" y="66"/>
                  </a:cubicBezTo>
                  <a:lnTo>
                    <a:pt x="3687" y="66"/>
                  </a:lnTo>
                  <a:cubicBezTo>
                    <a:pt x="3851" y="251"/>
                    <a:pt x="4092" y="514"/>
                    <a:pt x="4322" y="613"/>
                  </a:cubicBezTo>
                  <a:cubicBezTo>
                    <a:pt x="3979" y="469"/>
                    <a:pt x="3606" y="394"/>
                    <a:pt x="3232" y="394"/>
                  </a:cubicBezTo>
                  <a:cubicBezTo>
                    <a:pt x="2926" y="394"/>
                    <a:pt x="2620" y="444"/>
                    <a:pt x="2329" y="548"/>
                  </a:cubicBezTo>
                  <a:cubicBezTo>
                    <a:pt x="2636" y="569"/>
                    <a:pt x="2942" y="646"/>
                    <a:pt x="3238" y="745"/>
                  </a:cubicBezTo>
                  <a:cubicBezTo>
                    <a:pt x="2373" y="766"/>
                    <a:pt x="1530" y="1139"/>
                    <a:pt x="928" y="1752"/>
                  </a:cubicBezTo>
                  <a:cubicBezTo>
                    <a:pt x="1195" y="1580"/>
                    <a:pt x="1512" y="1483"/>
                    <a:pt x="1829" y="1483"/>
                  </a:cubicBezTo>
                  <a:cubicBezTo>
                    <a:pt x="1876" y="1483"/>
                    <a:pt x="1922" y="1485"/>
                    <a:pt x="1968" y="1489"/>
                  </a:cubicBezTo>
                  <a:cubicBezTo>
                    <a:pt x="1278" y="1818"/>
                    <a:pt x="523" y="2200"/>
                    <a:pt x="227" y="2901"/>
                  </a:cubicBezTo>
                  <a:cubicBezTo>
                    <a:pt x="436" y="2792"/>
                    <a:pt x="643" y="2693"/>
                    <a:pt x="852" y="2584"/>
                  </a:cubicBezTo>
                  <a:lnTo>
                    <a:pt x="852" y="2584"/>
                  </a:lnTo>
                  <a:cubicBezTo>
                    <a:pt x="577" y="2891"/>
                    <a:pt x="293" y="3273"/>
                    <a:pt x="161" y="3667"/>
                  </a:cubicBezTo>
                  <a:cubicBezTo>
                    <a:pt x="0" y="4152"/>
                    <a:pt x="167" y="4488"/>
                    <a:pt x="203" y="4948"/>
                  </a:cubicBezTo>
                  <a:lnTo>
                    <a:pt x="203" y="4948"/>
                  </a:lnTo>
                  <a:cubicBezTo>
                    <a:pt x="158" y="4278"/>
                    <a:pt x="463" y="3651"/>
                    <a:pt x="917" y="3175"/>
                  </a:cubicBezTo>
                  <a:lnTo>
                    <a:pt x="917" y="3175"/>
                  </a:lnTo>
                  <a:cubicBezTo>
                    <a:pt x="873" y="3635"/>
                    <a:pt x="972" y="4117"/>
                    <a:pt x="1202" y="4511"/>
                  </a:cubicBezTo>
                  <a:cubicBezTo>
                    <a:pt x="1256" y="4149"/>
                    <a:pt x="1453" y="3810"/>
                    <a:pt x="1706" y="3547"/>
                  </a:cubicBezTo>
                  <a:cubicBezTo>
                    <a:pt x="1957" y="3273"/>
                    <a:pt x="2263" y="3054"/>
                    <a:pt x="2570" y="2835"/>
                  </a:cubicBezTo>
                  <a:cubicBezTo>
                    <a:pt x="2647" y="3646"/>
                    <a:pt x="3238" y="4302"/>
                    <a:pt x="3830" y="4861"/>
                  </a:cubicBezTo>
                  <a:cubicBezTo>
                    <a:pt x="3720" y="4259"/>
                    <a:pt x="3753" y="3635"/>
                    <a:pt x="3917" y="3044"/>
                  </a:cubicBezTo>
                  <a:cubicBezTo>
                    <a:pt x="4300" y="3886"/>
                    <a:pt x="4825" y="4675"/>
                    <a:pt x="5450" y="5365"/>
                  </a:cubicBezTo>
                  <a:cubicBezTo>
                    <a:pt x="5592" y="4631"/>
                    <a:pt x="5701" y="3886"/>
                    <a:pt x="5778" y="3142"/>
                  </a:cubicBezTo>
                  <a:cubicBezTo>
                    <a:pt x="6085" y="3799"/>
                    <a:pt x="6129" y="4533"/>
                    <a:pt x="6151" y="5255"/>
                  </a:cubicBezTo>
                  <a:cubicBezTo>
                    <a:pt x="6490" y="4599"/>
                    <a:pt x="6742" y="3886"/>
                    <a:pt x="6895" y="3164"/>
                  </a:cubicBezTo>
                  <a:lnTo>
                    <a:pt x="6895" y="3164"/>
                  </a:lnTo>
                  <a:cubicBezTo>
                    <a:pt x="7005" y="3701"/>
                    <a:pt x="6884" y="4259"/>
                    <a:pt x="6752" y="4796"/>
                  </a:cubicBezTo>
                  <a:cubicBezTo>
                    <a:pt x="6720" y="4937"/>
                    <a:pt x="6687" y="5091"/>
                    <a:pt x="6643" y="5244"/>
                  </a:cubicBezTo>
                  <a:cubicBezTo>
                    <a:pt x="7300" y="4478"/>
                    <a:pt x="7825" y="3602"/>
                    <a:pt x="8187" y="2672"/>
                  </a:cubicBezTo>
                  <a:cubicBezTo>
                    <a:pt x="8428" y="3109"/>
                    <a:pt x="8691" y="3526"/>
                    <a:pt x="8997" y="3930"/>
                  </a:cubicBezTo>
                  <a:cubicBezTo>
                    <a:pt x="9139" y="4117"/>
                    <a:pt x="9293" y="4302"/>
                    <a:pt x="9511" y="4390"/>
                  </a:cubicBezTo>
                  <a:cubicBezTo>
                    <a:pt x="9468" y="3886"/>
                    <a:pt x="9424" y="3383"/>
                    <a:pt x="9380" y="2891"/>
                  </a:cubicBezTo>
                  <a:lnTo>
                    <a:pt x="9380" y="2891"/>
                  </a:lnTo>
                  <a:cubicBezTo>
                    <a:pt x="9764" y="3723"/>
                    <a:pt x="10147" y="4555"/>
                    <a:pt x="10541" y="5375"/>
                  </a:cubicBezTo>
                  <a:cubicBezTo>
                    <a:pt x="10541" y="4905"/>
                    <a:pt x="10475" y="4423"/>
                    <a:pt x="10355" y="3952"/>
                  </a:cubicBezTo>
                  <a:lnTo>
                    <a:pt x="10355" y="3952"/>
                  </a:lnTo>
                  <a:cubicBezTo>
                    <a:pt x="10584" y="4226"/>
                    <a:pt x="10859" y="4467"/>
                    <a:pt x="11165" y="4631"/>
                  </a:cubicBezTo>
                  <a:cubicBezTo>
                    <a:pt x="11187" y="4631"/>
                    <a:pt x="11176" y="4062"/>
                    <a:pt x="11176" y="4018"/>
                  </a:cubicBezTo>
                  <a:cubicBezTo>
                    <a:pt x="11143" y="3766"/>
                    <a:pt x="11044" y="3504"/>
                    <a:pt x="10902" y="3285"/>
                  </a:cubicBezTo>
                  <a:lnTo>
                    <a:pt x="10902" y="3285"/>
                  </a:lnTo>
                  <a:cubicBezTo>
                    <a:pt x="11022" y="3350"/>
                    <a:pt x="11154" y="3405"/>
                    <a:pt x="11297" y="3427"/>
                  </a:cubicBezTo>
                  <a:cubicBezTo>
                    <a:pt x="11231" y="3131"/>
                    <a:pt x="11099" y="2869"/>
                    <a:pt x="10924" y="2628"/>
                  </a:cubicBezTo>
                  <a:cubicBezTo>
                    <a:pt x="10825" y="2496"/>
                    <a:pt x="10716" y="2375"/>
                    <a:pt x="10584" y="2266"/>
                  </a:cubicBezTo>
                  <a:lnTo>
                    <a:pt x="10584" y="2266"/>
                  </a:lnTo>
                  <a:cubicBezTo>
                    <a:pt x="10803" y="2343"/>
                    <a:pt x="11012" y="2419"/>
                    <a:pt x="11231" y="2496"/>
                  </a:cubicBezTo>
                  <a:cubicBezTo>
                    <a:pt x="11026" y="2169"/>
                    <a:pt x="10316" y="1289"/>
                    <a:pt x="9813" y="1289"/>
                  </a:cubicBezTo>
                  <a:cubicBezTo>
                    <a:pt x="9783" y="1289"/>
                    <a:pt x="9755" y="1292"/>
                    <a:pt x="9727" y="1298"/>
                  </a:cubicBezTo>
                  <a:lnTo>
                    <a:pt x="9727" y="1298"/>
                  </a:lnTo>
                  <a:cubicBezTo>
                    <a:pt x="9887" y="1258"/>
                    <a:pt x="10052" y="1238"/>
                    <a:pt x="10217" y="1238"/>
                  </a:cubicBezTo>
                  <a:cubicBezTo>
                    <a:pt x="10352" y="1238"/>
                    <a:pt x="10487" y="1252"/>
                    <a:pt x="10618" y="1281"/>
                  </a:cubicBezTo>
                  <a:cubicBezTo>
                    <a:pt x="10304" y="968"/>
                    <a:pt x="9859" y="786"/>
                    <a:pt x="9418" y="786"/>
                  </a:cubicBezTo>
                  <a:cubicBezTo>
                    <a:pt x="9351" y="786"/>
                    <a:pt x="9283" y="790"/>
                    <a:pt x="9216" y="799"/>
                  </a:cubicBezTo>
                  <a:cubicBezTo>
                    <a:pt x="9404" y="736"/>
                    <a:pt x="9592" y="674"/>
                    <a:pt x="9789" y="621"/>
                  </a:cubicBezTo>
                  <a:lnTo>
                    <a:pt x="9789" y="621"/>
                  </a:lnTo>
                  <a:cubicBezTo>
                    <a:pt x="9747" y="630"/>
                    <a:pt x="9699" y="634"/>
                    <a:pt x="9647" y="634"/>
                  </a:cubicBezTo>
                  <a:cubicBezTo>
                    <a:pt x="9526" y="634"/>
                    <a:pt x="9382" y="613"/>
                    <a:pt x="9238" y="591"/>
                  </a:cubicBezTo>
                  <a:cubicBezTo>
                    <a:pt x="9103" y="573"/>
                    <a:pt x="8968" y="555"/>
                    <a:pt x="8851" y="555"/>
                  </a:cubicBezTo>
                  <a:cubicBezTo>
                    <a:pt x="8826" y="555"/>
                    <a:pt x="8802" y="556"/>
                    <a:pt x="8778" y="558"/>
                  </a:cubicBezTo>
                  <a:cubicBezTo>
                    <a:pt x="8472" y="591"/>
                    <a:pt x="8154" y="646"/>
                    <a:pt x="7859" y="766"/>
                  </a:cubicBezTo>
                  <a:cubicBezTo>
                    <a:pt x="8066" y="504"/>
                    <a:pt x="8263" y="251"/>
                    <a:pt x="84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2"/>
            <p:cNvSpPr/>
            <p:nvPr/>
          </p:nvSpPr>
          <p:spPr>
            <a:xfrm>
              <a:off x="7398607" y="2684571"/>
              <a:ext cx="19245" cy="4120"/>
            </a:xfrm>
            <a:custGeom>
              <a:rect b="b" l="l" r="r" t="t"/>
              <a:pathLst>
                <a:path extrusionOk="0" h="143" w="668">
                  <a:moveTo>
                    <a:pt x="1" y="0"/>
                  </a:moveTo>
                  <a:cubicBezTo>
                    <a:pt x="192" y="57"/>
                    <a:pt x="391" y="98"/>
                    <a:pt x="584" y="130"/>
                  </a:cubicBezTo>
                  <a:lnTo>
                    <a:pt x="584" y="130"/>
                  </a:lnTo>
                  <a:cubicBezTo>
                    <a:pt x="387" y="96"/>
                    <a:pt x="202" y="49"/>
                    <a:pt x="1" y="0"/>
                  </a:cubicBezTo>
                  <a:close/>
                  <a:moveTo>
                    <a:pt x="584" y="130"/>
                  </a:moveTo>
                  <a:cubicBezTo>
                    <a:pt x="612" y="134"/>
                    <a:pt x="640" y="139"/>
                    <a:pt x="668" y="143"/>
                  </a:cubicBezTo>
                  <a:cubicBezTo>
                    <a:pt x="640" y="139"/>
                    <a:pt x="612" y="134"/>
                    <a:pt x="584" y="130"/>
                  </a:cubicBezTo>
                  <a:close/>
                </a:path>
              </a:pathLst>
            </a:custGeom>
            <a:solidFill>
              <a:srgbClr val="9B05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2"/>
            <p:cNvSpPr/>
            <p:nvPr/>
          </p:nvSpPr>
          <p:spPr>
            <a:xfrm>
              <a:off x="7328886" y="2690563"/>
              <a:ext cx="18640" cy="3198"/>
            </a:xfrm>
            <a:custGeom>
              <a:rect b="b" l="l" r="r" t="t"/>
              <a:pathLst>
                <a:path extrusionOk="0" h="111" w="647">
                  <a:moveTo>
                    <a:pt x="537" y="1"/>
                  </a:moveTo>
                  <a:cubicBezTo>
                    <a:pt x="504" y="1"/>
                    <a:pt x="482" y="1"/>
                    <a:pt x="450" y="11"/>
                  </a:cubicBezTo>
                  <a:cubicBezTo>
                    <a:pt x="307" y="33"/>
                    <a:pt x="154" y="66"/>
                    <a:pt x="0" y="110"/>
                  </a:cubicBezTo>
                  <a:cubicBezTo>
                    <a:pt x="209" y="55"/>
                    <a:pt x="428" y="22"/>
                    <a:pt x="647" y="11"/>
                  </a:cubicBezTo>
                  <a:cubicBezTo>
                    <a:pt x="614" y="1"/>
                    <a:pt x="570" y="1"/>
                    <a:pt x="537" y="1"/>
                  </a:cubicBezTo>
                  <a:close/>
                </a:path>
              </a:pathLst>
            </a:custGeom>
            <a:solidFill>
              <a:srgbClr val="C37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2"/>
            <p:cNvSpPr/>
            <p:nvPr/>
          </p:nvSpPr>
          <p:spPr>
            <a:xfrm>
              <a:off x="7284548" y="2695605"/>
              <a:ext cx="38058" cy="23567"/>
            </a:xfrm>
            <a:custGeom>
              <a:rect b="b" l="l" r="r" t="t"/>
              <a:pathLst>
                <a:path extrusionOk="0" h="818" w="1321">
                  <a:moveTo>
                    <a:pt x="1320" y="1"/>
                  </a:moveTo>
                  <a:lnTo>
                    <a:pt x="1320" y="1"/>
                  </a:lnTo>
                  <a:cubicBezTo>
                    <a:pt x="830" y="153"/>
                    <a:pt x="361" y="458"/>
                    <a:pt x="0" y="817"/>
                  </a:cubicBezTo>
                  <a:lnTo>
                    <a:pt x="0" y="817"/>
                  </a:lnTo>
                  <a:cubicBezTo>
                    <a:pt x="372" y="447"/>
                    <a:pt x="830" y="164"/>
                    <a:pt x="1320" y="1"/>
                  </a:cubicBezTo>
                  <a:close/>
                </a:path>
              </a:pathLst>
            </a:custGeom>
            <a:solidFill>
              <a:srgbClr val="382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2"/>
            <p:cNvSpPr/>
            <p:nvPr/>
          </p:nvSpPr>
          <p:spPr>
            <a:xfrm>
              <a:off x="7259829" y="2669128"/>
              <a:ext cx="323018" cy="154883"/>
            </a:xfrm>
            <a:custGeom>
              <a:rect b="b" l="l" r="r" t="t"/>
              <a:pathLst>
                <a:path extrusionOk="0" h="5376" w="11212">
                  <a:moveTo>
                    <a:pt x="854" y="1744"/>
                  </a:moveTo>
                  <a:cubicBezTo>
                    <a:pt x="850" y="1747"/>
                    <a:pt x="847" y="1749"/>
                    <a:pt x="843" y="1752"/>
                  </a:cubicBezTo>
                  <a:lnTo>
                    <a:pt x="854" y="1752"/>
                  </a:lnTo>
                  <a:lnTo>
                    <a:pt x="854" y="1744"/>
                  </a:lnTo>
                  <a:close/>
                  <a:moveTo>
                    <a:pt x="8375" y="0"/>
                  </a:moveTo>
                  <a:lnTo>
                    <a:pt x="8375" y="0"/>
                  </a:lnTo>
                  <a:cubicBezTo>
                    <a:pt x="8036" y="110"/>
                    <a:pt x="7697" y="230"/>
                    <a:pt x="7358" y="339"/>
                  </a:cubicBezTo>
                  <a:cubicBezTo>
                    <a:pt x="7324" y="361"/>
                    <a:pt x="7281" y="372"/>
                    <a:pt x="7248" y="383"/>
                  </a:cubicBezTo>
                  <a:cubicBezTo>
                    <a:pt x="6766" y="536"/>
                    <a:pt x="6273" y="689"/>
                    <a:pt x="5770" y="689"/>
                  </a:cubicBezTo>
                  <a:cubicBezTo>
                    <a:pt x="5682" y="689"/>
                    <a:pt x="5584" y="689"/>
                    <a:pt x="5496" y="679"/>
                  </a:cubicBezTo>
                  <a:lnTo>
                    <a:pt x="5485" y="679"/>
                  </a:lnTo>
                  <a:cubicBezTo>
                    <a:pt x="5266" y="646"/>
                    <a:pt x="5037" y="602"/>
                    <a:pt x="4818" y="536"/>
                  </a:cubicBezTo>
                  <a:cubicBezTo>
                    <a:pt x="4664" y="504"/>
                    <a:pt x="4500" y="470"/>
                    <a:pt x="4336" y="460"/>
                  </a:cubicBezTo>
                  <a:lnTo>
                    <a:pt x="4336" y="460"/>
                  </a:lnTo>
                  <a:cubicBezTo>
                    <a:pt x="4390" y="514"/>
                    <a:pt x="4445" y="569"/>
                    <a:pt x="4500" y="613"/>
                  </a:cubicBezTo>
                  <a:cubicBezTo>
                    <a:pt x="4336" y="745"/>
                    <a:pt x="4171" y="865"/>
                    <a:pt x="4018" y="985"/>
                  </a:cubicBezTo>
                  <a:cubicBezTo>
                    <a:pt x="3964" y="1029"/>
                    <a:pt x="3908" y="1073"/>
                    <a:pt x="3898" y="1139"/>
                  </a:cubicBezTo>
                  <a:cubicBezTo>
                    <a:pt x="3886" y="1193"/>
                    <a:pt x="3908" y="1248"/>
                    <a:pt x="3930" y="1303"/>
                  </a:cubicBezTo>
                  <a:cubicBezTo>
                    <a:pt x="4193" y="1883"/>
                    <a:pt x="4565" y="2419"/>
                    <a:pt x="5025" y="2869"/>
                  </a:cubicBezTo>
                  <a:cubicBezTo>
                    <a:pt x="5124" y="2847"/>
                    <a:pt x="5080" y="2693"/>
                    <a:pt x="5113" y="2594"/>
                  </a:cubicBezTo>
                  <a:cubicBezTo>
                    <a:pt x="5135" y="2529"/>
                    <a:pt x="5200" y="2507"/>
                    <a:pt x="5266" y="2507"/>
                  </a:cubicBezTo>
                  <a:cubicBezTo>
                    <a:pt x="5332" y="2507"/>
                    <a:pt x="5387" y="2518"/>
                    <a:pt x="5431" y="2562"/>
                  </a:cubicBezTo>
                  <a:cubicBezTo>
                    <a:pt x="5529" y="2638"/>
                    <a:pt x="5584" y="2748"/>
                    <a:pt x="5682" y="2835"/>
                  </a:cubicBezTo>
                  <a:cubicBezTo>
                    <a:pt x="5726" y="2891"/>
                    <a:pt x="5803" y="2912"/>
                    <a:pt x="5879" y="2912"/>
                  </a:cubicBezTo>
                  <a:cubicBezTo>
                    <a:pt x="5934" y="2912"/>
                    <a:pt x="5978" y="2901"/>
                    <a:pt x="6011" y="2857"/>
                  </a:cubicBezTo>
                  <a:lnTo>
                    <a:pt x="6011" y="2857"/>
                  </a:lnTo>
                  <a:cubicBezTo>
                    <a:pt x="5956" y="3022"/>
                    <a:pt x="6142" y="3153"/>
                    <a:pt x="6317" y="3153"/>
                  </a:cubicBezTo>
                  <a:cubicBezTo>
                    <a:pt x="6361" y="3153"/>
                    <a:pt x="6394" y="3153"/>
                    <a:pt x="6438" y="3131"/>
                  </a:cubicBezTo>
                  <a:cubicBezTo>
                    <a:pt x="6635" y="3032"/>
                    <a:pt x="6723" y="2813"/>
                    <a:pt x="6788" y="2606"/>
                  </a:cubicBezTo>
                  <a:cubicBezTo>
                    <a:pt x="6876" y="2759"/>
                    <a:pt x="6963" y="2923"/>
                    <a:pt x="7040" y="3076"/>
                  </a:cubicBezTo>
                  <a:cubicBezTo>
                    <a:pt x="7270" y="2857"/>
                    <a:pt x="7412" y="2573"/>
                    <a:pt x="7456" y="2266"/>
                  </a:cubicBezTo>
                  <a:lnTo>
                    <a:pt x="7456" y="2266"/>
                  </a:lnTo>
                  <a:cubicBezTo>
                    <a:pt x="7445" y="2375"/>
                    <a:pt x="7565" y="2441"/>
                    <a:pt x="7675" y="2441"/>
                  </a:cubicBezTo>
                  <a:cubicBezTo>
                    <a:pt x="7719" y="2441"/>
                    <a:pt x="7774" y="2431"/>
                    <a:pt x="7806" y="2397"/>
                  </a:cubicBezTo>
                  <a:cubicBezTo>
                    <a:pt x="7937" y="2310"/>
                    <a:pt x="7971" y="2124"/>
                    <a:pt x="7949" y="1971"/>
                  </a:cubicBezTo>
                  <a:cubicBezTo>
                    <a:pt x="7937" y="1806"/>
                    <a:pt x="7883" y="1653"/>
                    <a:pt x="7894" y="1489"/>
                  </a:cubicBezTo>
                  <a:cubicBezTo>
                    <a:pt x="7916" y="1336"/>
                    <a:pt x="8015" y="1161"/>
                    <a:pt x="8178" y="1149"/>
                  </a:cubicBezTo>
                  <a:cubicBezTo>
                    <a:pt x="8803" y="1762"/>
                    <a:pt x="9142" y="2650"/>
                    <a:pt x="9088" y="3526"/>
                  </a:cubicBezTo>
                  <a:cubicBezTo>
                    <a:pt x="8803" y="3120"/>
                    <a:pt x="8463" y="2748"/>
                    <a:pt x="8080" y="2441"/>
                  </a:cubicBezTo>
                  <a:lnTo>
                    <a:pt x="6963" y="4281"/>
                  </a:lnTo>
                  <a:cubicBezTo>
                    <a:pt x="7127" y="3865"/>
                    <a:pt x="7062" y="3372"/>
                    <a:pt x="6810" y="3011"/>
                  </a:cubicBezTo>
                  <a:cubicBezTo>
                    <a:pt x="6667" y="3547"/>
                    <a:pt x="6438" y="4073"/>
                    <a:pt x="6131" y="4555"/>
                  </a:cubicBezTo>
                  <a:cubicBezTo>
                    <a:pt x="6109" y="3996"/>
                    <a:pt x="5945" y="3448"/>
                    <a:pt x="5660" y="2967"/>
                  </a:cubicBezTo>
                  <a:cubicBezTo>
                    <a:pt x="5397" y="3526"/>
                    <a:pt x="5234" y="4127"/>
                    <a:pt x="5190" y="4740"/>
                  </a:cubicBezTo>
                  <a:cubicBezTo>
                    <a:pt x="4740" y="4007"/>
                    <a:pt x="4248" y="3295"/>
                    <a:pt x="3733" y="2616"/>
                  </a:cubicBezTo>
                  <a:cubicBezTo>
                    <a:pt x="3558" y="3109"/>
                    <a:pt x="3482" y="3635"/>
                    <a:pt x="3514" y="4161"/>
                  </a:cubicBezTo>
                  <a:cubicBezTo>
                    <a:pt x="3120" y="3558"/>
                    <a:pt x="2945" y="2813"/>
                    <a:pt x="3032" y="2091"/>
                  </a:cubicBezTo>
                  <a:lnTo>
                    <a:pt x="3032" y="2091"/>
                  </a:lnTo>
                  <a:cubicBezTo>
                    <a:pt x="2321" y="2474"/>
                    <a:pt x="1697" y="3022"/>
                    <a:pt x="1226" y="3679"/>
                  </a:cubicBezTo>
                  <a:cubicBezTo>
                    <a:pt x="1259" y="3175"/>
                    <a:pt x="1456" y="2693"/>
                    <a:pt x="1784" y="2310"/>
                  </a:cubicBezTo>
                  <a:lnTo>
                    <a:pt x="1784" y="2310"/>
                  </a:lnTo>
                  <a:cubicBezTo>
                    <a:pt x="1248" y="2540"/>
                    <a:pt x="777" y="2934"/>
                    <a:pt x="460" y="3416"/>
                  </a:cubicBezTo>
                  <a:cubicBezTo>
                    <a:pt x="821" y="2825"/>
                    <a:pt x="1281" y="2277"/>
                    <a:pt x="1828" y="1828"/>
                  </a:cubicBezTo>
                  <a:lnTo>
                    <a:pt x="1828" y="1828"/>
                  </a:lnTo>
                  <a:cubicBezTo>
                    <a:pt x="1686" y="1872"/>
                    <a:pt x="1543" y="1916"/>
                    <a:pt x="1423" y="1981"/>
                  </a:cubicBezTo>
                  <a:cubicBezTo>
                    <a:pt x="1916" y="1675"/>
                    <a:pt x="2441" y="1434"/>
                    <a:pt x="2989" y="1259"/>
                  </a:cubicBezTo>
                  <a:cubicBezTo>
                    <a:pt x="2814" y="1215"/>
                    <a:pt x="2638" y="1193"/>
                    <a:pt x="2453" y="1193"/>
                  </a:cubicBezTo>
                  <a:cubicBezTo>
                    <a:pt x="2321" y="1193"/>
                    <a:pt x="2190" y="1204"/>
                    <a:pt x="2059" y="1237"/>
                  </a:cubicBezTo>
                  <a:cubicBezTo>
                    <a:pt x="2573" y="1095"/>
                    <a:pt x="3088" y="952"/>
                    <a:pt x="3602" y="821"/>
                  </a:cubicBezTo>
                  <a:cubicBezTo>
                    <a:pt x="3580" y="821"/>
                    <a:pt x="3548" y="832"/>
                    <a:pt x="3526" y="832"/>
                  </a:cubicBezTo>
                  <a:cubicBezTo>
                    <a:pt x="3438" y="832"/>
                    <a:pt x="3339" y="810"/>
                    <a:pt x="3230" y="788"/>
                  </a:cubicBezTo>
                  <a:cubicBezTo>
                    <a:pt x="3175" y="777"/>
                    <a:pt x="3110" y="755"/>
                    <a:pt x="3044" y="755"/>
                  </a:cubicBezTo>
                  <a:cubicBezTo>
                    <a:pt x="2825" y="766"/>
                    <a:pt x="2606" y="799"/>
                    <a:pt x="2397" y="854"/>
                  </a:cubicBezTo>
                  <a:cubicBezTo>
                    <a:pt x="2321" y="876"/>
                    <a:pt x="2256" y="898"/>
                    <a:pt x="2178" y="920"/>
                  </a:cubicBezTo>
                  <a:cubicBezTo>
                    <a:pt x="1686" y="1084"/>
                    <a:pt x="1226" y="1368"/>
                    <a:pt x="854" y="1740"/>
                  </a:cubicBezTo>
                  <a:lnTo>
                    <a:pt x="854" y="1744"/>
                  </a:lnTo>
                  <a:lnTo>
                    <a:pt x="854" y="1744"/>
                  </a:lnTo>
                  <a:cubicBezTo>
                    <a:pt x="1115" y="1574"/>
                    <a:pt x="1428" y="1489"/>
                    <a:pt x="1741" y="1489"/>
                  </a:cubicBezTo>
                  <a:lnTo>
                    <a:pt x="1883" y="1489"/>
                  </a:lnTo>
                  <a:cubicBezTo>
                    <a:pt x="1193" y="1818"/>
                    <a:pt x="438" y="2200"/>
                    <a:pt x="142" y="2901"/>
                  </a:cubicBezTo>
                  <a:cubicBezTo>
                    <a:pt x="351" y="2792"/>
                    <a:pt x="558" y="2693"/>
                    <a:pt x="767" y="2584"/>
                  </a:cubicBezTo>
                  <a:lnTo>
                    <a:pt x="767" y="2584"/>
                  </a:lnTo>
                  <a:cubicBezTo>
                    <a:pt x="492" y="2891"/>
                    <a:pt x="208" y="3273"/>
                    <a:pt x="76" y="3667"/>
                  </a:cubicBezTo>
                  <a:cubicBezTo>
                    <a:pt x="22" y="3821"/>
                    <a:pt x="11" y="3952"/>
                    <a:pt x="11" y="4083"/>
                  </a:cubicBezTo>
                  <a:cubicBezTo>
                    <a:pt x="0" y="4380"/>
                    <a:pt x="98" y="4642"/>
                    <a:pt x="120" y="4971"/>
                  </a:cubicBezTo>
                  <a:lnTo>
                    <a:pt x="120" y="4817"/>
                  </a:lnTo>
                  <a:cubicBezTo>
                    <a:pt x="120" y="4193"/>
                    <a:pt x="405" y="3624"/>
                    <a:pt x="832" y="3175"/>
                  </a:cubicBezTo>
                  <a:lnTo>
                    <a:pt x="832" y="3175"/>
                  </a:lnTo>
                  <a:cubicBezTo>
                    <a:pt x="832" y="3251"/>
                    <a:pt x="821" y="3328"/>
                    <a:pt x="821" y="3405"/>
                  </a:cubicBezTo>
                  <a:cubicBezTo>
                    <a:pt x="821" y="3788"/>
                    <a:pt x="920" y="4182"/>
                    <a:pt x="1117" y="4511"/>
                  </a:cubicBezTo>
                  <a:cubicBezTo>
                    <a:pt x="1171" y="4149"/>
                    <a:pt x="1368" y="3810"/>
                    <a:pt x="1621" y="3547"/>
                  </a:cubicBezTo>
                  <a:cubicBezTo>
                    <a:pt x="1872" y="3273"/>
                    <a:pt x="2178" y="3054"/>
                    <a:pt x="2485" y="2835"/>
                  </a:cubicBezTo>
                  <a:cubicBezTo>
                    <a:pt x="2562" y="3646"/>
                    <a:pt x="3153" y="4302"/>
                    <a:pt x="3745" y="4861"/>
                  </a:cubicBezTo>
                  <a:cubicBezTo>
                    <a:pt x="3701" y="4620"/>
                    <a:pt x="3679" y="4368"/>
                    <a:pt x="3679" y="4127"/>
                  </a:cubicBezTo>
                  <a:cubicBezTo>
                    <a:pt x="3679" y="3766"/>
                    <a:pt x="3733" y="3394"/>
                    <a:pt x="3832" y="3044"/>
                  </a:cubicBezTo>
                  <a:cubicBezTo>
                    <a:pt x="4215" y="3886"/>
                    <a:pt x="4740" y="4675"/>
                    <a:pt x="5365" y="5365"/>
                  </a:cubicBezTo>
                  <a:cubicBezTo>
                    <a:pt x="5507" y="4631"/>
                    <a:pt x="5616" y="3886"/>
                    <a:pt x="5693" y="3142"/>
                  </a:cubicBezTo>
                  <a:cubicBezTo>
                    <a:pt x="6000" y="3799"/>
                    <a:pt x="6044" y="4533"/>
                    <a:pt x="6066" y="5255"/>
                  </a:cubicBezTo>
                  <a:cubicBezTo>
                    <a:pt x="6405" y="4599"/>
                    <a:pt x="6657" y="3886"/>
                    <a:pt x="6810" y="3164"/>
                  </a:cubicBezTo>
                  <a:cubicBezTo>
                    <a:pt x="6843" y="3307"/>
                    <a:pt x="6854" y="3460"/>
                    <a:pt x="6854" y="3602"/>
                  </a:cubicBezTo>
                  <a:cubicBezTo>
                    <a:pt x="6854" y="3996"/>
                    <a:pt x="6766" y="4401"/>
                    <a:pt x="6667" y="4796"/>
                  </a:cubicBezTo>
                  <a:cubicBezTo>
                    <a:pt x="6635" y="4937"/>
                    <a:pt x="6602" y="5091"/>
                    <a:pt x="6558" y="5244"/>
                  </a:cubicBezTo>
                  <a:cubicBezTo>
                    <a:pt x="7215" y="4478"/>
                    <a:pt x="7740" y="3602"/>
                    <a:pt x="8102" y="2672"/>
                  </a:cubicBezTo>
                  <a:cubicBezTo>
                    <a:pt x="8343" y="3109"/>
                    <a:pt x="8606" y="3526"/>
                    <a:pt x="8912" y="3930"/>
                  </a:cubicBezTo>
                  <a:cubicBezTo>
                    <a:pt x="9054" y="4117"/>
                    <a:pt x="9208" y="4302"/>
                    <a:pt x="9426" y="4390"/>
                  </a:cubicBezTo>
                  <a:cubicBezTo>
                    <a:pt x="9383" y="3886"/>
                    <a:pt x="9339" y="3383"/>
                    <a:pt x="9295" y="2891"/>
                  </a:cubicBezTo>
                  <a:lnTo>
                    <a:pt x="9295" y="2891"/>
                  </a:lnTo>
                  <a:cubicBezTo>
                    <a:pt x="9679" y="3723"/>
                    <a:pt x="10062" y="4555"/>
                    <a:pt x="10456" y="5375"/>
                  </a:cubicBezTo>
                  <a:lnTo>
                    <a:pt x="10456" y="5354"/>
                  </a:lnTo>
                  <a:cubicBezTo>
                    <a:pt x="10456" y="4883"/>
                    <a:pt x="10390" y="4412"/>
                    <a:pt x="10270" y="3952"/>
                  </a:cubicBezTo>
                  <a:lnTo>
                    <a:pt x="10270" y="3952"/>
                  </a:lnTo>
                  <a:cubicBezTo>
                    <a:pt x="10499" y="4226"/>
                    <a:pt x="10774" y="4467"/>
                    <a:pt x="11080" y="4631"/>
                  </a:cubicBezTo>
                  <a:cubicBezTo>
                    <a:pt x="11091" y="4631"/>
                    <a:pt x="11102" y="4511"/>
                    <a:pt x="11102" y="4368"/>
                  </a:cubicBezTo>
                  <a:cubicBezTo>
                    <a:pt x="11102" y="4215"/>
                    <a:pt x="11091" y="4040"/>
                    <a:pt x="11091" y="4018"/>
                  </a:cubicBezTo>
                  <a:cubicBezTo>
                    <a:pt x="11058" y="3766"/>
                    <a:pt x="10959" y="3504"/>
                    <a:pt x="10817" y="3285"/>
                  </a:cubicBezTo>
                  <a:lnTo>
                    <a:pt x="10817" y="3285"/>
                  </a:lnTo>
                  <a:cubicBezTo>
                    <a:pt x="10937" y="3350"/>
                    <a:pt x="11069" y="3405"/>
                    <a:pt x="11212" y="3427"/>
                  </a:cubicBezTo>
                  <a:cubicBezTo>
                    <a:pt x="11146" y="3131"/>
                    <a:pt x="11014" y="2869"/>
                    <a:pt x="10839" y="2628"/>
                  </a:cubicBezTo>
                  <a:cubicBezTo>
                    <a:pt x="10740" y="2496"/>
                    <a:pt x="10631" y="2375"/>
                    <a:pt x="10499" y="2266"/>
                  </a:cubicBezTo>
                  <a:lnTo>
                    <a:pt x="10499" y="2266"/>
                  </a:lnTo>
                  <a:cubicBezTo>
                    <a:pt x="10718" y="2343"/>
                    <a:pt x="10927" y="2419"/>
                    <a:pt x="11146" y="2496"/>
                  </a:cubicBezTo>
                  <a:cubicBezTo>
                    <a:pt x="10937" y="2168"/>
                    <a:pt x="10237" y="1292"/>
                    <a:pt x="9723" y="1292"/>
                  </a:cubicBezTo>
                  <a:cubicBezTo>
                    <a:pt x="9696" y="1292"/>
                    <a:pt x="9669" y="1292"/>
                    <a:pt x="9643" y="1298"/>
                  </a:cubicBezTo>
                  <a:lnTo>
                    <a:pt x="9643" y="1298"/>
                  </a:lnTo>
                  <a:cubicBezTo>
                    <a:pt x="9802" y="1257"/>
                    <a:pt x="9970" y="1237"/>
                    <a:pt x="10139" y="1237"/>
                  </a:cubicBezTo>
                  <a:cubicBezTo>
                    <a:pt x="10270" y="1237"/>
                    <a:pt x="10401" y="1248"/>
                    <a:pt x="10533" y="1281"/>
                  </a:cubicBezTo>
                  <a:cubicBezTo>
                    <a:pt x="10215" y="964"/>
                    <a:pt x="9766" y="788"/>
                    <a:pt x="9317" y="788"/>
                  </a:cubicBezTo>
                  <a:cubicBezTo>
                    <a:pt x="9251" y="788"/>
                    <a:pt x="9186" y="788"/>
                    <a:pt x="9131" y="799"/>
                  </a:cubicBezTo>
                  <a:cubicBezTo>
                    <a:pt x="9328" y="733"/>
                    <a:pt x="9525" y="668"/>
                    <a:pt x="9733" y="613"/>
                  </a:cubicBezTo>
                  <a:lnTo>
                    <a:pt x="9733" y="613"/>
                  </a:lnTo>
                  <a:cubicBezTo>
                    <a:pt x="9679" y="624"/>
                    <a:pt x="9613" y="635"/>
                    <a:pt x="9547" y="635"/>
                  </a:cubicBezTo>
                  <a:cubicBezTo>
                    <a:pt x="9426" y="635"/>
                    <a:pt x="9295" y="613"/>
                    <a:pt x="9153" y="591"/>
                  </a:cubicBezTo>
                  <a:cubicBezTo>
                    <a:pt x="9022" y="580"/>
                    <a:pt x="8879" y="558"/>
                    <a:pt x="8770" y="558"/>
                  </a:cubicBezTo>
                  <a:lnTo>
                    <a:pt x="8693" y="558"/>
                  </a:lnTo>
                  <a:cubicBezTo>
                    <a:pt x="8387" y="591"/>
                    <a:pt x="8069" y="646"/>
                    <a:pt x="7774" y="766"/>
                  </a:cubicBezTo>
                  <a:cubicBezTo>
                    <a:pt x="7981" y="504"/>
                    <a:pt x="8178" y="251"/>
                    <a:pt x="8375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86" name="Google Shape;686;p22"/>
            <p:cNvGrpSpPr/>
            <p:nvPr/>
          </p:nvGrpSpPr>
          <p:grpSpPr>
            <a:xfrm>
              <a:off x="7356025" y="2877598"/>
              <a:ext cx="119245" cy="66609"/>
              <a:chOff x="7356025" y="2877598"/>
              <a:chExt cx="119245" cy="66609"/>
            </a:xfrm>
          </p:grpSpPr>
          <p:sp>
            <p:nvSpPr>
              <p:cNvPr id="687" name="Google Shape;687;p22"/>
              <p:cNvSpPr/>
              <p:nvPr/>
            </p:nvSpPr>
            <p:spPr>
              <a:xfrm>
                <a:off x="7356025" y="2877598"/>
                <a:ext cx="89916" cy="58081"/>
              </a:xfrm>
              <a:custGeom>
                <a:rect b="b" l="l" r="r" t="t"/>
                <a:pathLst>
                  <a:path extrusionOk="0" h="2016" w="3121">
                    <a:moveTo>
                      <a:pt x="2530" y="362"/>
                    </a:moveTo>
                    <a:cubicBezTo>
                      <a:pt x="2365" y="384"/>
                      <a:pt x="2190" y="384"/>
                      <a:pt x="2015" y="395"/>
                    </a:cubicBezTo>
                    <a:cubicBezTo>
                      <a:pt x="1839" y="417"/>
                      <a:pt x="1664" y="428"/>
                      <a:pt x="1489" y="461"/>
                    </a:cubicBezTo>
                    <a:cubicBezTo>
                      <a:pt x="1314" y="494"/>
                      <a:pt x="1150" y="538"/>
                      <a:pt x="985" y="603"/>
                    </a:cubicBezTo>
                    <a:cubicBezTo>
                      <a:pt x="832" y="680"/>
                      <a:pt x="690" y="779"/>
                      <a:pt x="581" y="920"/>
                    </a:cubicBezTo>
                    <a:cubicBezTo>
                      <a:pt x="635" y="844"/>
                      <a:pt x="690" y="789"/>
                      <a:pt x="756" y="735"/>
                    </a:cubicBezTo>
                    <a:cubicBezTo>
                      <a:pt x="832" y="680"/>
                      <a:pt x="909" y="636"/>
                      <a:pt x="985" y="592"/>
                    </a:cubicBezTo>
                    <a:cubicBezTo>
                      <a:pt x="1150" y="516"/>
                      <a:pt x="1314" y="472"/>
                      <a:pt x="1489" y="450"/>
                    </a:cubicBezTo>
                    <a:cubicBezTo>
                      <a:pt x="1664" y="417"/>
                      <a:pt x="1839" y="395"/>
                      <a:pt x="2015" y="384"/>
                    </a:cubicBezTo>
                    <a:cubicBezTo>
                      <a:pt x="2102" y="384"/>
                      <a:pt x="2190" y="384"/>
                      <a:pt x="2267" y="373"/>
                    </a:cubicBezTo>
                    <a:cubicBezTo>
                      <a:pt x="2354" y="373"/>
                      <a:pt x="2442" y="373"/>
                      <a:pt x="2530" y="362"/>
                    </a:cubicBezTo>
                    <a:close/>
                    <a:moveTo>
                      <a:pt x="2092" y="1"/>
                    </a:moveTo>
                    <a:cubicBezTo>
                      <a:pt x="1303" y="1"/>
                      <a:pt x="504" y="275"/>
                      <a:pt x="77" y="888"/>
                    </a:cubicBezTo>
                    <a:cubicBezTo>
                      <a:pt x="44" y="932"/>
                      <a:pt x="11" y="986"/>
                      <a:pt x="0" y="1041"/>
                    </a:cubicBezTo>
                    <a:cubicBezTo>
                      <a:pt x="0" y="1107"/>
                      <a:pt x="0" y="1161"/>
                      <a:pt x="22" y="1227"/>
                    </a:cubicBezTo>
                    <a:cubicBezTo>
                      <a:pt x="143" y="1205"/>
                      <a:pt x="252" y="1205"/>
                      <a:pt x="372" y="1205"/>
                    </a:cubicBezTo>
                    <a:cubicBezTo>
                      <a:pt x="679" y="1205"/>
                      <a:pt x="975" y="1249"/>
                      <a:pt x="1260" y="1358"/>
                    </a:cubicBezTo>
                    <a:cubicBezTo>
                      <a:pt x="1489" y="1435"/>
                      <a:pt x="1708" y="1555"/>
                      <a:pt x="1938" y="1567"/>
                    </a:cubicBezTo>
                    <a:lnTo>
                      <a:pt x="1982" y="1567"/>
                    </a:lnTo>
                    <a:cubicBezTo>
                      <a:pt x="2277" y="1567"/>
                      <a:pt x="2552" y="1414"/>
                      <a:pt x="2814" y="1293"/>
                    </a:cubicBezTo>
                    <a:cubicBezTo>
                      <a:pt x="2825" y="1282"/>
                      <a:pt x="2847" y="1282"/>
                      <a:pt x="2858" y="1271"/>
                    </a:cubicBezTo>
                    <a:cubicBezTo>
                      <a:pt x="2956" y="1161"/>
                      <a:pt x="3033" y="1041"/>
                      <a:pt x="3077" y="899"/>
                    </a:cubicBezTo>
                    <a:cubicBezTo>
                      <a:pt x="3077" y="877"/>
                      <a:pt x="3088" y="844"/>
                      <a:pt x="3088" y="811"/>
                    </a:cubicBezTo>
                    <a:lnTo>
                      <a:pt x="3088" y="811"/>
                    </a:lnTo>
                    <a:cubicBezTo>
                      <a:pt x="3022" y="833"/>
                      <a:pt x="2968" y="855"/>
                      <a:pt x="2902" y="888"/>
                    </a:cubicBezTo>
                    <a:cubicBezTo>
                      <a:pt x="2956" y="844"/>
                      <a:pt x="3022" y="811"/>
                      <a:pt x="3099" y="789"/>
                    </a:cubicBezTo>
                    <a:cubicBezTo>
                      <a:pt x="3121" y="516"/>
                      <a:pt x="3000" y="220"/>
                      <a:pt x="2781" y="78"/>
                    </a:cubicBezTo>
                    <a:cubicBezTo>
                      <a:pt x="2562" y="23"/>
                      <a:pt x="2321" y="1"/>
                      <a:pt x="2092" y="1"/>
                    </a:cubicBezTo>
                    <a:close/>
                    <a:moveTo>
                      <a:pt x="416" y="1840"/>
                    </a:moveTo>
                    <a:lnTo>
                      <a:pt x="416" y="1840"/>
                    </a:lnTo>
                    <a:cubicBezTo>
                      <a:pt x="449" y="1906"/>
                      <a:pt x="493" y="1961"/>
                      <a:pt x="526" y="2015"/>
                    </a:cubicBezTo>
                    <a:cubicBezTo>
                      <a:pt x="493" y="1961"/>
                      <a:pt x="460" y="1895"/>
                      <a:pt x="416" y="184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22"/>
              <p:cNvSpPr/>
              <p:nvPr/>
            </p:nvSpPr>
            <p:spPr>
              <a:xfrm>
                <a:off x="7371151" y="2879816"/>
                <a:ext cx="104119" cy="64390"/>
              </a:xfrm>
              <a:custGeom>
                <a:rect b="b" l="l" r="r" t="t"/>
                <a:pathLst>
                  <a:path extrusionOk="0" h="2235" w="3614">
                    <a:moveTo>
                      <a:pt x="2256" y="1"/>
                    </a:moveTo>
                    <a:lnTo>
                      <a:pt x="2256" y="1"/>
                    </a:lnTo>
                    <a:cubicBezTo>
                      <a:pt x="2475" y="143"/>
                      <a:pt x="2596" y="439"/>
                      <a:pt x="2574" y="712"/>
                    </a:cubicBezTo>
                    <a:cubicBezTo>
                      <a:pt x="2650" y="690"/>
                      <a:pt x="2727" y="668"/>
                      <a:pt x="2793" y="658"/>
                    </a:cubicBezTo>
                    <a:lnTo>
                      <a:pt x="2881" y="658"/>
                    </a:lnTo>
                    <a:cubicBezTo>
                      <a:pt x="2924" y="658"/>
                      <a:pt x="2979" y="658"/>
                      <a:pt x="3022" y="668"/>
                    </a:cubicBezTo>
                    <a:cubicBezTo>
                      <a:pt x="3099" y="690"/>
                      <a:pt x="3165" y="712"/>
                      <a:pt x="3231" y="756"/>
                    </a:cubicBezTo>
                    <a:cubicBezTo>
                      <a:pt x="3165" y="723"/>
                      <a:pt x="3088" y="702"/>
                      <a:pt x="3022" y="690"/>
                    </a:cubicBezTo>
                    <a:lnTo>
                      <a:pt x="2803" y="690"/>
                    </a:lnTo>
                    <a:cubicBezTo>
                      <a:pt x="2727" y="702"/>
                      <a:pt x="2650" y="712"/>
                      <a:pt x="2584" y="734"/>
                    </a:cubicBezTo>
                    <a:lnTo>
                      <a:pt x="2563" y="734"/>
                    </a:lnTo>
                    <a:cubicBezTo>
                      <a:pt x="2563" y="767"/>
                      <a:pt x="2552" y="800"/>
                      <a:pt x="2552" y="822"/>
                    </a:cubicBezTo>
                    <a:cubicBezTo>
                      <a:pt x="2508" y="964"/>
                      <a:pt x="2431" y="1084"/>
                      <a:pt x="2333" y="1194"/>
                    </a:cubicBezTo>
                    <a:cubicBezTo>
                      <a:pt x="2530" y="1106"/>
                      <a:pt x="2749" y="1040"/>
                      <a:pt x="2957" y="1030"/>
                    </a:cubicBezTo>
                    <a:lnTo>
                      <a:pt x="3012" y="1030"/>
                    </a:lnTo>
                    <a:cubicBezTo>
                      <a:pt x="3219" y="1030"/>
                      <a:pt x="3406" y="1084"/>
                      <a:pt x="3603" y="1118"/>
                    </a:cubicBezTo>
                    <a:cubicBezTo>
                      <a:pt x="3460" y="1358"/>
                      <a:pt x="3351" y="1610"/>
                      <a:pt x="3187" y="1840"/>
                    </a:cubicBezTo>
                    <a:cubicBezTo>
                      <a:pt x="3351" y="1621"/>
                      <a:pt x="3472" y="1369"/>
                      <a:pt x="3614" y="1118"/>
                    </a:cubicBezTo>
                    <a:cubicBezTo>
                      <a:pt x="3548" y="899"/>
                      <a:pt x="3472" y="658"/>
                      <a:pt x="3307" y="483"/>
                    </a:cubicBezTo>
                    <a:cubicBezTo>
                      <a:pt x="3219" y="395"/>
                      <a:pt x="3121" y="329"/>
                      <a:pt x="3012" y="264"/>
                    </a:cubicBezTo>
                    <a:cubicBezTo>
                      <a:pt x="2782" y="143"/>
                      <a:pt x="2530" y="55"/>
                      <a:pt x="2256" y="1"/>
                    </a:cubicBezTo>
                    <a:close/>
                    <a:moveTo>
                      <a:pt x="1" y="1938"/>
                    </a:moveTo>
                    <a:cubicBezTo>
                      <a:pt x="54" y="2022"/>
                      <a:pt x="117" y="2094"/>
                      <a:pt x="209" y="2157"/>
                    </a:cubicBezTo>
                    <a:lnTo>
                      <a:pt x="209" y="2157"/>
                    </a:lnTo>
                    <a:cubicBezTo>
                      <a:pt x="123" y="2095"/>
                      <a:pt x="59" y="2019"/>
                      <a:pt x="1" y="1938"/>
                    </a:cubicBezTo>
                    <a:close/>
                    <a:moveTo>
                      <a:pt x="209" y="2157"/>
                    </a:moveTo>
                    <a:cubicBezTo>
                      <a:pt x="250" y="2186"/>
                      <a:pt x="297" y="2213"/>
                      <a:pt x="351" y="2234"/>
                    </a:cubicBezTo>
                    <a:cubicBezTo>
                      <a:pt x="297" y="2210"/>
                      <a:pt x="250" y="2185"/>
                      <a:pt x="209" y="215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89" name="Google Shape;689;p22"/>
            <p:cNvSpPr/>
            <p:nvPr/>
          </p:nvSpPr>
          <p:spPr>
            <a:xfrm>
              <a:off x="7356342" y="2912919"/>
              <a:ext cx="11697" cy="17718"/>
            </a:xfrm>
            <a:custGeom>
              <a:rect b="b" l="l" r="r" t="t"/>
              <a:pathLst>
                <a:path extrusionOk="0" h="615" w="406">
                  <a:moveTo>
                    <a:pt x="0" y="1"/>
                  </a:moveTo>
                  <a:cubicBezTo>
                    <a:pt x="66" y="242"/>
                    <a:pt x="274" y="407"/>
                    <a:pt x="405" y="614"/>
                  </a:cubicBezTo>
                  <a:cubicBezTo>
                    <a:pt x="395" y="592"/>
                    <a:pt x="373" y="560"/>
                    <a:pt x="361" y="538"/>
                  </a:cubicBezTo>
                  <a:cubicBezTo>
                    <a:pt x="263" y="373"/>
                    <a:pt x="77" y="198"/>
                    <a:pt x="11" y="1"/>
                  </a:cubicBezTo>
                  <a:close/>
                </a:path>
              </a:pathLst>
            </a:custGeom>
            <a:solidFill>
              <a:srgbClr val="8B6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2"/>
            <p:cNvSpPr/>
            <p:nvPr/>
          </p:nvSpPr>
          <p:spPr>
            <a:xfrm>
              <a:off x="7356630" y="2912314"/>
              <a:ext cx="81763" cy="23365"/>
            </a:xfrm>
            <a:custGeom>
              <a:rect b="b" l="l" r="r" t="t"/>
              <a:pathLst>
                <a:path extrusionOk="0" h="811" w="2838">
                  <a:moveTo>
                    <a:pt x="351" y="0"/>
                  </a:moveTo>
                  <a:cubicBezTo>
                    <a:pt x="231" y="0"/>
                    <a:pt x="122" y="0"/>
                    <a:pt x="1" y="22"/>
                  </a:cubicBezTo>
                  <a:cubicBezTo>
                    <a:pt x="67" y="219"/>
                    <a:pt x="253" y="394"/>
                    <a:pt x="351" y="559"/>
                  </a:cubicBezTo>
                  <a:cubicBezTo>
                    <a:pt x="363" y="581"/>
                    <a:pt x="385" y="613"/>
                    <a:pt x="395" y="635"/>
                  </a:cubicBezTo>
                  <a:cubicBezTo>
                    <a:pt x="439" y="690"/>
                    <a:pt x="472" y="756"/>
                    <a:pt x="505" y="810"/>
                  </a:cubicBezTo>
                  <a:cubicBezTo>
                    <a:pt x="582" y="734"/>
                    <a:pt x="636" y="646"/>
                    <a:pt x="691" y="559"/>
                  </a:cubicBezTo>
                  <a:cubicBezTo>
                    <a:pt x="735" y="482"/>
                    <a:pt x="767" y="406"/>
                    <a:pt x="833" y="362"/>
                  </a:cubicBezTo>
                  <a:cubicBezTo>
                    <a:pt x="888" y="329"/>
                    <a:pt x="932" y="318"/>
                    <a:pt x="986" y="318"/>
                  </a:cubicBezTo>
                  <a:cubicBezTo>
                    <a:pt x="1151" y="318"/>
                    <a:pt x="1326" y="438"/>
                    <a:pt x="1501" y="504"/>
                  </a:cubicBezTo>
                  <a:cubicBezTo>
                    <a:pt x="1589" y="526"/>
                    <a:pt x="1677" y="537"/>
                    <a:pt x="1775" y="537"/>
                  </a:cubicBezTo>
                  <a:cubicBezTo>
                    <a:pt x="2136" y="537"/>
                    <a:pt x="2574" y="350"/>
                    <a:pt x="2837" y="66"/>
                  </a:cubicBezTo>
                  <a:lnTo>
                    <a:pt x="2837" y="66"/>
                  </a:lnTo>
                  <a:cubicBezTo>
                    <a:pt x="2826" y="77"/>
                    <a:pt x="2804" y="77"/>
                    <a:pt x="2793" y="88"/>
                  </a:cubicBezTo>
                  <a:cubicBezTo>
                    <a:pt x="2531" y="209"/>
                    <a:pt x="2256" y="362"/>
                    <a:pt x="1961" y="362"/>
                  </a:cubicBezTo>
                  <a:lnTo>
                    <a:pt x="1917" y="362"/>
                  </a:lnTo>
                  <a:cubicBezTo>
                    <a:pt x="1687" y="350"/>
                    <a:pt x="1468" y="230"/>
                    <a:pt x="1239" y="153"/>
                  </a:cubicBezTo>
                  <a:cubicBezTo>
                    <a:pt x="954" y="44"/>
                    <a:pt x="658" y="0"/>
                    <a:pt x="3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2"/>
            <p:cNvSpPr/>
            <p:nvPr/>
          </p:nvSpPr>
          <p:spPr>
            <a:xfrm>
              <a:off x="7371151" y="2909461"/>
              <a:ext cx="103831" cy="40420"/>
            </a:xfrm>
            <a:custGeom>
              <a:rect b="b" l="l" r="r" t="t"/>
              <a:pathLst>
                <a:path extrusionOk="0" h="1403" w="3604">
                  <a:moveTo>
                    <a:pt x="2957" y="1"/>
                  </a:moveTo>
                  <a:cubicBezTo>
                    <a:pt x="2749" y="11"/>
                    <a:pt x="2530" y="77"/>
                    <a:pt x="2333" y="165"/>
                  </a:cubicBezTo>
                  <a:cubicBezTo>
                    <a:pt x="2070" y="449"/>
                    <a:pt x="1632" y="636"/>
                    <a:pt x="1271" y="636"/>
                  </a:cubicBezTo>
                  <a:cubicBezTo>
                    <a:pt x="1173" y="636"/>
                    <a:pt x="1085" y="625"/>
                    <a:pt x="997" y="603"/>
                  </a:cubicBezTo>
                  <a:cubicBezTo>
                    <a:pt x="822" y="537"/>
                    <a:pt x="647" y="417"/>
                    <a:pt x="482" y="417"/>
                  </a:cubicBezTo>
                  <a:cubicBezTo>
                    <a:pt x="428" y="417"/>
                    <a:pt x="384" y="428"/>
                    <a:pt x="329" y="461"/>
                  </a:cubicBezTo>
                  <a:cubicBezTo>
                    <a:pt x="263" y="505"/>
                    <a:pt x="231" y="581"/>
                    <a:pt x="187" y="658"/>
                  </a:cubicBezTo>
                  <a:cubicBezTo>
                    <a:pt x="132" y="745"/>
                    <a:pt x="78" y="833"/>
                    <a:pt x="1" y="909"/>
                  </a:cubicBezTo>
                  <a:cubicBezTo>
                    <a:pt x="88" y="1030"/>
                    <a:pt x="187" y="1140"/>
                    <a:pt x="351" y="1205"/>
                  </a:cubicBezTo>
                  <a:cubicBezTo>
                    <a:pt x="559" y="1315"/>
                    <a:pt x="800" y="1347"/>
                    <a:pt x="1041" y="1369"/>
                  </a:cubicBezTo>
                  <a:cubicBezTo>
                    <a:pt x="1260" y="1391"/>
                    <a:pt x="1468" y="1402"/>
                    <a:pt x="1687" y="1402"/>
                  </a:cubicBezTo>
                  <a:cubicBezTo>
                    <a:pt x="1796" y="1402"/>
                    <a:pt x="1906" y="1402"/>
                    <a:pt x="2015" y="1391"/>
                  </a:cubicBezTo>
                  <a:cubicBezTo>
                    <a:pt x="2245" y="1381"/>
                    <a:pt x="2486" y="1359"/>
                    <a:pt x="2683" y="1249"/>
                  </a:cubicBezTo>
                  <a:cubicBezTo>
                    <a:pt x="2902" y="1140"/>
                    <a:pt x="3056" y="986"/>
                    <a:pt x="3187" y="811"/>
                  </a:cubicBezTo>
                  <a:cubicBezTo>
                    <a:pt x="3351" y="581"/>
                    <a:pt x="3460" y="329"/>
                    <a:pt x="3603" y="89"/>
                  </a:cubicBezTo>
                  <a:cubicBezTo>
                    <a:pt x="3406" y="55"/>
                    <a:pt x="3219" y="1"/>
                    <a:pt x="30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2"/>
            <p:cNvSpPr/>
            <p:nvPr/>
          </p:nvSpPr>
          <p:spPr>
            <a:xfrm>
              <a:off x="7376826" y="2922080"/>
              <a:ext cx="21809" cy="20109"/>
            </a:xfrm>
            <a:custGeom>
              <a:rect b="b" l="l" r="r" t="t"/>
              <a:pathLst>
                <a:path extrusionOk="0" h="698" w="757">
                  <a:moveTo>
                    <a:pt x="154" y="1"/>
                  </a:moveTo>
                  <a:cubicBezTo>
                    <a:pt x="100" y="1"/>
                    <a:pt x="34" y="33"/>
                    <a:pt x="12" y="89"/>
                  </a:cubicBezTo>
                  <a:cubicBezTo>
                    <a:pt x="1" y="143"/>
                    <a:pt x="23" y="198"/>
                    <a:pt x="56" y="252"/>
                  </a:cubicBezTo>
                  <a:cubicBezTo>
                    <a:pt x="143" y="395"/>
                    <a:pt x="263" y="526"/>
                    <a:pt x="406" y="625"/>
                  </a:cubicBezTo>
                  <a:cubicBezTo>
                    <a:pt x="461" y="664"/>
                    <a:pt x="527" y="698"/>
                    <a:pt x="588" y="698"/>
                  </a:cubicBezTo>
                  <a:cubicBezTo>
                    <a:pt x="612" y="698"/>
                    <a:pt x="636" y="692"/>
                    <a:pt x="658" y="680"/>
                  </a:cubicBezTo>
                  <a:cubicBezTo>
                    <a:pt x="757" y="614"/>
                    <a:pt x="757" y="515"/>
                    <a:pt x="701" y="417"/>
                  </a:cubicBezTo>
                  <a:cubicBezTo>
                    <a:pt x="614" y="264"/>
                    <a:pt x="395" y="99"/>
                    <a:pt x="319" y="55"/>
                  </a:cubicBezTo>
                  <a:cubicBezTo>
                    <a:pt x="275" y="33"/>
                    <a:pt x="220" y="1"/>
                    <a:pt x="154" y="1"/>
                  </a:cubicBez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2"/>
            <p:cNvSpPr/>
            <p:nvPr/>
          </p:nvSpPr>
          <p:spPr>
            <a:xfrm>
              <a:off x="7431075" y="2918767"/>
              <a:ext cx="23394" cy="21694"/>
            </a:xfrm>
            <a:custGeom>
              <a:rect b="b" l="l" r="r" t="t"/>
              <a:pathLst>
                <a:path extrusionOk="0" h="753" w="812">
                  <a:moveTo>
                    <a:pt x="628" y="1"/>
                  </a:moveTo>
                  <a:cubicBezTo>
                    <a:pt x="584" y="1"/>
                    <a:pt x="538" y="12"/>
                    <a:pt x="494" y="28"/>
                  </a:cubicBezTo>
                  <a:cubicBezTo>
                    <a:pt x="297" y="116"/>
                    <a:pt x="1" y="367"/>
                    <a:pt x="56" y="620"/>
                  </a:cubicBezTo>
                  <a:cubicBezTo>
                    <a:pt x="78" y="715"/>
                    <a:pt x="131" y="752"/>
                    <a:pt x="200" y="752"/>
                  </a:cubicBezTo>
                  <a:cubicBezTo>
                    <a:pt x="408" y="752"/>
                    <a:pt x="756" y="406"/>
                    <a:pt x="789" y="258"/>
                  </a:cubicBezTo>
                  <a:cubicBezTo>
                    <a:pt x="811" y="182"/>
                    <a:pt x="801" y="83"/>
                    <a:pt x="745" y="39"/>
                  </a:cubicBezTo>
                  <a:cubicBezTo>
                    <a:pt x="712" y="12"/>
                    <a:pt x="672" y="1"/>
                    <a:pt x="628" y="1"/>
                  </a:cubicBez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2"/>
            <p:cNvSpPr/>
            <p:nvPr/>
          </p:nvSpPr>
          <p:spPr>
            <a:xfrm>
              <a:off x="7372735" y="2888027"/>
              <a:ext cx="56179" cy="16105"/>
            </a:xfrm>
            <a:custGeom>
              <a:rect b="b" l="l" r="r" t="t"/>
              <a:pathLst>
                <a:path extrusionOk="0" h="559" w="1950">
                  <a:moveTo>
                    <a:pt x="1950" y="0"/>
                  </a:moveTo>
                  <a:cubicBezTo>
                    <a:pt x="1862" y="11"/>
                    <a:pt x="1774" y="11"/>
                    <a:pt x="1687" y="11"/>
                  </a:cubicBezTo>
                  <a:cubicBezTo>
                    <a:pt x="1610" y="22"/>
                    <a:pt x="1522" y="22"/>
                    <a:pt x="1435" y="22"/>
                  </a:cubicBezTo>
                  <a:cubicBezTo>
                    <a:pt x="1259" y="33"/>
                    <a:pt x="1084" y="55"/>
                    <a:pt x="909" y="88"/>
                  </a:cubicBezTo>
                  <a:cubicBezTo>
                    <a:pt x="734" y="110"/>
                    <a:pt x="570" y="154"/>
                    <a:pt x="405" y="230"/>
                  </a:cubicBezTo>
                  <a:cubicBezTo>
                    <a:pt x="329" y="274"/>
                    <a:pt x="252" y="318"/>
                    <a:pt x="176" y="373"/>
                  </a:cubicBezTo>
                  <a:cubicBezTo>
                    <a:pt x="110" y="427"/>
                    <a:pt x="55" y="482"/>
                    <a:pt x="1" y="558"/>
                  </a:cubicBezTo>
                  <a:cubicBezTo>
                    <a:pt x="110" y="417"/>
                    <a:pt x="252" y="318"/>
                    <a:pt x="405" y="241"/>
                  </a:cubicBezTo>
                  <a:cubicBezTo>
                    <a:pt x="570" y="176"/>
                    <a:pt x="734" y="132"/>
                    <a:pt x="909" y="99"/>
                  </a:cubicBezTo>
                  <a:cubicBezTo>
                    <a:pt x="1084" y="66"/>
                    <a:pt x="1259" y="55"/>
                    <a:pt x="1435" y="33"/>
                  </a:cubicBezTo>
                  <a:cubicBezTo>
                    <a:pt x="1610" y="22"/>
                    <a:pt x="1785" y="22"/>
                    <a:pt x="1950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2"/>
            <p:cNvSpPr/>
            <p:nvPr/>
          </p:nvSpPr>
          <p:spPr>
            <a:xfrm>
              <a:off x="7297656" y="2862155"/>
              <a:ext cx="57447" cy="22126"/>
            </a:xfrm>
            <a:custGeom>
              <a:rect b="b" l="l" r="r" t="t"/>
              <a:pathLst>
                <a:path extrusionOk="0" h="768" w="1994">
                  <a:moveTo>
                    <a:pt x="1" y="1"/>
                  </a:moveTo>
                  <a:lnTo>
                    <a:pt x="1" y="1"/>
                  </a:lnTo>
                  <a:cubicBezTo>
                    <a:pt x="12" y="55"/>
                    <a:pt x="23" y="110"/>
                    <a:pt x="45" y="154"/>
                  </a:cubicBezTo>
                  <a:cubicBezTo>
                    <a:pt x="55" y="186"/>
                    <a:pt x="67" y="208"/>
                    <a:pt x="77" y="230"/>
                  </a:cubicBezTo>
                  <a:cubicBezTo>
                    <a:pt x="77" y="242"/>
                    <a:pt x="89" y="252"/>
                    <a:pt x="89" y="263"/>
                  </a:cubicBezTo>
                  <a:cubicBezTo>
                    <a:pt x="99" y="274"/>
                    <a:pt x="110" y="296"/>
                    <a:pt x="110" y="307"/>
                  </a:cubicBezTo>
                  <a:cubicBezTo>
                    <a:pt x="165" y="395"/>
                    <a:pt x="242" y="482"/>
                    <a:pt x="318" y="548"/>
                  </a:cubicBezTo>
                  <a:cubicBezTo>
                    <a:pt x="406" y="624"/>
                    <a:pt x="493" y="679"/>
                    <a:pt x="603" y="712"/>
                  </a:cubicBezTo>
                  <a:lnTo>
                    <a:pt x="636" y="723"/>
                  </a:lnTo>
                  <a:lnTo>
                    <a:pt x="680" y="734"/>
                  </a:lnTo>
                  <a:cubicBezTo>
                    <a:pt x="690" y="745"/>
                    <a:pt x="702" y="745"/>
                    <a:pt x="724" y="745"/>
                  </a:cubicBezTo>
                  <a:cubicBezTo>
                    <a:pt x="734" y="745"/>
                    <a:pt x="746" y="756"/>
                    <a:pt x="756" y="756"/>
                  </a:cubicBezTo>
                  <a:cubicBezTo>
                    <a:pt x="811" y="767"/>
                    <a:pt x="865" y="767"/>
                    <a:pt x="921" y="767"/>
                  </a:cubicBezTo>
                  <a:cubicBezTo>
                    <a:pt x="975" y="767"/>
                    <a:pt x="1030" y="767"/>
                    <a:pt x="1084" y="756"/>
                  </a:cubicBezTo>
                  <a:cubicBezTo>
                    <a:pt x="1140" y="745"/>
                    <a:pt x="1194" y="734"/>
                    <a:pt x="1238" y="723"/>
                  </a:cubicBezTo>
                  <a:cubicBezTo>
                    <a:pt x="1293" y="701"/>
                    <a:pt x="1347" y="679"/>
                    <a:pt x="1391" y="658"/>
                  </a:cubicBezTo>
                  <a:cubicBezTo>
                    <a:pt x="1446" y="636"/>
                    <a:pt x="1490" y="614"/>
                    <a:pt x="1534" y="581"/>
                  </a:cubicBezTo>
                  <a:cubicBezTo>
                    <a:pt x="1719" y="471"/>
                    <a:pt x="1873" y="307"/>
                    <a:pt x="1994" y="132"/>
                  </a:cubicBezTo>
                  <a:lnTo>
                    <a:pt x="1994" y="132"/>
                  </a:lnTo>
                  <a:cubicBezTo>
                    <a:pt x="1917" y="220"/>
                    <a:pt x="1851" y="296"/>
                    <a:pt x="1775" y="362"/>
                  </a:cubicBezTo>
                  <a:cubicBezTo>
                    <a:pt x="1698" y="439"/>
                    <a:pt x="1610" y="504"/>
                    <a:pt x="1522" y="559"/>
                  </a:cubicBezTo>
                  <a:cubicBezTo>
                    <a:pt x="1424" y="602"/>
                    <a:pt x="1337" y="646"/>
                    <a:pt x="1227" y="679"/>
                  </a:cubicBezTo>
                  <a:cubicBezTo>
                    <a:pt x="1183" y="690"/>
                    <a:pt x="1128" y="701"/>
                    <a:pt x="1074" y="712"/>
                  </a:cubicBezTo>
                  <a:cubicBezTo>
                    <a:pt x="1030" y="723"/>
                    <a:pt x="975" y="723"/>
                    <a:pt x="921" y="723"/>
                  </a:cubicBezTo>
                  <a:cubicBezTo>
                    <a:pt x="865" y="723"/>
                    <a:pt x="822" y="723"/>
                    <a:pt x="767" y="712"/>
                  </a:cubicBezTo>
                  <a:cubicBezTo>
                    <a:pt x="712" y="701"/>
                    <a:pt x="668" y="690"/>
                    <a:pt x="614" y="668"/>
                  </a:cubicBezTo>
                  <a:cubicBezTo>
                    <a:pt x="515" y="646"/>
                    <a:pt x="428" y="592"/>
                    <a:pt x="340" y="526"/>
                  </a:cubicBezTo>
                  <a:lnTo>
                    <a:pt x="308" y="493"/>
                  </a:lnTo>
                  <a:lnTo>
                    <a:pt x="286" y="471"/>
                  </a:lnTo>
                  <a:lnTo>
                    <a:pt x="252" y="449"/>
                  </a:lnTo>
                  <a:lnTo>
                    <a:pt x="242" y="427"/>
                  </a:lnTo>
                  <a:lnTo>
                    <a:pt x="230" y="417"/>
                  </a:lnTo>
                  <a:lnTo>
                    <a:pt x="198" y="383"/>
                  </a:lnTo>
                  <a:cubicBezTo>
                    <a:pt x="187" y="373"/>
                    <a:pt x="187" y="362"/>
                    <a:pt x="176" y="351"/>
                  </a:cubicBezTo>
                  <a:cubicBezTo>
                    <a:pt x="154" y="340"/>
                    <a:pt x="143" y="318"/>
                    <a:pt x="132" y="296"/>
                  </a:cubicBezTo>
                  <a:cubicBezTo>
                    <a:pt x="67" y="208"/>
                    <a:pt x="33" y="110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2"/>
            <p:cNvSpPr/>
            <p:nvPr/>
          </p:nvSpPr>
          <p:spPr>
            <a:xfrm>
              <a:off x="7472101" y="2865958"/>
              <a:ext cx="59003" cy="20397"/>
            </a:xfrm>
            <a:custGeom>
              <a:rect b="b" l="l" r="r" t="t"/>
              <a:pathLst>
                <a:path extrusionOk="0" h="708" w="2048">
                  <a:moveTo>
                    <a:pt x="0" y="0"/>
                  </a:moveTo>
                  <a:cubicBezTo>
                    <a:pt x="55" y="98"/>
                    <a:pt x="121" y="175"/>
                    <a:pt x="197" y="251"/>
                  </a:cubicBezTo>
                  <a:cubicBezTo>
                    <a:pt x="274" y="317"/>
                    <a:pt x="362" y="383"/>
                    <a:pt x="460" y="438"/>
                  </a:cubicBezTo>
                  <a:cubicBezTo>
                    <a:pt x="548" y="492"/>
                    <a:pt x="635" y="547"/>
                    <a:pt x="734" y="591"/>
                  </a:cubicBezTo>
                  <a:cubicBezTo>
                    <a:pt x="778" y="624"/>
                    <a:pt x="832" y="635"/>
                    <a:pt x="887" y="657"/>
                  </a:cubicBezTo>
                  <a:cubicBezTo>
                    <a:pt x="931" y="679"/>
                    <a:pt x="986" y="689"/>
                    <a:pt x="1041" y="701"/>
                  </a:cubicBezTo>
                  <a:cubicBezTo>
                    <a:pt x="1086" y="705"/>
                    <a:pt x="1130" y="708"/>
                    <a:pt x="1174" y="708"/>
                  </a:cubicBezTo>
                  <a:cubicBezTo>
                    <a:pt x="1238" y="708"/>
                    <a:pt x="1300" y="702"/>
                    <a:pt x="1358" y="689"/>
                  </a:cubicBezTo>
                  <a:cubicBezTo>
                    <a:pt x="1467" y="667"/>
                    <a:pt x="1566" y="624"/>
                    <a:pt x="1664" y="569"/>
                  </a:cubicBezTo>
                  <a:cubicBezTo>
                    <a:pt x="1752" y="504"/>
                    <a:pt x="1829" y="438"/>
                    <a:pt x="1895" y="350"/>
                  </a:cubicBezTo>
                  <a:cubicBezTo>
                    <a:pt x="1960" y="263"/>
                    <a:pt x="2015" y="175"/>
                    <a:pt x="2048" y="66"/>
                  </a:cubicBezTo>
                  <a:lnTo>
                    <a:pt x="2048" y="66"/>
                  </a:lnTo>
                  <a:cubicBezTo>
                    <a:pt x="2004" y="164"/>
                    <a:pt x="1949" y="263"/>
                    <a:pt x="1883" y="339"/>
                  </a:cubicBezTo>
                  <a:cubicBezTo>
                    <a:pt x="1818" y="416"/>
                    <a:pt x="1730" y="482"/>
                    <a:pt x="1642" y="536"/>
                  </a:cubicBezTo>
                  <a:cubicBezTo>
                    <a:pt x="1555" y="591"/>
                    <a:pt x="1457" y="624"/>
                    <a:pt x="1358" y="646"/>
                  </a:cubicBezTo>
                  <a:cubicBezTo>
                    <a:pt x="1293" y="659"/>
                    <a:pt x="1232" y="664"/>
                    <a:pt x="1173" y="664"/>
                  </a:cubicBezTo>
                  <a:cubicBezTo>
                    <a:pt x="1132" y="664"/>
                    <a:pt x="1092" y="661"/>
                    <a:pt x="1051" y="657"/>
                  </a:cubicBezTo>
                  <a:cubicBezTo>
                    <a:pt x="942" y="635"/>
                    <a:pt x="844" y="602"/>
                    <a:pt x="756" y="558"/>
                  </a:cubicBezTo>
                  <a:cubicBezTo>
                    <a:pt x="657" y="514"/>
                    <a:pt x="559" y="460"/>
                    <a:pt x="471" y="405"/>
                  </a:cubicBezTo>
                  <a:cubicBezTo>
                    <a:pt x="384" y="361"/>
                    <a:pt x="296" y="295"/>
                    <a:pt x="209" y="230"/>
                  </a:cubicBezTo>
                  <a:cubicBezTo>
                    <a:pt x="132" y="164"/>
                    <a:pt x="55" y="88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2"/>
            <p:cNvSpPr/>
            <p:nvPr/>
          </p:nvSpPr>
          <p:spPr>
            <a:xfrm>
              <a:off x="7301459" y="2790879"/>
              <a:ext cx="47018" cy="33131"/>
            </a:xfrm>
            <a:custGeom>
              <a:rect b="b" l="l" r="r" t="t"/>
              <a:pathLst>
                <a:path extrusionOk="0" h="1150" w="1632">
                  <a:moveTo>
                    <a:pt x="1084" y="0"/>
                  </a:moveTo>
                  <a:cubicBezTo>
                    <a:pt x="986" y="0"/>
                    <a:pt x="887" y="11"/>
                    <a:pt x="789" y="33"/>
                  </a:cubicBezTo>
                  <a:cubicBezTo>
                    <a:pt x="701" y="55"/>
                    <a:pt x="602" y="98"/>
                    <a:pt x="526" y="154"/>
                  </a:cubicBezTo>
                  <a:cubicBezTo>
                    <a:pt x="438" y="208"/>
                    <a:pt x="361" y="263"/>
                    <a:pt x="296" y="339"/>
                  </a:cubicBezTo>
                  <a:cubicBezTo>
                    <a:pt x="230" y="416"/>
                    <a:pt x="176" y="493"/>
                    <a:pt x="132" y="580"/>
                  </a:cubicBezTo>
                  <a:cubicBezTo>
                    <a:pt x="88" y="668"/>
                    <a:pt x="55" y="767"/>
                    <a:pt x="33" y="854"/>
                  </a:cubicBezTo>
                  <a:cubicBezTo>
                    <a:pt x="11" y="952"/>
                    <a:pt x="0" y="1051"/>
                    <a:pt x="0" y="1149"/>
                  </a:cubicBezTo>
                  <a:cubicBezTo>
                    <a:pt x="22" y="952"/>
                    <a:pt x="77" y="767"/>
                    <a:pt x="164" y="602"/>
                  </a:cubicBezTo>
                  <a:cubicBezTo>
                    <a:pt x="252" y="438"/>
                    <a:pt x="383" y="285"/>
                    <a:pt x="548" y="186"/>
                  </a:cubicBezTo>
                  <a:cubicBezTo>
                    <a:pt x="701" y="88"/>
                    <a:pt x="898" y="33"/>
                    <a:pt x="1084" y="33"/>
                  </a:cubicBezTo>
                  <a:cubicBezTo>
                    <a:pt x="1270" y="33"/>
                    <a:pt x="1467" y="88"/>
                    <a:pt x="1631" y="175"/>
                  </a:cubicBezTo>
                  <a:cubicBezTo>
                    <a:pt x="1555" y="120"/>
                    <a:pt x="1467" y="88"/>
                    <a:pt x="1369" y="55"/>
                  </a:cubicBezTo>
                  <a:cubicBezTo>
                    <a:pt x="1281" y="22"/>
                    <a:pt x="1183" y="11"/>
                    <a:pt x="1084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2"/>
            <p:cNvSpPr/>
            <p:nvPr/>
          </p:nvSpPr>
          <p:spPr>
            <a:xfrm>
              <a:off x="7471467" y="2792723"/>
              <a:ext cx="57764" cy="24344"/>
            </a:xfrm>
            <a:custGeom>
              <a:rect b="b" l="l" r="r" t="t"/>
              <a:pathLst>
                <a:path extrusionOk="0" h="845" w="2005">
                  <a:moveTo>
                    <a:pt x="848" y="0"/>
                  </a:moveTo>
                  <a:cubicBezTo>
                    <a:pt x="753" y="0"/>
                    <a:pt x="656" y="8"/>
                    <a:pt x="559" y="24"/>
                  </a:cubicBezTo>
                  <a:cubicBezTo>
                    <a:pt x="362" y="56"/>
                    <a:pt x="175" y="133"/>
                    <a:pt x="0" y="231"/>
                  </a:cubicBezTo>
                  <a:cubicBezTo>
                    <a:pt x="88" y="188"/>
                    <a:pt x="187" y="155"/>
                    <a:pt x="274" y="122"/>
                  </a:cubicBezTo>
                  <a:cubicBezTo>
                    <a:pt x="373" y="90"/>
                    <a:pt x="471" y="68"/>
                    <a:pt x="570" y="56"/>
                  </a:cubicBezTo>
                  <a:cubicBezTo>
                    <a:pt x="639" y="49"/>
                    <a:pt x="709" y="41"/>
                    <a:pt x="778" y="41"/>
                  </a:cubicBezTo>
                  <a:cubicBezTo>
                    <a:pt x="807" y="41"/>
                    <a:pt x="836" y="42"/>
                    <a:pt x="866" y="46"/>
                  </a:cubicBezTo>
                  <a:cubicBezTo>
                    <a:pt x="964" y="46"/>
                    <a:pt x="1063" y="56"/>
                    <a:pt x="1161" y="78"/>
                  </a:cubicBezTo>
                  <a:cubicBezTo>
                    <a:pt x="1347" y="122"/>
                    <a:pt x="1533" y="210"/>
                    <a:pt x="1686" y="341"/>
                  </a:cubicBezTo>
                  <a:cubicBezTo>
                    <a:pt x="1829" y="472"/>
                    <a:pt x="1939" y="647"/>
                    <a:pt x="2004" y="845"/>
                  </a:cubicBezTo>
                  <a:cubicBezTo>
                    <a:pt x="1982" y="746"/>
                    <a:pt x="1939" y="647"/>
                    <a:pt x="1895" y="560"/>
                  </a:cubicBezTo>
                  <a:cubicBezTo>
                    <a:pt x="1840" y="472"/>
                    <a:pt x="1774" y="385"/>
                    <a:pt x="1708" y="319"/>
                  </a:cubicBezTo>
                  <a:cubicBezTo>
                    <a:pt x="1632" y="253"/>
                    <a:pt x="1544" y="188"/>
                    <a:pt x="1457" y="144"/>
                  </a:cubicBezTo>
                  <a:cubicBezTo>
                    <a:pt x="1369" y="100"/>
                    <a:pt x="1270" y="56"/>
                    <a:pt x="1172" y="34"/>
                  </a:cubicBezTo>
                  <a:cubicBezTo>
                    <a:pt x="1067" y="11"/>
                    <a:pt x="958" y="0"/>
                    <a:pt x="848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2"/>
            <p:cNvSpPr/>
            <p:nvPr/>
          </p:nvSpPr>
          <p:spPr>
            <a:xfrm>
              <a:off x="7390713" y="2667227"/>
              <a:ext cx="85191" cy="77960"/>
            </a:xfrm>
            <a:custGeom>
              <a:rect b="b" l="l" r="r" t="t"/>
              <a:pathLst>
                <a:path extrusionOk="0" h="2706" w="2957">
                  <a:moveTo>
                    <a:pt x="1404" y="1"/>
                  </a:moveTo>
                  <a:cubicBezTo>
                    <a:pt x="1342" y="1"/>
                    <a:pt x="1280" y="15"/>
                    <a:pt x="1227" y="44"/>
                  </a:cubicBezTo>
                  <a:cubicBezTo>
                    <a:pt x="1227" y="44"/>
                    <a:pt x="1216" y="55"/>
                    <a:pt x="1205" y="55"/>
                  </a:cubicBezTo>
                  <a:cubicBezTo>
                    <a:pt x="1172" y="77"/>
                    <a:pt x="1129" y="110"/>
                    <a:pt x="1085" y="110"/>
                  </a:cubicBezTo>
                  <a:cubicBezTo>
                    <a:pt x="1051" y="110"/>
                    <a:pt x="1019" y="88"/>
                    <a:pt x="986" y="66"/>
                  </a:cubicBezTo>
                  <a:cubicBezTo>
                    <a:pt x="924" y="30"/>
                    <a:pt x="845" y="8"/>
                    <a:pt x="767" y="8"/>
                  </a:cubicBezTo>
                  <a:cubicBezTo>
                    <a:pt x="680" y="8"/>
                    <a:pt x="595" y="35"/>
                    <a:pt x="537" y="98"/>
                  </a:cubicBezTo>
                  <a:cubicBezTo>
                    <a:pt x="504" y="132"/>
                    <a:pt x="482" y="176"/>
                    <a:pt x="460" y="219"/>
                  </a:cubicBezTo>
                  <a:cubicBezTo>
                    <a:pt x="318" y="471"/>
                    <a:pt x="143" y="723"/>
                    <a:pt x="44" y="986"/>
                  </a:cubicBezTo>
                  <a:cubicBezTo>
                    <a:pt x="22" y="1030"/>
                    <a:pt x="0" y="1084"/>
                    <a:pt x="0" y="1139"/>
                  </a:cubicBezTo>
                  <a:cubicBezTo>
                    <a:pt x="0" y="1193"/>
                    <a:pt x="22" y="1259"/>
                    <a:pt x="44" y="1314"/>
                  </a:cubicBezTo>
                  <a:cubicBezTo>
                    <a:pt x="110" y="1478"/>
                    <a:pt x="187" y="1643"/>
                    <a:pt x="263" y="1796"/>
                  </a:cubicBezTo>
                  <a:cubicBezTo>
                    <a:pt x="318" y="1916"/>
                    <a:pt x="384" y="2037"/>
                    <a:pt x="494" y="2113"/>
                  </a:cubicBezTo>
                  <a:cubicBezTo>
                    <a:pt x="504" y="2124"/>
                    <a:pt x="526" y="2135"/>
                    <a:pt x="537" y="2135"/>
                  </a:cubicBezTo>
                  <a:cubicBezTo>
                    <a:pt x="542" y="2136"/>
                    <a:pt x="547" y="2136"/>
                    <a:pt x="552" y="2136"/>
                  </a:cubicBezTo>
                  <a:cubicBezTo>
                    <a:pt x="610" y="2136"/>
                    <a:pt x="648" y="2076"/>
                    <a:pt x="657" y="2025"/>
                  </a:cubicBezTo>
                  <a:cubicBezTo>
                    <a:pt x="701" y="1894"/>
                    <a:pt x="701" y="1752"/>
                    <a:pt x="669" y="1621"/>
                  </a:cubicBezTo>
                  <a:cubicBezTo>
                    <a:pt x="635" y="1522"/>
                    <a:pt x="592" y="1424"/>
                    <a:pt x="581" y="1325"/>
                  </a:cubicBezTo>
                  <a:cubicBezTo>
                    <a:pt x="570" y="1183"/>
                    <a:pt x="625" y="1051"/>
                    <a:pt x="691" y="942"/>
                  </a:cubicBezTo>
                  <a:cubicBezTo>
                    <a:pt x="745" y="854"/>
                    <a:pt x="844" y="701"/>
                    <a:pt x="931" y="657"/>
                  </a:cubicBezTo>
                  <a:cubicBezTo>
                    <a:pt x="1030" y="865"/>
                    <a:pt x="964" y="1095"/>
                    <a:pt x="942" y="1314"/>
                  </a:cubicBezTo>
                  <a:cubicBezTo>
                    <a:pt x="898" y="1653"/>
                    <a:pt x="931" y="2015"/>
                    <a:pt x="1051" y="2343"/>
                  </a:cubicBezTo>
                  <a:cubicBezTo>
                    <a:pt x="1073" y="2409"/>
                    <a:pt x="1107" y="2463"/>
                    <a:pt x="1139" y="2507"/>
                  </a:cubicBezTo>
                  <a:cubicBezTo>
                    <a:pt x="1172" y="2540"/>
                    <a:pt x="1205" y="2573"/>
                    <a:pt x="1249" y="2573"/>
                  </a:cubicBezTo>
                  <a:cubicBezTo>
                    <a:pt x="1253" y="2574"/>
                    <a:pt x="1258" y="2575"/>
                    <a:pt x="1263" y="2575"/>
                  </a:cubicBezTo>
                  <a:cubicBezTo>
                    <a:pt x="1304" y="2575"/>
                    <a:pt x="1350" y="2536"/>
                    <a:pt x="1369" y="2497"/>
                  </a:cubicBezTo>
                  <a:cubicBezTo>
                    <a:pt x="1391" y="2453"/>
                    <a:pt x="1391" y="2398"/>
                    <a:pt x="1402" y="2343"/>
                  </a:cubicBezTo>
                  <a:cubicBezTo>
                    <a:pt x="1424" y="2037"/>
                    <a:pt x="1446" y="1730"/>
                    <a:pt x="1479" y="1434"/>
                  </a:cubicBezTo>
                  <a:cubicBezTo>
                    <a:pt x="1489" y="1314"/>
                    <a:pt x="1523" y="1215"/>
                    <a:pt x="1523" y="1095"/>
                  </a:cubicBezTo>
                  <a:cubicBezTo>
                    <a:pt x="1533" y="986"/>
                    <a:pt x="1545" y="854"/>
                    <a:pt x="1621" y="777"/>
                  </a:cubicBezTo>
                  <a:cubicBezTo>
                    <a:pt x="1657" y="738"/>
                    <a:pt x="1682" y="722"/>
                    <a:pt x="1700" y="722"/>
                  </a:cubicBezTo>
                  <a:cubicBezTo>
                    <a:pt x="1743" y="722"/>
                    <a:pt x="1745" y="810"/>
                    <a:pt x="1752" y="887"/>
                  </a:cubicBezTo>
                  <a:cubicBezTo>
                    <a:pt x="1764" y="1073"/>
                    <a:pt x="1764" y="1249"/>
                    <a:pt x="1742" y="1424"/>
                  </a:cubicBezTo>
                  <a:cubicBezTo>
                    <a:pt x="1708" y="1785"/>
                    <a:pt x="1610" y="2146"/>
                    <a:pt x="1643" y="2507"/>
                  </a:cubicBezTo>
                  <a:cubicBezTo>
                    <a:pt x="1643" y="2573"/>
                    <a:pt x="1654" y="2650"/>
                    <a:pt x="1708" y="2682"/>
                  </a:cubicBezTo>
                  <a:cubicBezTo>
                    <a:pt x="1733" y="2698"/>
                    <a:pt x="1761" y="2706"/>
                    <a:pt x="1790" y="2706"/>
                  </a:cubicBezTo>
                  <a:cubicBezTo>
                    <a:pt x="1839" y="2706"/>
                    <a:pt x="1889" y="2684"/>
                    <a:pt x="1917" y="2650"/>
                  </a:cubicBezTo>
                  <a:cubicBezTo>
                    <a:pt x="1971" y="2584"/>
                    <a:pt x="1993" y="2507"/>
                    <a:pt x="2015" y="2431"/>
                  </a:cubicBezTo>
                  <a:cubicBezTo>
                    <a:pt x="2081" y="2146"/>
                    <a:pt x="2146" y="1862"/>
                    <a:pt x="2190" y="1577"/>
                  </a:cubicBezTo>
                  <a:cubicBezTo>
                    <a:pt x="2234" y="1281"/>
                    <a:pt x="2245" y="974"/>
                    <a:pt x="2311" y="690"/>
                  </a:cubicBezTo>
                  <a:cubicBezTo>
                    <a:pt x="2343" y="690"/>
                    <a:pt x="2377" y="712"/>
                    <a:pt x="2399" y="745"/>
                  </a:cubicBezTo>
                  <a:cubicBezTo>
                    <a:pt x="2431" y="789"/>
                    <a:pt x="2442" y="854"/>
                    <a:pt x="2464" y="909"/>
                  </a:cubicBezTo>
                  <a:cubicBezTo>
                    <a:pt x="2486" y="1030"/>
                    <a:pt x="2497" y="1161"/>
                    <a:pt x="2497" y="1292"/>
                  </a:cubicBezTo>
                  <a:cubicBezTo>
                    <a:pt x="2497" y="1566"/>
                    <a:pt x="2431" y="1828"/>
                    <a:pt x="2409" y="2103"/>
                  </a:cubicBezTo>
                  <a:cubicBezTo>
                    <a:pt x="2399" y="2190"/>
                    <a:pt x="2409" y="2300"/>
                    <a:pt x="2486" y="2322"/>
                  </a:cubicBezTo>
                  <a:cubicBezTo>
                    <a:pt x="2499" y="2326"/>
                    <a:pt x="2511" y="2328"/>
                    <a:pt x="2523" y="2328"/>
                  </a:cubicBezTo>
                  <a:cubicBezTo>
                    <a:pt x="2593" y="2328"/>
                    <a:pt x="2646" y="2255"/>
                    <a:pt x="2683" y="2190"/>
                  </a:cubicBezTo>
                  <a:cubicBezTo>
                    <a:pt x="2869" y="1828"/>
                    <a:pt x="2957" y="1424"/>
                    <a:pt x="2957" y="1030"/>
                  </a:cubicBezTo>
                  <a:cubicBezTo>
                    <a:pt x="2957" y="821"/>
                    <a:pt x="2924" y="614"/>
                    <a:pt x="2869" y="416"/>
                  </a:cubicBezTo>
                  <a:cubicBezTo>
                    <a:pt x="2831" y="292"/>
                    <a:pt x="2818" y="108"/>
                    <a:pt x="2669" y="108"/>
                  </a:cubicBezTo>
                  <a:cubicBezTo>
                    <a:pt x="2647" y="108"/>
                    <a:pt x="2623" y="112"/>
                    <a:pt x="2596" y="120"/>
                  </a:cubicBezTo>
                  <a:cubicBezTo>
                    <a:pt x="2562" y="132"/>
                    <a:pt x="2540" y="142"/>
                    <a:pt x="2508" y="154"/>
                  </a:cubicBezTo>
                  <a:cubicBezTo>
                    <a:pt x="2496" y="156"/>
                    <a:pt x="2484" y="157"/>
                    <a:pt x="2473" y="157"/>
                  </a:cubicBezTo>
                  <a:cubicBezTo>
                    <a:pt x="2388" y="157"/>
                    <a:pt x="2310" y="93"/>
                    <a:pt x="2223" y="55"/>
                  </a:cubicBezTo>
                  <a:cubicBezTo>
                    <a:pt x="2184" y="37"/>
                    <a:pt x="2141" y="29"/>
                    <a:pt x="2098" y="29"/>
                  </a:cubicBezTo>
                  <a:cubicBezTo>
                    <a:pt x="2032" y="29"/>
                    <a:pt x="1965" y="48"/>
                    <a:pt x="1905" y="88"/>
                  </a:cubicBezTo>
                  <a:cubicBezTo>
                    <a:pt x="1873" y="110"/>
                    <a:pt x="1840" y="142"/>
                    <a:pt x="1796" y="142"/>
                  </a:cubicBezTo>
                  <a:cubicBezTo>
                    <a:pt x="1790" y="143"/>
                    <a:pt x="1784" y="144"/>
                    <a:pt x="1778" y="144"/>
                  </a:cubicBezTo>
                  <a:cubicBezTo>
                    <a:pt x="1720" y="144"/>
                    <a:pt x="1671" y="96"/>
                    <a:pt x="1621" y="66"/>
                  </a:cubicBezTo>
                  <a:cubicBezTo>
                    <a:pt x="1560" y="23"/>
                    <a:pt x="1482" y="1"/>
                    <a:pt x="1404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2"/>
            <p:cNvSpPr/>
            <p:nvPr/>
          </p:nvSpPr>
          <p:spPr>
            <a:xfrm>
              <a:off x="4941076" y="4287905"/>
              <a:ext cx="3465783" cy="36624"/>
            </a:xfrm>
            <a:custGeom>
              <a:rect b="b" l="l" r="r" t="t"/>
              <a:pathLst>
                <a:path extrusionOk="0" h="1271" w="104746">
                  <a:moveTo>
                    <a:pt x="0" y="1"/>
                  </a:moveTo>
                  <a:lnTo>
                    <a:pt x="0" y="1271"/>
                  </a:lnTo>
                  <a:lnTo>
                    <a:pt x="104745" y="1271"/>
                  </a:lnTo>
                  <a:lnTo>
                    <a:pt x="1047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2"/>
            <p:cNvSpPr/>
            <p:nvPr/>
          </p:nvSpPr>
          <p:spPr>
            <a:xfrm>
              <a:off x="5713596" y="3021763"/>
              <a:ext cx="1671787" cy="1001839"/>
            </a:xfrm>
            <a:custGeom>
              <a:rect b="b" l="l" r="r" t="t"/>
              <a:pathLst>
                <a:path extrusionOk="0" h="34774" w="58028">
                  <a:moveTo>
                    <a:pt x="0" y="1"/>
                  </a:moveTo>
                  <a:lnTo>
                    <a:pt x="0" y="34774"/>
                  </a:lnTo>
                  <a:lnTo>
                    <a:pt x="58028" y="34774"/>
                  </a:lnTo>
                  <a:lnTo>
                    <a:pt x="580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2"/>
            <p:cNvSpPr/>
            <p:nvPr/>
          </p:nvSpPr>
          <p:spPr>
            <a:xfrm>
              <a:off x="5766232" y="3073160"/>
              <a:ext cx="1574985" cy="897460"/>
            </a:xfrm>
            <a:custGeom>
              <a:rect b="b" l="l" r="r" t="t"/>
              <a:pathLst>
                <a:path extrusionOk="0" h="31151" w="54668">
                  <a:moveTo>
                    <a:pt x="1" y="1"/>
                  </a:moveTo>
                  <a:lnTo>
                    <a:pt x="1" y="31150"/>
                  </a:lnTo>
                  <a:lnTo>
                    <a:pt x="54668" y="31150"/>
                  </a:lnTo>
                  <a:lnTo>
                    <a:pt x="546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2"/>
            <p:cNvSpPr/>
            <p:nvPr/>
          </p:nvSpPr>
          <p:spPr>
            <a:xfrm>
              <a:off x="6373143" y="3680071"/>
              <a:ext cx="333101" cy="580752"/>
            </a:xfrm>
            <a:custGeom>
              <a:rect b="b" l="l" r="r" t="t"/>
              <a:pathLst>
                <a:path extrusionOk="0" h="20158" w="11562">
                  <a:moveTo>
                    <a:pt x="0" y="0"/>
                  </a:moveTo>
                  <a:lnTo>
                    <a:pt x="0" y="20157"/>
                  </a:lnTo>
                  <a:lnTo>
                    <a:pt x="11562" y="20157"/>
                  </a:lnTo>
                  <a:lnTo>
                    <a:pt x="115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2"/>
            <p:cNvSpPr/>
            <p:nvPr/>
          </p:nvSpPr>
          <p:spPr>
            <a:xfrm>
              <a:off x="6144133" y="3330577"/>
              <a:ext cx="802474" cy="513855"/>
            </a:xfrm>
            <a:custGeom>
              <a:rect b="b" l="l" r="r" t="t"/>
              <a:pathLst>
                <a:path extrusionOk="0" h="17836" w="27854">
                  <a:moveTo>
                    <a:pt x="0" y="0"/>
                  </a:moveTo>
                  <a:lnTo>
                    <a:pt x="0" y="17836"/>
                  </a:lnTo>
                  <a:lnTo>
                    <a:pt x="27854" y="17836"/>
                  </a:lnTo>
                  <a:lnTo>
                    <a:pt x="278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2"/>
            <p:cNvSpPr/>
            <p:nvPr/>
          </p:nvSpPr>
          <p:spPr>
            <a:xfrm>
              <a:off x="6153582" y="4215678"/>
              <a:ext cx="781385" cy="90550"/>
            </a:xfrm>
            <a:custGeom>
              <a:rect b="b" l="l" r="r" t="t"/>
              <a:pathLst>
                <a:path extrusionOk="0" h="3143" w="27122">
                  <a:moveTo>
                    <a:pt x="1" y="0"/>
                  </a:moveTo>
                  <a:lnTo>
                    <a:pt x="1" y="3143"/>
                  </a:lnTo>
                  <a:lnTo>
                    <a:pt x="27121" y="3143"/>
                  </a:lnTo>
                  <a:lnTo>
                    <a:pt x="271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06" name="Google Shape;706;p22"/>
            <p:cNvGrpSpPr/>
            <p:nvPr/>
          </p:nvGrpSpPr>
          <p:grpSpPr>
            <a:xfrm rot="-1130625">
              <a:off x="6558163" y="2017014"/>
              <a:ext cx="163866" cy="39267"/>
              <a:chOff x="2959600" y="3277650"/>
              <a:chExt cx="142200" cy="34075"/>
            </a:xfrm>
          </p:grpSpPr>
          <p:sp>
            <p:nvSpPr>
              <p:cNvPr id="707" name="Google Shape;707;p22"/>
              <p:cNvSpPr/>
              <p:nvPr/>
            </p:nvSpPr>
            <p:spPr>
              <a:xfrm>
                <a:off x="2959600" y="3282950"/>
                <a:ext cx="16575" cy="28775"/>
              </a:xfrm>
              <a:custGeom>
                <a:rect b="b" l="l" r="r" t="t"/>
                <a:pathLst>
                  <a:path extrusionOk="0" h="1151" w="663">
                    <a:moveTo>
                      <a:pt x="328" y="1"/>
                    </a:moveTo>
                    <a:cubicBezTo>
                      <a:pt x="280" y="1"/>
                      <a:pt x="226" y="20"/>
                      <a:pt x="165" y="66"/>
                    </a:cubicBezTo>
                    <a:cubicBezTo>
                      <a:pt x="1" y="187"/>
                      <a:pt x="23" y="570"/>
                      <a:pt x="34" y="745"/>
                    </a:cubicBezTo>
                    <a:cubicBezTo>
                      <a:pt x="56" y="898"/>
                      <a:pt x="88" y="1085"/>
                      <a:pt x="242" y="1139"/>
                    </a:cubicBezTo>
                    <a:cubicBezTo>
                      <a:pt x="262" y="1147"/>
                      <a:pt x="283" y="1150"/>
                      <a:pt x="305" y="1150"/>
                    </a:cubicBezTo>
                    <a:cubicBezTo>
                      <a:pt x="377" y="1150"/>
                      <a:pt x="454" y="1111"/>
                      <a:pt x="504" y="1051"/>
                    </a:cubicBezTo>
                    <a:cubicBezTo>
                      <a:pt x="570" y="986"/>
                      <a:pt x="603" y="887"/>
                      <a:pt x="625" y="789"/>
                    </a:cubicBezTo>
                    <a:cubicBezTo>
                      <a:pt x="662" y="594"/>
                      <a:pt x="590" y="1"/>
                      <a:pt x="32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22"/>
              <p:cNvSpPr/>
              <p:nvPr/>
            </p:nvSpPr>
            <p:spPr>
              <a:xfrm>
                <a:off x="3085250" y="3277650"/>
                <a:ext cx="16550" cy="28600"/>
              </a:xfrm>
              <a:custGeom>
                <a:rect b="b" l="l" r="r" t="t"/>
                <a:pathLst>
                  <a:path extrusionOk="0" h="1144" w="662">
                    <a:moveTo>
                      <a:pt x="335" y="0"/>
                    </a:moveTo>
                    <a:cubicBezTo>
                      <a:pt x="286" y="0"/>
                      <a:pt x="229" y="22"/>
                      <a:pt x="164" y="70"/>
                    </a:cubicBezTo>
                    <a:cubicBezTo>
                      <a:pt x="1" y="190"/>
                      <a:pt x="23" y="574"/>
                      <a:pt x="44" y="738"/>
                    </a:cubicBezTo>
                    <a:cubicBezTo>
                      <a:pt x="55" y="902"/>
                      <a:pt x="99" y="1088"/>
                      <a:pt x="241" y="1132"/>
                    </a:cubicBezTo>
                    <a:cubicBezTo>
                      <a:pt x="265" y="1140"/>
                      <a:pt x="288" y="1143"/>
                      <a:pt x="312" y="1143"/>
                    </a:cubicBezTo>
                    <a:cubicBezTo>
                      <a:pt x="389" y="1143"/>
                      <a:pt x="465" y="1106"/>
                      <a:pt x="515" y="1056"/>
                    </a:cubicBezTo>
                    <a:cubicBezTo>
                      <a:pt x="580" y="979"/>
                      <a:pt x="614" y="881"/>
                      <a:pt x="624" y="782"/>
                    </a:cubicBezTo>
                    <a:cubicBezTo>
                      <a:pt x="661" y="589"/>
                      <a:pt x="598" y="0"/>
                      <a:pt x="33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09" name="Google Shape;709;p22"/>
          <p:cNvSpPr/>
          <p:nvPr/>
        </p:nvSpPr>
        <p:spPr>
          <a:xfrm rot="5400000">
            <a:off x="1114923" y="3778932"/>
            <a:ext cx="240300" cy="2079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22"/>
          <p:cNvSpPr/>
          <p:nvPr/>
        </p:nvSpPr>
        <p:spPr>
          <a:xfrm>
            <a:off x="3854025" y="3515380"/>
            <a:ext cx="494400" cy="744000"/>
          </a:xfrm>
          <a:prstGeom prst="roundRect">
            <a:avLst>
              <a:gd fmla="val 1059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22"/>
          <p:cNvSpPr/>
          <p:nvPr/>
        </p:nvSpPr>
        <p:spPr>
          <a:xfrm>
            <a:off x="3943575" y="3729730"/>
            <a:ext cx="315300" cy="315300"/>
          </a:xfrm>
          <a:prstGeom prst="mathPlus">
            <a:avLst>
              <a:gd fmla="val 7517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22">
            <a:hlinkClick action="ppaction://hlinksldjump" r:id="rId3"/>
          </p:cNvPr>
          <p:cNvSpPr/>
          <p:nvPr/>
        </p:nvSpPr>
        <p:spPr>
          <a:xfrm>
            <a:off x="8224365" y="388260"/>
            <a:ext cx="191070" cy="171380"/>
          </a:xfrm>
          <a:custGeom>
            <a:rect b="b" l="l" r="r" t="t"/>
            <a:pathLst>
              <a:path extrusionOk="0" h="6232" w="6948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713" name="Google Shape;713;p22"/>
          <p:cNvGrpSpPr/>
          <p:nvPr/>
        </p:nvGrpSpPr>
        <p:grpSpPr>
          <a:xfrm>
            <a:off x="613559" y="316300"/>
            <a:ext cx="5649271" cy="315300"/>
            <a:chOff x="613559" y="316300"/>
            <a:chExt cx="5649271" cy="315300"/>
          </a:xfrm>
        </p:grpSpPr>
        <p:sp>
          <p:nvSpPr>
            <p:cNvPr id="714" name="Google Shape;714;p22">
              <a:hlinkClick/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action="ppaction://hlinksldjump" r:id="rId4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Home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15" name="Google Shape;715;p22">
              <a:hlinkClick action="ppaction://hlinksldjump" r:id="rId5"/>
            </p:cNvPr>
            <p:cNvSpPr txBox="1"/>
            <p:nvPr/>
          </p:nvSpPr>
          <p:spPr>
            <a:xfrm>
              <a:off x="146163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About me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16" name="Google Shape;716;p22"/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What I do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17" name="Google Shape;717;p22">
              <a:hlinkClick/>
            </p:cNvPr>
            <p:cNvSpPr txBox="1"/>
            <p:nvPr/>
          </p:nvSpPr>
          <p:spPr>
            <a:xfrm>
              <a:off x="3688327" y="316300"/>
              <a:ext cx="13815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My experience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18" name="Google Shape;718;p22"/>
            <p:cNvSpPr txBox="1"/>
            <p:nvPr/>
          </p:nvSpPr>
          <p:spPr>
            <a:xfrm>
              <a:off x="5182529" y="316300"/>
              <a:ext cx="10803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My work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23"/>
          <p:cNvSpPr/>
          <p:nvPr/>
        </p:nvSpPr>
        <p:spPr>
          <a:xfrm>
            <a:off x="4601925" y="1414500"/>
            <a:ext cx="3823800" cy="2608500"/>
          </a:xfrm>
          <a:prstGeom prst="roundRect">
            <a:avLst>
              <a:gd fmla="val 923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23"/>
          <p:cNvSpPr txBox="1"/>
          <p:nvPr>
            <p:ph type="title"/>
          </p:nvPr>
        </p:nvSpPr>
        <p:spPr>
          <a:xfrm>
            <a:off x="602575" y="734700"/>
            <a:ext cx="3823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ANGGOTA KELOMPOK</a:t>
            </a:r>
            <a:endParaRPr/>
          </a:p>
        </p:txBody>
      </p:sp>
      <p:sp>
        <p:nvSpPr>
          <p:cNvPr id="725" name="Google Shape;725;p23"/>
          <p:cNvSpPr txBox="1"/>
          <p:nvPr>
            <p:ph idx="1" type="subTitle"/>
          </p:nvPr>
        </p:nvSpPr>
        <p:spPr>
          <a:xfrm>
            <a:off x="602575" y="2174700"/>
            <a:ext cx="3823800" cy="16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IRVAN RIZKY ARIANSYAH [ 202310015 ]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MUHAMMAD ILHAM [ 202310021 ]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NICHOLAS FICO [ 202310077 ]</a:t>
            </a:r>
            <a:endParaRPr/>
          </a:p>
        </p:txBody>
      </p:sp>
      <p:pic>
        <p:nvPicPr>
          <p:cNvPr id="726" name="Google Shape;726;p23"/>
          <p:cNvPicPr preferRelativeResize="0"/>
          <p:nvPr/>
        </p:nvPicPr>
        <p:blipFill rotWithShape="1">
          <a:blip r:embed="rId3">
            <a:alphaModFix/>
          </a:blip>
          <a:srcRect b="8347" l="18537" r="11084" t="8339"/>
          <a:stretch/>
        </p:blipFill>
        <p:spPr>
          <a:xfrm>
            <a:off x="4676775" y="1495500"/>
            <a:ext cx="3674100" cy="2446500"/>
          </a:xfrm>
          <a:prstGeom prst="roundRect">
            <a:avLst>
              <a:gd fmla="val 6998" name="adj"/>
            </a:avLst>
          </a:prstGeom>
          <a:noFill/>
          <a:ln>
            <a:noFill/>
          </a:ln>
        </p:spPr>
      </p:pic>
      <p:grpSp>
        <p:nvGrpSpPr>
          <p:cNvPr id="727" name="Google Shape;727;p23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728" name="Google Shape;728;p23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fmla="val 50000" name="adj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3"/>
            <p:cNvSpPr/>
            <p:nvPr/>
          </p:nvSpPr>
          <p:spPr>
            <a:xfrm>
              <a:off x="891425" y="4642050"/>
              <a:ext cx="1311900" cy="1002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0" name="Google Shape;730;p23">
            <a:hlinkClick action="ppaction://hlinksldjump" r:id="rId4"/>
          </p:cNvPr>
          <p:cNvSpPr/>
          <p:nvPr/>
        </p:nvSpPr>
        <p:spPr>
          <a:xfrm>
            <a:off x="8224365" y="388260"/>
            <a:ext cx="191070" cy="171380"/>
          </a:xfrm>
          <a:custGeom>
            <a:rect b="b" l="l" r="r" t="t"/>
            <a:pathLst>
              <a:path extrusionOk="0" h="6232" w="6948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731" name="Google Shape;731;p23"/>
          <p:cNvGrpSpPr/>
          <p:nvPr/>
        </p:nvGrpSpPr>
        <p:grpSpPr>
          <a:xfrm>
            <a:off x="613559" y="316300"/>
            <a:ext cx="5649271" cy="315300"/>
            <a:chOff x="613559" y="316300"/>
            <a:chExt cx="5649271" cy="315300"/>
          </a:xfrm>
        </p:grpSpPr>
        <p:sp>
          <p:nvSpPr>
            <p:cNvPr id="732" name="Google Shape;732;p23">
              <a:hlinkClick/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action="ppaction://hlinksldjump" r:id="rId5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Home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3" name="Google Shape;733;p23">
              <a:hlinkClick action="ppaction://hlinksldjump" r:id="rId6"/>
            </p:cNvPr>
            <p:cNvSpPr txBox="1"/>
            <p:nvPr/>
          </p:nvSpPr>
          <p:spPr>
            <a:xfrm>
              <a:off x="146163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About me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4" name="Google Shape;734;p23"/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What I do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5" name="Google Shape;735;p23">
              <a:hlinkClick/>
            </p:cNvPr>
            <p:cNvSpPr txBox="1"/>
            <p:nvPr/>
          </p:nvSpPr>
          <p:spPr>
            <a:xfrm>
              <a:off x="3688327" y="316300"/>
              <a:ext cx="13815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My experience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6" name="Google Shape;736;p23"/>
            <p:cNvSpPr txBox="1"/>
            <p:nvPr/>
          </p:nvSpPr>
          <p:spPr>
            <a:xfrm>
              <a:off x="5182529" y="316300"/>
              <a:ext cx="10803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My work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37" name="Google Shape;737;p23">
            <a:hlinkClick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23">
            <a:hlinkClick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23">
            <a:hlinkClick action="ppaction://hlinkshowjump?jump=previousslide"/>
          </p:cNvPr>
          <p:cNvSpPr/>
          <p:nvPr/>
        </p:nvSpPr>
        <p:spPr>
          <a:xfrm flipH="1" rot="-5400000">
            <a:off x="588892" y="4501557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23">
            <a:hlinkClick action="ppaction://hlinkshowjump?jump=previousslide"/>
          </p:cNvPr>
          <p:cNvSpPr/>
          <p:nvPr/>
        </p:nvSpPr>
        <p:spPr>
          <a:xfrm flipH="1" rot="-5400000">
            <a:off x="508327" y="4501557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24"/>
          <p:cNvSpPr txBox="1"/>
          <p:nvPr>
            <p:ph type="title"/>
          </p:nvPr>
        </p:nvSpPr>
        <p:spPr>
          <a:xfrm>
            <a:off x="602575" y="734700"/>
            <a:ext cx="6015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 MOVIE TRAILER </a:t>
            </a:r>
            <a:endParaRPr/>
          </a:p>
        </p:txBody>
      </p:sp>
      <p:sp>
        <p:nvSpPr>
          <p:cNvPr id="746" name="Google Shape;746;p24">
            <a:hlinkClick action="ppaction://hlinksldjump" r:id="rId3"/>
          </p:cNvPr>
          <p:cNvSpPr/>
          <p:nvPr/>
        </p:nvSpPr>
        <p:spPr>
          <a:xfrm>
            <a:off x="8224365" y="388260"/>
            <a:ext cx="191070" cy="171380"/>
          </a:xfrm>
          <a:custGeom>
            <a:rect b="b" l="l" r="r" t="t"/>
            <a:pathLst>
              <a:path extrusionOk="0" h="6232" w="6948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747" name="Google Shape;747;p24"/>
          <p:cNvGrpSpPr/>
          <p:nvPr/>
        </p:nvGrpSpPr>
        <p:grpSpPr>
          <a:xfrm>
            <a:off x="613559" y="316300"/>
            <a:ext cx="5649271" cy="315300"/>
            <a:chOff x="613559" y="316300"/>
            <a:chExt cx="5649271" cy="315300"/>
          </a:xfrm>
        </p:grpSpPr>
        <p:sp>
          <p:nvSpPr>
            <p:cNvPr id="748" name="Google Shape;748;p24">
              <a:hlinkClick action="ppaction://hlinksldjump" r:id="rId4"/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action="ppaction://hlinksldjump" r:id="rId5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Home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9" name="Google Shape;749;p24">
              <a:hlinkClick action="ppaction://hlinksldjump" r:id="rId6"/>
            </p:cNvPr>
            <p:cNvSpPr txBox="1"/>
            <p:nvPr/>
          </p:nvSpPr>
          <p:spPr>
            <a:xfrm>
              <a:off x="146163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About me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0" name="Google Shape;750;p24"/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What I do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1" name="Google Shape;751;p24">
              <a:hlinkClick/>
            </p:cNvPr>
            <p:cNvSpPr txBox="1"/>
            <p:nvPr/>
          </p:nvSpPr>
          <p:spPr>
            <a:xfrm>
              <a:off x="3688327" y="316300"/>
              <a:ext cx="13815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My experience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2" name="Google Shape;752;p24"/>
            <p:cNvSpPr txBox="1"/>
            <p:nvPr/>
          </p:nvSpPr>
          <p:spPr>
            <a:xfrm>
              <a:off x="5182529" y="316300"/>
              <a:ext cx="10803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My work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753" name="Google Shape;753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52475" y="1307400"/>
            <a:ext cx="4820692" cy="33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4" name="Google Shape;754;p24"/>
          <p:cNvPicPr preferRelativeResize="0"/>
          <p:nvPr/>
        </p:nvPicPr>
        <p:blipFill rotWithShape="1">
          <a:blip r:embed="rId8">
            <a:alphaModFix/>
          </a:blip>
          <a:srcRect b="20810" l="0" r="773" t="0"/>
          <a:stretch/>
        </p:blipFill>
        <p:spPr>
          <a:xfrm>
            <a:off x="6094807" y="1307400"/>
            <a:ext cx="2096725" cy="3388424"/>
          </a:xfrm>
          <a:prstGeom prst="rect">
            <a:avLst/>
          </a:prstGeom>
          <a:noFill/>
          <a:ln>
            <a:noFill/>
          </a:ln>
        </p:spPr>
      </p:pic>
      <p:sp>
        <p:nvSpPr>
          <p:cNvPr id="755" name="Google Shape;755;p24"/>
          <p:cNvSpPr txBox="1"/>
          <p:nvPr/>
        </p:nvSpPr>
        <p:spPr>
          <a:xfrm>
            <a:off x="2821200" y="4695825"/>
            <a:ext cx="350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https://movie-web-react-js-02.vercel.app/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25"/>
          <p:cNvSpPr txBox="1"/>
          <p:nvPr>
            <p:ph idx="13" type="title"/>
          </p:nvPr>
        </p:nvSpPr>
        <p:spPr>
          <a:xfrm>
            <a:off x="4570775" y="1337350"/>
            <a:ext cx="1718400" cy="12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solidFill>
                  <a:schemeClr val="dk1"/>
                </a:solidFill>
              </a:rPr>
              <a:t>02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61" name="Google Shape;761;p25"/>
          <p:cNvSpPr txBox="1"/>
          <p:nvPr>
            <p:ph idx="14" type="title"/>
          </p:nvPr>
        </p:nvSpPr>
        <p:spPr>
          <a:xfrm>
            <a:off x="667350" y="2653650"/>
            <a:ext cx="1718400" cy="12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solidFill>
                  <a:schemeClr val="dk1"/>
                </a:solidFill>
              </a:rPr>
              <a:t>03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62" name="Google Shape;762;p25"/>
          <p:cNvSpPr txBox="1"/>
          <p:nvPr>
            <p:ph idx="15" type="title"/>
          </p:nvPr>
        </p:nvSpPr>
        <p:spPr>
          <a:xfrm>
            <a:off x="4570775" y="2653650"/>
            <a:ext cx="1718400" cy="12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solidFill>
                  <a:schemeClr val="dk1"/>
                </a:solidFill>
              </a:rPr>
              <a:t>04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63" name="Google Shape;763;p25"/>
          <p:cNvSpPr txBox="1"/>
          <p:nvPr>
            <p:ph idx="2" type="title"/>
          </p:nvPr>
        </p:nvSpPr>
        <p:spPr>
          <a:xfrm>
            <a:off x="602575" y="379575"/>
            <a:ext cx="7821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SERVICES</a:t>
            </a:r>
            <a:endParaRPr sz="3000"/>
          </a:p>
        </p:txBody>
      </p:sp>
      <p:pic>
        <p:nvPicPr>
          <p:cNvPr id="764" name="Google Shape;7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1675" y="952275"/>
            <a:ext cx="5573326" cy="412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26"/>
          <p:cNvSpPr txBox="1"/>
          <p:nvPr>
            <p:ph idx="9" type="title"/>
          </p:nvPr>
        </p:nvSpPr>
        <p:spPr>
          <a:xfrm>
            <a:off x="667350" y="1337350"/>
            <a:ext cx="1718400" cy="12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solidFill>
                  <a:schemeClr val="dk1"/>
                </a:solidFill>
              </a:rPr>
              <a:t>01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70" name="Google Shape;770;p26"/>
          <p:cNvSpPr txBox="1"/>
          <p:nvPr>
            <p:ph idx="13" type="title"/>
          </p:nvPr>
        </p:nvSpPr>
        <p:spPr>
          <a:xfrm>
            <a:off x="4570775" y="1337350"/>
            <a:ext cx="1718400" cy="12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solidFill>
                  <a:schemeClr val="dk1"/>
                </a:solidFill>
              </a:rPr>
              <a:t>02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71" name="Google Shape;771;p26"/>
          <p:cNvSpPr txBox="1"/>
          <p:nvPr>
            <p:ph idx="14" type="title"/>
          </p:nvPr>
        </p:nvSpPr>
        <p:spPr>
          <a:xfrm>
            <a:off x="667350" y="2653650"/>
            <a:ext cx="1718400" cy="12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solidFill>
                  <a:schemeClr val="dk1"/>
                </a:solidFill>
              </a:rPr>
              <a:t>03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72" name="Google Shape;772;p26"/>
          <p:cNvSpPr txBox="1"/>
          <p:nvPr>
            <p:ph idx="15" type="title"/>
          </p:nvPr>
        </p:nvSpPr>
        <p:spPr>
          <a:xfrm>
            <a:off x="4570775" y="2653650"/>
            <a:ext cx="1718400" cy="12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solidFill>
                  <a:schemeClr val="dk1"/>
                </a:solidFill>
              </a:rPr>
              <a:t>04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73" name="Google Shape;773;p26"/>
          <p:cNvSpPr/>
          <p:nvPr/>
        </p:nvSpPr>
        <p:spPr>
          <a:xfrm>
            <a:off x="5019678" y="1501164"/>
            <a:ext cx="1116563" cy="88120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Roboto Condensed"/>
              </a:rPr>
              <a:t>02</a:t>
            </a:r>
          </a:p>
        </p:txBody>
      </p:sp>
      <p:sp>
        <p:nvSpPr>
          <p:cNvPr id="774" name="Google Shape;774;p26"/>
          <p:cNvSpPr/>
          <p:nvPr/>
        </p:nvSpPr>
        <p:spPr>
          <a:xfrm>
            <a:off x="5013216" y="2843664"/>
            <a:ext cx="1123805" cy="88120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Roboto Condensed"/>
              </a:rPr>
              <a:t>04</a:t>
            </a:r>
          </a:p>
        </p:txBody>
      </p:sp>
      <p:sp>
        <p:nvSpPr>
          <p:cNvPr id="775" name="Google Shape;775;p26"/>
          <p:cNvSpPr/>
          <p:nvPr/>
        </p:nvSpPr>
        <p:spPr>
          <a:xfrm>
            <a:off x="1259803" y="1510689"/>
            <a:ext cx="977747" cy="88120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Roboto Condensed"/>
              </a:rPr>
              <a:t>01</a:t>
            </a:r>
          </a:p>
        </p:txBody>
      </p:sp>
      <p:sp>
        <p:nvSpPr>
          <p:cNvPr id="776" name="Google Shape;776;p26"/>
          <p:cNvSpPr/>
          <p:nvPr/>
        </p:nvSpPr>
        <p:spPr>
          <a:xfrm>
            <a:off x="1186685" y="2828300"/>
            <a:ext cx="1123989" cy="89577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Roboto Condensed"/>
              </a:rPr>
              <a:t>03</a:t>
            </a:r>
          </a:p>
        </p:txBody>
      </p:sp>
      <p:sp>
        <p:nvSpPr>
          <p:cNvPr id="777" name="Google Shape;777;p26"/>
          <p:cNvSpPr txBox="1"/>
          <p:nvPr>
            <p:ph type="title"/>
          </p:nvPr>
        </p:nvSpPr>
        <p:spPr>
          <a:xfrm>
            <a:off x="2357175" y="1336725"/>
            <a:ext cx="1890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JS</a:t>
            </a:r>
            <a:endParaRPr/>
          </a:p>
        </p:txBody>
      </p:sp>
      <p:sp>
        <p:nvSpPr>
          <p:cNvPr id="778" name="Google Shape;778;p26"/>
          <p:cNvSpPr txBox="1"/>
          <p:nvPr>
            <p:ph idx="7" type="title"/>
          </p:nvPr>
        </p:nvSpPr>
        <p:spPr>
          <a:xfrm>
            <a:off x="6260599" y="2653025"/>
            <a:ext cx="1890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AXIOS</a:t>
            </a:r>
            <a:endParaRPr/>
          </a:p>
        </p:txBody>
      </p:sp>
      <p:sp>
        <p:nvSpPr>
          <p:cNvPr id="779" name="Google Shape;779;p26"/>
          <p:cNvSpPr txBox="1"/>
          <p:nvPr>
            <p:ph idx="2" type="title"/>
          </p:nvPr>
        </p:nvSpPr>
        <p:spPr>
          <a:xfrm>
            <a:off x="602575" y="379575"/>
            <a:ext cx="7821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USED [ FRONTEND ]</a:t>
            </a:r>
            <a:endParaRPr sz="3000"/>
          </a:p>
        </p:txBody>
      </p:sp>
      <p:sp>
        <p:nvSpPr>
          <p:cNvPr id="780" name="Google Shape;780;p26"/>
          <p:cNvSpPr txBox="1"/>
          <p:nvPr>
            <p:ph idx="3" type="title"/>
          </p:nvPr>
        </p:nvSpPr>
        <p:spPr>
          <a:xfrm>
            <a:off x="6260599" y="1336725"/>
            <a:ext cx="1890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TAILWIND</a:t>
            </a:r>
            <a:endParaRPr/>
          </a:p>
        </p:txBody>
      </p:sp>
      <p:grpSp>
        <p:nvGrpSpPr>
          <p:cNvPr id="781" name="Google Shape;781;p26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782" name="Google Shape;782;p26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fmla="val 50000" name="adj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6"/>
            <p:cNvSpPr/>
            <p:nvPr/>
          </p:nvSpPr>
          <p:spPr>
            <a:xfrm>
              <a:off x="891425" y="4642050"/>
              <a:ext cx="154500" cy="1002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4" name="Google Shape;784;p26">
            <a:hlinkClick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26">
            <a:hlinkClick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26">
            <a:hlinkClick action="ppaction://hlinkshowjump?jump=previousslide"/>
          </p:cNvPr>
          <p:cNvSpPr/>
          <p:nvPr/>
        </p:nvSpPr>
        <p:spPr>
          <a:xfrm flipH="1" rot="-5400000">
            <a:off x="588892" y="4501557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26">
            <a:hlinkClick action="ppaction://hlinkshowjump?jump=previousslide"/>
          </p:cNvPr>
          <p:cNvSpPr/>
          <p:nvPr/>
        </p:nvSpPr>
        <p:spPr>
          <a:xfrm flipH="1" rot="-5400000">
            <a:off x="508327" y="4501557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26"/>
          <p:cNvSpPr txBox="1"/>
          <p:nvPr>
            <p:ph idx="5" type="title"/>
          </p:nvPr>
        </p:nvSpPr>
        <p:spPr>
          <a:xfrm>
            <a:off x="2357175" y="2653025"/>
            <a:ext cx="1890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REDUX</a:t>
            </a:r>
            <a:endParaRPr/>
          </a:p>
        </p:txBody>
      </p:sp>
      <p:pic>
        <p:nvPicPr>
          <p:cNvPr id="789" name="Google Shape;78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7500" y="1801100"/>
            <a:ext cx="703524" cy="61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0" name="Google Shape;79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2025" y="1755238"/>
            <a:ext cx="703524" cy="703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1" name="Google Shape;79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78425" y="3158075"/>
            <a:ext cx="641671" cy="61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2" name="Google Shape;792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82025" y="3261725"/>
            <a:ext cx="1508349" cy="22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27"/>
          <p:cNvSpPr txBox="1"/>
          <p:nvPr>
            <p:ph idx="9" type="title"/>
          </p:nvPr>
        </p:nvSpPr>
        <p:spPr>
          <a:xfrm>
            <a:off x="667350" y="1337350"/>
            <a:ext cx="1718400" cy="12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solidFill>
                  <a:schemeClr val="dk1"/>
                </a:solidFill>
              </a:rPr>
              <a:t>01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98" name="Google Shape;798;p27"/>
          <p:cNvSpPr txBox="1"/>
          <p:nvPr>
            <p:ph idx="13" type="title"/>
          </p:nvPr>
        </p:nvSpPr>
        <p:spPr>
          <a:xfrm>
            <a:off x="4570775" y="1337350"/>
            <a:ext cx="1718400" cy="12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solidFill>
                  <a:schemeClr val="dk1"/>
                </a:solidFill>
              </a:rPr>
              <a:t>02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99" name="Google Shape;799;p27"/>
          <p:cNvSpPr txBox="1"/>
          <p:nvPr>
            <p:ph idx="14" type="title"/>
          </p:nvPr>
        </p:nvSpPr>
        <p:spPr>
          <a:xfrm>
            <a:off x="667350" y="2653650"/>
            <a:ext cx="1718400" cy="12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solidFill>
                  <a:schemeClr val="dk1"/>
                </a:solidFill>
              </a:rPr>
              <a:t>03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00" name="Google Shape;800;p27"/>
          <p:cNvSpPr txBox="1"/>
          <p:nvPr>
            <p:ph idx="15" type="title"/>
          </p:nvPr>
        </p:nvSpPr>
        <p:spPr>
          <a:xfrm>
            <a:off x="4570775" y="2653650"/>
            <a:ext cx="1718400" cy="12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solidFill>
                  <a:schemeClr val="dk1"/>
                </a:solidFill>
              </a:rPr>
              <a:t>04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01" name="Google Shape;801;p27"/>
          <p:cNvSpPr/>
          <p:nvPr/>
        </p:nvSpPr>
        <p:spPr>
          <a:xfrm>
            <a:off x="5019678" y="1501164"/>
            <a:ext cx="1116563" cy="88120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Roboto Condensed"/>
              </a:rPr>
              <a:t>02</a:t>
            </a:r>
          </a:p>
        </p:txBody>
      </p:sp>
      <p:sp>
        <p:nvSpPr>
          <p:cNvPr id="802" name="Google Shape;802;p27"/>
          <p:cNvSpPr/>
          <p:nvPr/>
        </p:nvSpPr>
        <p:spPr>
          <a:xfrm>
            <a:off x="1259803" y="1510689"/>
            <a:ext cx="977747" cy="88120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Roboto Condensed"/>
              </a:rPr>
              <a:t>01</a:t>
            </a:r>
          </a:p>
        </p:txBody>
      </p:sp>
      <p:sp>
        <p:nvSpPr>
          <p:cNvPr id="803" name="Google Shape;803;p27"/>
          <p:cNvSpPr/>
          <p:nvPr/>
        </p:nvSpPr>
        <p:spPr>
          <a:xfrm>
            <a:off x="1186685" y="2828300"/>
            <a:ext cx="1123989" cy="89577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Roboto Condensed"/>
              </a:rPr>
              <a:t>03</a:t>
            </a:r>
          </a:p>
        </p:txBody>
      </p:sp>
      <p:sp>
        <p:nvSpPr>
          <p:cNvPr id="804" name="Google Shape;804;p27"/>
          <p:cNvSpPr txBox="1"/>
          <p:nvPr>
            <p:ph type="title"/>
          </p:nvPr>
        </p:nvSpPr>
        <p:spPr>
          <a:xfrm>
            <a:off x="2357175" y="1336725"/>
            <a:ext cx="1890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BOOTS</a:t>
            </a:r>
            <a:endParaRPr/>
          </a:p>
        </p:txBody>
      </p:sp>
      <p:sp>
        <p:nvSpPr>
          <p:cNvPr id="805" name="Google Shape;805;p27"/>
          <p:cNvSpPr txBox="1"/>
          <p:nvPr>
            <p:ph idx="2" type="title"/>
          </p:nvPr>
        </p:nvSpPr>
        <p:spPr>
          <a:xfrm>
            <a:off x="602575" y="379575"/>
            <a:ext cx="7821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USED [ BACKEND - FRAMEWORK ]</a:t>
            </a:r>
            <a:endParaRPr/>
          </a:p>
        </p:txBody>
      </p:sp>
      <p:sp>
        <p:nvSpPr>
          <p:cNvPr id="806" name="Google Shape;806;p27"/>
          <p:cNvSpPr txBox="1"/>
          <p:nvPr>
            <p:ph idx="3" type="title"/>
          </p:nvPr>
        </p:nvSpPr>
        <p:spPr>
          <a:xfrm>
            <a:off x="6260599" y="1336725"/>
            <a:ext cx="1890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</a:t>
            </a:r>
            <a:endParaRPr/>
          </a:p>
        </p:txBody>
      </p:sp>
      <p:grpSp>
        <p:nvGrpSpPr>
          <p:cNvPr id="807" name="Google Shape;807;p27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808" name="Google Shape;808;p27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fmla="val 50000" name="adj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7"/>
            <p:cNvSpPr/>
            <p:nvPr/>
          </p:nvSpPr>
          <p:spPr>
            <a:xfrm>
              <a:off x="891425" y="4642050"/>
              <a:ext cx="154500" cy="1002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0" name="Google Shape;810;p27">
            <a:hlinkClick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27">
            <a:hlinkClick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27">
            <a:hlinkClick action="ppaction://hlinkshowjump?jump=previousslide"/>
          </p:cNvPr>
          <p:cNvSpPr/>
          <p:nvPr/>
        </p:nvSpPr>
        <p:spPr>
          <a:xfrm flipH="1" rot="-5400000">
            <a:off x="588892" y="4501557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27">
            <a:hlinkClick action="ppaction://hlinkshowjump?jump=previousslide"/>
          </p:cNvPr>
          <p:cNvSpPr/>
          <p:nvPr/>
        </p:nvSpPr>
        <p:spPr>
          <a:xfrm flipH="1" rot="-5400000">
            <a:off x="508327" y="4501557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27"/>
          <p:cNvSpPr txBox="1"/>
          <p:nvPr>
            <p:ph idx="5" type="title"/>
          </p:nvPr>
        </p:nvSpPr>
        <p:spPr>
          <a:xfrm>
            <a:off x="2357175" y="2653025"/>
            <a:ext cx="1890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MAVEN</a:t>
            </a:r>
            <a:endParaRPr/>
          </a:p>
        </p:txBody>
      </p:sp>
      <p:pic>
        <p:nvPicPr>
          <p:cNvPr id="815" name="Google Shape;81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8425" y="1907834"/>
            <a:ext cx="1546851" cy="39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6" name="Google Shape;81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2024" y="1744662"/>
            <a:ext cx="536425" cy="72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7" name="Google Shape;81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64413" y="3173321"/>
            <a:ext cx="1574871" cy="39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28"/>
          <p:cNvSpPr txBox="1"/>
          <p:nvPr>
            <p:ph idx="9" type="title"/>
          </p:nvPr>
        </p:nvSpPr>
        <p:spPr>
          <a:xfrm>
            <a:off x="667350" y="1337350"/>
            <a:ext cx="1718400" cy="12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solidFill>
                  <a:schemeClr val="dk1"/>
                </a:solidFill>
              </a:rPr>
              <a:t>01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23" name="Google Shape;823;p28"/>
          <p:cNvSpPr txBox="1"/>
          <p:nvPr>
            <p:ph idx="14" type="title"/>
          </p:nvPr>
        </p:nvSpPr>
        <p:spPr>
          <a:xfrm>
            <a:off x="667350" y="2653650"/>
            <a:ext cx="1718400" cy="12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solidFill>
                  <a:schemeClr val="dk1"/>
                </a:solidFill>
              </a:rPr>
              <a:t>03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24" name="Google Shape;824;p28"/>
          <p:cNvSpPr txBox="1"/>
          <p:nvPr>
            <p:ph idx="15" type="title"/>
          </p:nvPr>
        </p:nvSpPr>
        <p:spPr>
          <a:xfrm>
            <a:off x="4570775" y="2653650"/>
            <a:ext cx="1718400" cy="12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solidFill>
                  <a:schemeClr val="dk1"/>
                </a:solidFill>
              </a:rPr>
              <a:t>04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25" name="Google Shape;825;p28"/>
          <p:cNvSpPr/>
          <p:nvPr/>
        </p:nvSpPr>
        <p:spPr>
          <a:xfrm>
            <a:off x="1259803" y="1510689"/>
            <a:ext cx="977747" cy="88120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Roboto Condensed"/>
              </a:rPr>
              <a:t>01</a:t>
            </a:r>
          </a:p>
        </p:txBody>
      </p:sp>
      <p:sp>
        <p:nvSpPr>
          <p:cNvPr id="826" name="Google Shape;826;p28"/>
          <p:cNvSpPr txBox="1"/>
          <p:nvPr>
            <p:ph type="title"/>
          </p:nvPr>
        </p:nvSpPr>
        <p:spPr>
          <a:xfrm>
            <a:off x="2357175" y="1336725"/>
            <a:ext cx="1890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</a:t>
            </a:r>
            <a:endParaRPr/>
          </a:p>
        </p:txBody>
      </p:sp>
      <p:sp>
        <p:nvSpPr>
          <p:cNvPr id="827" name="Google Shape;827;p28"/>
          <p:cNvSpPr txBox="1"/>
          <p:nvPr>
            <p:ph idx="2" type="title"/>
          </p:nvPr>
        </p:nvSpPr>
        <p:spPr>
          <a:xfrm>
            <a:off x="598800" y="394219"/>
            <a:ext cx="7821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USED [ BACKEND - </a:t>
            </a:r>
            <a:r>
              <a:rPr lang="en"/>
              <a:t>DATABASE</a:t>
            </a:r>
            <a:r>
              <a:rPr lang="en"/>
              <a:t>]</a:t>
            </a:r>
            <a:endParaRPr/>
          </a:p>
        </p:txBody>
      </p:sp>
      <p:grpSp>
        <p:nvGrpSpPr>
          <p:cNvPr id="828" name="Google Shape;828;p28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829" name="Google Shape;829;p28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fmla="val 50000" name="adj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8"/>
            <p:cNvSpPr/>
            <p:nvPr/>
          </p:nvSpPr>
          <p:spPr>
            <a:xfrm>
              <a:off x="891425" y="4642050"/>
              <a:ext cx="154500" cy="1002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1" name="Google Shape;831;p28">
            <a:hlinkClick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28">
            <a:hlinkClick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28">
            <a:hlinkClick action="ppaction://hlinkshowjump?jump=previousslide"/>
          </p:cNvPr>
          <p:cNvSpPr/>
          <p:nvPr/>
        </p:nvSpPr>
        <p:spPr>
          <a:xfrm flipH="1" rot="-5400000">
            <a:off x="588892" y="4501557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28">
            <a:hlinkClick action="ppaction://hlinkshowjump?jump=previousslide"/>
          </p:cNvPr>
          <p:cNvSpPr/>
          <p:nvPr/>
        </p:nvSpPr>
        <p:spPr>
          <a:xfrm flipH="1" rot="-5400000">
            <a:off x="508327" y="4501557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5" name="Google Shape;83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7175" y="1864426"/>
            <a:ext cx="977751" cy="65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0" name="Google Shape;840;p29"/>
          <p:cNvGrpSpPr/>
          <p:nvPr/>
        </p:nvGrpSpPr>
        <p:grpSpPr>
          <a:xfrm>
            <a:off x="-34393" y="3633975"/>
            <a:ext cx="9212787" cy="1519113"/>
            <a:chOff x="-48525" y="3257925"/>
            <a:chExt cx="9212787" cy="1519113"/>
          </a:xfrm>
        </p:grpSpPr>
        <p:sp>
          <p:nvSpPr>
            <p:cNvPr id="841" name="Google Shape;841;p29"/>
            <p:cNvSpPr/>
            <p:nvPr/>
          </p:nvSpPr>
          <p:spPr>
            <a:xfrm>
              <a:off x="-48525" y="3257925"/>
              <a:ext cx="9212787" cy="1519113"/>
            </a:xfrm>
            <a:custGeom>
              <a:rect b="b" l="l" r="r" t="t"/>
              <a:pathLst>
                <a:path extrusionOk="0" h="75185" w="219810">
                  <a:moveTo>
                    <a:pt x="1" y="1"/>
                  </a:moveTo>
                  <a:lnTo>
                    <a:pt x="1" y="75163"/>
                  </a:lnTo>
                  <a:lnTo>
                    <a:pt x="219810" y="75184"/>
                  </a:lnTo>
                  <a:lnTo>
                    <a:pt x="2198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9"/>
            <p:cNvSpPr/>
            <p:nvPr/>
          </p:nvSpPr>
          <p:spPr>
            <a:xfrm>
              <a:off x="-48525" y="3481575"/>
              <a:ext cx="9212581" cy="1289443"/>
            </a:xfrm>
            <a:custGeom>
              <a:rect b="b" l="l" r="r" t="t"/>
              <a:pathLst>
                <a:path extrusionOk="0" h="59731" w="220621">
                  <a:moveTo>
                    <a:pt x="211385" y="1"/>
                  </a:moveTo>
                  <a:cubicBezTo>
                    <a:pt x="201637" y="1"/>
                    <a:pt x="191911" y="1237"/>
                    <a:pt x="182116" y="1886"/>
                  </a:cubicBezTo>
                  <a:cubicBezTo>
                    <a:pt x="173611" y="2456"/>
                    <a:pt x="165077" y="2595"/>
                    <a:pt x="156539" y="2595"/>
                  </a:cubicBezTo>
                  <a:cubicBezTo>
                    <a:pt x="152597" y="2595"/>
                    <a:pt x="148654" y="2566"/>
                    <a:pt x="144713" y="2535"/>
                  </a:cubicBezTo>
                  <a:cubicBezTo>
                    <a:pt x="140769" y="2506"/>
                    <a:pt x="136825" y="2476"/>
                    <a:pt x="132884" y="2476"/>
                  </a:cubicBezTo>
                  <a:cubicBezTo>
                    <a:pt x="119273" y="2476"/>
                    <a:pt x="105693" y="2824"/>
                    <a:pt x="92231" y="4718"/>
                  </a:cubicBezTo>
                  <a:cubicBezTo>
                    <a:pt x="82588" y="6070"/>
                    <a:pt x="73054" y="8210"/>
                    <a:pt x="63347" y="8804"/>
                  </a:cubicBezTo>
                  <a:cubicBezTo>
                    <a:pt x="61040" y="8945"/>
                    <a:pt x="58733" y="8998"/>
                    <a:pt x="56426" y="8998"/>
                  </a:cubicBezTo>
                  <a:cubicBezTo>
                    <a:pt x="50027" y="8998"/>
                    <a:pt x="43626" y="8589"/>
                    <a:pt x="37230" y="8502"/>
                  </a:cubicBezTo>
                  <a:cubicBezTo>
                    <a:pt x="36309" y="8489"/>
                    <a:pt x="35388" y="8483"/>
                    <a:pt x="34467" y="8483"/>
                  </a:cubicBezTo>
                  <a:cubicBezTo>
                    <a:pt x="22949" y="8483"/>
                    <a:pt x="11452" y="9457"/>
                    <a:pt x="0" y="10718"/>
                  </a:cubicBezTo>
                  <a:lnTo>
                    <a:pt x="0" y="59730"/>
                  </a:lnTo>
                  <a:lnTo>
                    <a:pt x="220588" y="59730"/>
                  </a:lnTo>
                  <a:lnTo>
                    <a:pt x="220620" y="427"/>
                  </a:lnTo>
                  <a:cubicBezTo>
                    <a:pt x="217538" y="124"/>
                    <a:pt x="214460" y="1"/>
                    <a:pt x="2113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9"/>
            <p:cNvSpPr/>
            <p:nvPr/>
          </p:nvSpPr>
          <p:spPr>
            <a:xfrm>
              <a:off x="-48525" y="3803575"/>
              <a:ext cx="9200910" cy="967399"/>
            </a:xfrm>
            <a:custGeom>
              <a:rect b="b" l="l" r="r" t="t"/>
              <a:pathLst>
                <a:path extrusionOk="0" h="53359" w="221096">
                  <a:moveTo>
                    <a:pt x="213438" y="0"/>
                  </a:moveTo>
                  <a:cubicBezTo>
                    <a:pt x="202571" y="0"/>
                    <a:pt x="191598" y="3907"/>
                    <a:pt x="181759" y="8692"/>
                  </a:cubicBezTo>
                  <a:cubicBezTo>
                    <a:pt x="179075" y="9996"/>
                    <a:pt x="176287" y="11395"/>
                    <a:pt x="173308" y="11395"/>
                  </a:cubicBezTo>
                  <a:cubicBezTo>
                    <a:pt x="173275" y="11395"/>
                    <a:pt x="173241" y="11395"/>
                    <a:pt x="173208" y="11394"/>
                  </a:cubicBezTo>
                  <a:cubicBezTo>
                    <a:pt x="168602" y="11340"/>
                    <a:pt x="164819" y="8000"/>
                    <a:pt x="160874" y="5611"/>
                  </a:cubicBezTo>
                  <a:cubicBezTo>
                    <a:pt x="155768" y="2500"/>
                    <a:pt x="149788" y="933"/>
                    <a:pt x="143809" y="933"/>
                  </a:cubicBezTo>
                  <a:cubicBezTo>
                    <a:pt x="138423" y="933"/>
                    <a:pt x="133037" y="2206"/>
                    <a:pt x="128293" y="4767"/>
                  </a:cubicBezTo>
                  <a:cubicBezTo>
                    <a:pt x="124130" y="7005"/>
                    <a:pt x="120412" y="10172"/>
                    <a:pt x="115905" y="11632"/>
                  </a:cubicBezTo>
                  <a:cubicBezTo>
                    <a:pt x="113550" y="12395"/>
                    <a:pt x="111105" y="12655"/>
                    <a:pt x="108631" y="12655"/>
                  </a:cubicBezTo>
                  <a:cubicBezTo>
                    <a:pt x="105845" y="12655"/>
                    <a:pt x="103023" y="12325"/>
                    <a:pt x="100252" y="12010"/>
                  </a:cubicBezTo>
                  <a:cubicBezTo>
                    <a:pt x="82537" y="10009"/>
                    <a:pt x="64499" y="9066"/>
                    <a:pt x="46471" y="9066"/>
                  </a:cubicBezTo>
                  <a:cubicBezTo>
                    <a:pt x="30902" y="9066"/>
                    <a:pt x="15340" y="9769"/>
                    <a:pt x="1" y="11102"/>
                  </a:cubicBezTo>
                  <a:lnTo>
                    <a:pt x="1" y="53358"/>
                  </a:lnTo>
                  <a:lnTo>
                    <a:pt x="221031" y="53358"/>
                  </a:lnTo>
                  <a:lnTo>
                    <a:pt x="221095" y="692"/>
                  </a:lnTo>
                  <a:cubicBezTo>
                    <a:pt x="218560" y="218"/>
                    <a:pt x="216002" y="0"/>
                    <a:pt x="213438" y="0"/>
                  </a:cubicBezTo>
                  <a:close/>
                </a:path>
              </a:pathLst>
            </a:custGeom>
            <a:solidFill>
              <a:srgbClr val="FFFFFF">
                <a:alpha val="23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4" name="Google Shape;844;p29"/>
          <p:cNvSpPr/>
          <p:nvPr/>
        </p:nvSpPr>
        <p:spPr>
          <a:xfrm>
            <a:off x="815350" y="5137525"/>
            <a:ext cx="37600" cy="1100"/>
          </a:xfrm>
          <a:custGeom>
            <a:rect b="b" l="l" r="r" t="t"/>
            <a:pathLst>
              <a:path extrusionOk="0" h="44" w="1504">
                <a:moveTo>
                  <a:pt x="1" y="0"/>
                </a:moveTo>
                <a:cubicBezTo>
                  <a:pt x="315" y="0"/>
                  <a:pt x="671" y="44"/>
                  <a:pt x="1017" y="44"/>
                </a:cubicBezTo>
                <a:cubicBezTo>
                  <a:pt x="1180" y="44"/>
                  <a:pt x="1353" y="32"/>
                  <a:pt x="1504" y="0"/>
                </a:cubicBezTo>
                <a:close/>
              </a:path>
            </a:pathLst>
          </a:custGeom>
          <a:solidFill>
            <a:srgbClr val="D0DD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29"/>
          <p:cNvSpPr/>
          <p:nvPr/>
        </p:nvSpPr>
        <p:spPr>
          <a:xfrm>
            <a:off x="11375" y="5137525"/>
            <a:ext cx="841575" cy="25"/>
          </a:xfrm>
          <a:custGeom>
            <a:rect b="b" l="l" r="r" t="t"/>
            <a:pathLst>
              <a:path extrusionOk="0" h="1" w="33663">
                <a:moveTo>
                  <a:pt x="1" y="0"/>
                </a:moveTo>
                <a:lnTo>
                  <a:pt x="1" y="0"/>
                </a:lnTo>
                <a:lnTo>
                  <a:pt x="14086" y="0"/>
                </a:lnTo>
                <a:lnTo>
                  <a:pt x="27360" y="0"/>
                </a:lnTo>
                <a:lnTo>
                  <a:pt x="32160" y="0"/>
                </a:lnTo>
                <a:lnTo>
                  <a:pt x="32160" y="0"/>
                </a:lnTo>
                <a:lnTo>
                  <a:pt x="33663" y="0"/>
                </a:lnTo>
                <a:lnTo>
                  <a:pt x="33663" y="0"/>
                </a:lnTo>
                <a:lnTo>
                  <a:pt x="33663" y="0"/>
                </a:lnTo>
                <a:close/>
              </a:path>
            </a:pathLst>
          </a:custGeom>
          <a:solidFill>
            <a:srgbClr val="7863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6" name="Google Shape;846;p29"/>
          <p:cNvGrpSpPr/>
          <p:nvPr/>
        </p:nvGrpSpPr>
        <p:grpSpPr>
          <a:xfrm>
            <a:off x="-810454" y="959425"/>
            <a:ext cx="2265134" cy="669350"/>
            <a:chOff x="-845325" y="279350"/>
            <a:chExt cx="2849225" cy="841950"/>
          </a:xfrm>
        </p:grpSpPr>
        <p:sp>
          <p:nvSpPr>
            <p:cNvPr id="847" name="Google Shape;847;p29"/>
            <p:cNvSpPr/>
            <p:nvPr/>
          </p:nvSpPr>
          <p:spPr>
            <a:xfrm>
              <a:off x="-845325" y="279350"/>
              <a:ext cx="2849225" cy="841800"/>
            </a:xfrm>
            <a:custGeom>
              <a:rect b="b" l="l" r="r" t="t"/>
              <a:pathLst>
                <a:path extrusionOk="0" h="33672" w="113969">
                  <a:moveTo>
                    <a:pt x="53921" y="0"/>
                  </a:moveTo>
                  <a:cubicBezTo>
                    <a:pt x="48052" y="0"/>
                    <a:pt x="42283" y="2534"/>
                    <a:pt x="39975" y="8003"/>
                  </a:cubicBezTo>
                  <a:cubicBezTo>
                    <a:pt x="39846" y="8317"/>
                    <a:pt x="39726" y="8642"/>
                    <a:pt x="39618" y="8976"/>
                  </a:cubicBezTo>
                  <a:cubicBezTo>
                    <a:pt x="36408" y="9365"/>
                    <a:pt x="34062" y="13095"/>
                    <a:pt x="35111" y="16165"/>
                  </a:cubicBezTo>
                  <a:cubicBezTo>
                    <a:pt x="34615" y="14726"/>
                    <a:pt x="32208" y="14283"/>
                    <a:pt x="30313" y="14283"/>
                  </a:cubicBezTo>
                  <a:cubicBezTo>
                    <a:pt x="29561" y="14283"/>
                    <a:pt x="28891" y="14353"/>
                    <a:pt x="28452" y="14457"/>
                  </a:cubicBezTo>
                  <a:cubicBezTo>
                    <a:pt x="27155" y="14760"/>
                    <a:pt x="26235" y="15863"/>
                    <a:pt x="25111" y="16209"/>
                  </a:cubicBezTo>
                  <a:cubicBezTo>
                    <a:pt x="24412" y="16418"/>
                    <a:pt x="24038" y="16500"/>
                    <a:pt x="23738" y="16500"/>
                  </a:cubicBezTo>
                  <a:cubicBezTo>
                    <a:pt x="23203" y="16500"/>
                    <a:pt x="22903" y="16242"/>
                    <a:pt x="21414" y="15992"/>
                  </a:cubicBezTo>
                  <a:cubicBezTo>
                    <a:pt x="21019" y="15928"/>
                    <a:pt x="20618" y="15896"/>
                    <a:pt x="20217" y="15896"/>
                  </a:cubicBezTo>
                  <a:cubicBezTo>
                    <a:pt x="18200" y="15896"/>
                    <a:pt x="16179" y="16696"/>
                    <a:pt x="14745" y="18121"/>
                  </a:cubicBezTo>
                  <a:cubicBezTo>
                    <a:pt x="13026" y="19829"/>
                    <a:pt x="12194" y="22392"/>
                    <a:pt x="12572" y="24780"/>
                  </a:cubicBezTo>
                  <a:cubicBezTo>
                    <a:pt x="12480" y="24203"/>
                    <a:pt x="12103" y="23963"/>
                    <a:pt x="11550" y="23963"/>
                  </a:cubicBezTo>
                  <a:cubicBezTo>
                    <a:pt x="9223" y="23963"/>
                    <a:pt x="3779" y="28204"/>
                    <a:pt x="3351" y="29418"/>
                  </a:cubicBezTo>
                  <a:cubicBezTo>
                    <a:pt x="3311" y="29417"/>
                    <a:pt x="3271" y="29417"/>
                    <a:pt x="3231" y="29417"/>
                  </a:cubicBezTo>
                  <a:cubicBezTo>
                    <a:pt x="2471" y="29417"/>
                    <a:pt x="1716" y="29610"/>
                    <a:pt x="1048" y="29959"/>
                  </a:cubicBezTo>
                  <a:cubicBezTo>
                    <a:pt x="519" y="30250"/>
                    <a:pt x="0" y="30888"/>
                    <a:pt x="335" y="31374"/>
                  </a:cubicBezTo>
                  <a:cubicBezTo>
                    <a:pt x="530" y="31655"/>
                    <a:pt x="908" y="31732"/>
                    <a:pt x="1243" y="31764"/>
                  </a:cubicBezTo>
                  <a:cubicBezTo>
                    <a:pt x="2748" y="31934"/>
                    <a:pt x="4262" y="32020"/>
                    <a:pt x="5776" y="32020"/>
                  </a:cubicBezTo>
                  <a:cubicBezTo>
                    <a:pt x="8285" y="32020"/>
                    <a:pt x="10792" y="31786"/>
                    <a:pt x="13253" y="31321"/>
                  </a:cubicBezTo>
                  <a:cubicBezTo>
                    <a:pt x="15079" y="32234"/>
                    <a:pt x="17122" y="32701"/>
                    <a:pt x="19161" y="32701"/>
                  </a:cubicBezTo>
                  <a:cubicBezTo>
                    <a:pt x="20406" y="32701"/>
                    <a:pt x="21649" y="32527"/>
                    <a:pt x="22841" y="32174"/>
                  </a:cubicBezTo>
                  <a:cubicBezTo>
                    <a:pt x="23191" y="32074"/>
                    <a:pt x="23553" y="31956"/>
                    <a:pt x="23909" y="31956"/>
                  </a:cubicBezTo>
                  <a:cubicBezTo>
                    <a:pt x="24015" y="31956"/>
                    <a:pt x="24120" y="31966"/>
                    <a:pt x="24225" y="31991"/>
                  </a:cubicBezTo>
                  <a:cubicBezTo>
                    <a:pt x="24625" y="32077"/>
                    <a:pt x="24950" y="32337"/>
                    <a:pt x="25306" y="32542"/>
                  </a:cubicBezTo>
                  <a:cubicBezTo>
                    <a:pt x="26899" y="33426"/>
                    <a:pt x="28995" y="33672"/>
                    <a:pt x="31064" y="33672"/>
                  </a:cubicBezTo>
                  <a:cubicBezTo>
                    <a:pt x="32588" y="33672"/>
                    <a:pt x="34097" y="33538"/>
                    <a:pt x="35381" y="33428"/>
                  </a:cubicBezTo>
                  <a:cubicBezTo>
                    <a:pt x="35944" y="33381"/>
                    <a:pt x="36509" y="33363"/>
                    <a:pt x="37075" y="33363"/>
                  </a:cubicBezTo>
                  <a:cubicBezTo>
                    <a:pt x="37932" y="33363"/>
                    <a:pt x="38792" y="33405"/>
                    <a:pt x="39651" y="33450"/>
                  </a:cubicBezTo>
                  <a:cubicBezTo>
                    <a:pt x="40494" y="33491"/>
                    <a:pt x="41338" y="33530"/>
                    <a:pt x="42177" y="33530"/>
                  </a:cubicBezTo>
                  <a:cubicBezTo>
                    <a:pt x="43801" y="33530"/>
                    <a:pt x="45409" y="33383"/>
                    <a:pt x="46969" y="32813"/>
                  </a:cubicBezTo>
                  <a:cubicBezTo>
                    <a:pt x="47996" y="32445"/>
                    <a:pt x="49001" y="31926"/>
                    <a:pt x="50082" y="31828"/>
                  </a:cubicBezTo>
                  <a:cubicBezTo>
                    <a:pt x="50216" y="31817"/>
                    <a:pt x="50350" y="31811"/>
                    <a:pt x="50484" y="31811"/>
                  </a:cubicBezTo>
                  <a:cubicBezTo>
                    <a:pt x="51461" y="31811"/>
                    <a:pt x="52429" y="32100"/>
                    <a:pt x="53380" y="32347"/>
                  </a:cubicBezTo>
                  <a:cubicBezTo>
                    <a:pt x="56964" y="33263"/>
                    <a:pt x="60664" y="33504"/>
                    <a:pt x="64380" y="33504"/>
                  </a:cubicBezTo>
                  <a:cubicBezTo>
                    <a:pt x="66367" y="33504"/>
                    <a:pt x="68359" y="33435"/>
                    <a:pt x="70340" y="33363"/>
                  </a:cubicBezTo>
                  <a:cubicBezTo>
                    <a:pt x="72005" y="33310"/>
                    <a:pt x="73669" y="33245"/>
                    <a:pt x="75345" y="33190"/>
                  </a:cubicBezTo>
                  <a:cubicBezTo>
                    <a:pt x="79528" y="33039"/>
                    <a:pt x="84155" y="32704"/>
                    <a:pt x="87042" y="29666"/>
                  </a:cubicBezTo>
                  <a:cubicBezTo>
                    <a:pt x="89842" y="30919"/>
                    <a:pt x="92909" y="31569"/>
                    <a:pt x="95975" y="31569"/>
                  </a:cubicBezTo>
                  <a:cubicBezTo>
                    <a:pt x="96826" y="31569"/>
                    <a:pt x="97677" y="31519"/>
                    <a:pt x="98522" y="31418"/>
                  </a:cubicBezTo>
                  <a:cubicBezTo>
                    <a:pt x="102791" y="30920"/>
                    <a:pt x="110434" y="31764"/>
                    <a:pt x="113969" y="29224"/>
                  </a:cubicBezTo>
                  <a:cubicBezTo>
                    <a:pt x="112598" y="28332"/>
                    <a:pt x="110771" y="28002"/>
                    <a:pt x="109006" y="28002"/>
                  </a:cubicBezTo>
                  <a:cubicBezTo>
                    <a:pt x="108309" y="28002"/>
                    <a:pt x="107621" y="28054"/>
                    <a:pt x="106975" y="28143"/>
                  </a:cubicBezTo>
                  <a:cubicBezTo>
                    <a:pt x="106764" y="28169"/>
                    <a:pt x="106545" y="28199"/>
                    <a:pt x="106332" y="28199"/>
                  </a:cubicBezTo>
                  <a:cubicBezTo>
                    <a:pt x="106118" y="28199"/>
                    <a:pt x="105910" y="28169"/>
                    <a:pt x="105721" y="28078"/>
                  </a:cubicBezTo>
                  <a:cubicBezTo>
                    <a:pt x="105126" y="27797"/>
                    <a:pt x="104975" y="27050"/>
                    <a:pt x="104651" y="26478"/>
                  </a:cubicBezTo>
                  <a:cubicBezTo>
                    <a:pt x="104050" y="25424"/>
                    <a:pt x="102785" y="24917"/>
                    <a:pt x="101560" y="24917"/>
                  </a:cubicBezTo>
                  <a:cubicBezTo>
                    <a:pt x="101440" y="24917"/>
                    <a:pt x="101321" y="24922"/>
                    <a:pt x="101203" y="24932"/>
                  </a:cubicBezTo>
                  <a:cubicBezTo>
                    <a:pt x="99873" y="25029"/>
                    <a:pt x="98652" y="25635"/>
                    <a:pt x="97451" y="26219"/>
                  </a:cubicBezTo>
                  <a:cubicBezTo>
                    <a:pt x="97970" y="24424"/>
                    <a:pt x="97052" y="22327"/>
                    <a:pt x="95387" y="21473"/>
                  </a:cubicBezTo>
                  <a:cubicBezTo>
                    <a:pt x="94835" y="21193"/>
                    <a:pt x="94221" y="21060"/>
                    <a:pt x="93604" y="21060"/>
                  </a:cubicBezTo>
                  <a:cubicBezTo>
                    <a:pt x="92359" y="21060"/>
                    <a:pt x="91105" y="21603"/>
                    <a:pt x="90338" y="22586"/>
                  </a:cubicBezTo>
                  <a:cubicBezTo>
                    <a:pt x="91063" y="20240"/>
                    <a:pt x="89723" y="17441"/>
                    <a:pt x="87441" y="16522"/>
                  </a:cubicBezTo>
                  <a:cubicBezTo>
                    <a:pt x="86886" y="16295"/>
                    <a:pt x="86295" y="16189"/>
                    <a:pt x="85701" y="16189"/>
                  </a:cubicBezTo>
                  <a:cubicBezTo>
                    <a:pt x="83856" y="16189"/>
                    <a:pt x="81993" y="17218"/>
                    <a:pt x="81150" y="18878"/>
                  </a:cubicBezTo>
                  <a:cubicBezTo>
                    <a:pt x="82723" y="13909"/>
                    <a:pt x="79072" y="11792"/>
                    <a:pt x="75111" y="11792"/>
                  </a:cubicBezTo>
                  <a:cubicBezTo>
                    <a:pt x="72946" y="11792"/>
                    <a:pt x="70688" y="12425"/>
                    <a:pt x="69140" y="13571"/>
                  </a:cubicBezTo>
                  <a:cubicBezTo>
                    <a:pt x="70113" y="10090"/>
                    <a:pt x="68449" y="6242"/>
                    <a:pt x="65670" y="3928"/>
                  </a:cubicBezTo>
                  <a:cubicBezTo>
                    <a:pt x="62583" y="1363"/>
                    <a:pt x="58225" y="0"/>
                    <a:pt x="53921" y="0"/>
                  </a:cubicBez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9"/>
            <p:cNvSpPr/>
            <p:nvPr/>
          </p:nvSpPr>
          <p:spPr>
            <a:xfrm>
              <a:off x="-821000" y="518075"/>
              <a:ext cx="2811125" cy="603225"/>
            </a:xfrm>
            <a:custGeom>
              <a:rect b="b" l="l" r="r" t="t"/>
              <a:pathLst>
                <a:path extrusionOk="0" h="24129" w="112445">
                  <a:moveTo>
                    <a:pt x="56006" y="1"/>
                  </a:moveTo>
                  <a:cubicBezTo>
                    <a:pt x="54038" y="1"/>
                    <a:pt x="52039" y="400"/>
                    <a:pt x="50169" y="1049"/>
                  </a:cubicBezTo>
                  <a:cubicBezTo>
                    <a:pt x="48126" y="1752"/>
                    <a:pt x="46126" y="2768"/>
                    <a:pt x="44559" y="4248"/>
                  </a:cubicBezTo>
                  <a:cubicBezTo>
                    <a:pt x="44191" y="4594"/>
                    <a:pt x="43845" y="4973"/>
                    <a:pt x="43531" y="5384"/>
                  </a:cubicBezTo>
                  <a:cubicBezTo>
                    <a:pt x="41888" y="7503"/>
                    <a:pt x="41208" y="10497"/>
                    <a:pt x="42321" y="12940"/>
                  </a:cubicBezTo>
                  <a:cubicBezTo>
                    <a:pt x="41737" y="12778"/>
                    <a:pt x="41121" y="12691"/>
                    <a:pt x="40516" y="12691"/>
                  </a:cubicBezTo>
                  <a:cubicBezTo>
                    <a:pt x="39564" y="12691"/>
                    <a:pt x="38613" y="12886"/>
                    <a:pt x="37748" y="13286"/>
                  </a:cubicBezTo>
                  <a:cubicBezTo>
                    <a:pt x="37759" y="12291"/>
                    <a:pt x="36624" y="11827"/>
                    <a:pt x="35575" y="11827"/>
                  </a:cubicBezTo>
                  <a:cubicBezTo>
                    <a:pt x="35370" y="11827"/>
                    <a:pt x="35164" y="11848"/>
                    <a:pt x="34970" y="11880"/>
                  </a:cubicBezTo>
                  <a:cubicBezTo>
                    <a:pt x="34300" y="12000"/>
                    <a:pt x="33565" y="12205"/>
                    <a:pt x="32884" y="12205"/>
                  </a:cubicBezTo>
                  <a:cubicBezTo>
                    <a:pt x="32387" y="12205"/>
                    <a:pt x="31921" y="12096"/>
                    <a:pt x="31543" y="11783"/>
                  </a:cubicBezTo>
                  <a:cubicBezTo>
                    <a:pt x="31165" y="11469"/>
                    <a:pt x="30949" y="11015"/>
                    <a:pt x="30679" y="10605"/>
                  </a:cubicBezTo>
                  <a:cubicBezTo>
                    <a:pt x="29716" y="9135"/>
                    <a:pt x="27955" y="8291"/>
                    <a:pt x="26214" y="8291"/>
                  </a:cubicBezTo>
                  <a:cubicBezTo>
                    <a:pt x="25447" y="8291"/>
                    <a:pt x="24679" y="8454"/>
                    <a:pt x="23987" y="8810"/>
                  </a:cubicBezTo>
                  <a:cubicBezTo>
                    <a:pt x="23047" y="9286"/>
                    <a:pt x="22257" y="10043"/>
                    <a:pt x="21263" y="10421"/>
                  </a:cubicBezTo>
                  <a:cubicBezTo>
                    <a:pt x="20506" y="10702"/>
                    <a:pt x="19685" y="10746"/>
                    <a:pt x="18918" y="10994"/>
                  </a:cubicBezTo>
                  <a:cubicBezTo>
                    <a:pt x="16777" y="11697"/>
                    <a:pt x="15393" y="14162"/>
                    <a:pt x="15912" y="16345"/>
                  </a:cubicBezTo>
                  <a:cubicBezTo>
                    <a:pt x="15534" y="16280"/>
                    <a:pt x="15166" y="16247"/>
                    <a:pt x="14798" y="16247"/>
                  </a:cubicBezTo>
                  <a:cubicBezTo>
                    <a:pt x="10788" y="16247"/>
                    <a:pt x="7243" y="19815"/>
                    <a:pt x="3124" y="20410"/>
                  </a:cubicBezTo>
                  <a:cubicBezTo>
                    <a:pt x="2043" y="20561"/>
                    <a:pt x="173" y="20809"/>
                    <a:pt x="0" y="22128"/>
                  </a:cubicBezTo>
                  <a:cubicBezTo>
                    <a:pt x="54" y="22150"/>
                    <a:pt x="97" y="22183"/>
                    <a:pt x="140" y="22204"/>
                  </a:cubicBezTo>
                  <a:cubicBezTo>
                    <a:pt x="183" y="22204"/>
                    <a:pt x="227" y="22215"/>
                    <a:pt x="270" y="22215"/>
                  </a:cubicBezTo>
                  <a:cubicBezTo>
                    <a:pt x="1783" y="22388"/>
                    <a:pt x="3297" y="22474"/>
                    <a:pt x="4810" y="22474"/>
                  </a:cubicBezTo>
                  <a:cubicBezTo>
                    <a:pt x="5610" y="22474"/>
                    <a:pt x="6410" y="22452"/>
                    <a:pt x="7210" y="22399"/>
                  </a:cubicBezTo>
                  <a:cubicBezTo>
                    <a:pt x="8518" y="22161"/>
                    <a:pt x="10345" y="21750"/>
                    <a:pt x="11480" y="21750"/>
                  </a:cubicBezTo>
                  <a:cubicBezTo>
                    <a:pt x="11718" y="21750"/>
                    <a:pt x="11934" y="21761"/>
                    <a:pt x="12096" y="21804"/>
                  </a:cubicBezTo>
                  <a:cubicBezTo>
                    <a:pt x="12161" y="21793"/>
                    <a:pt x="12226" y="21782"/>
                    <a:pt x="12280" y="21772"/>
                  </a:cubicBezTo>
                  <a:cubicBezTo>
                    <a:pt x="14107" y="22680"/>
                    <a:pt x="16150" y="23155"/>
                    <a:pt x="18193" y="23155"/>
                  </a:cubicBezTo>
                  <a:cubicBezTo>
                    <a:pt x="19436" y="23155"/>
                    <a:pt x="20679" y="22983"/>
                    <a:pt x="21868" y="22625"/>
                  </a:cubicBezTo>
                  <a:cubicBezTo>
                    <a:pt x="22225" y="22528"/>
                    <a:pt x="22593" y="22409"/>
                    <a:pt x="22949" y="22409"/>
                  </a:cubicBezTo>
                  <a:cubicBezTo>
                    <a:pt x="23047" y="22409"/>
                    <a:pt x="23155" y="22420"/>
                    <a:pt x="23252" y="22442"/>
                  </a:cubicBezTo>
                  <a:cubicBezTo>
                    <a:pt x="23652" y="22528"/>
                    <a:pt x="23977" y="22788"/>
                    <a:pt x="24333" y="22993"/>
                  </a:cubicBezTo>
                  <a:cubicBezTo>
                    <a:pt x="25933" y="23879"/>
                    <a:pt x="28019" y="24128"/>
                    <a:pt x="30095" y="24128"/>
                  </a:cubicBezTo>
                  <a:cubicBezTo>
                    <a:pt x="31619" y="24128"/>
                    <a:pt x="33132" y="23987"/>
                    <a:pt x="34408" y="23879"/>
                  </a:cubicBezTo>
                  <a:cubicBezTo>
                    <a:pt x="34970" y="23836"/>
                    <a:pt x="35543" y="23814"/>
                    <a:pt x="36105" y="23814"/>
                  </a:cubicBezTo>
                  <a:cubicBezTo>
                    <a:pt x="36959" y="23814"/>
                    <a:pt x="37824" y="23858"/>
                    <a:pt x="38678" y="23901"/>
                  </a:cubicBezTo>
                  <a:cubicBezTo>
                    <a:pt x="39543" y="23934"/>
                    <a:pt x="40396" y="23977"/>
                    <a:pt x="41251" y="23977"/>
                  </a:cubicBezTo>
                  <a:cubicBezTo>
                    <a:pt x="42861" y="23977"/>
                    <a:pt x="44451" y="23836"/>
                    <a:pt x="45996" y="23264"/>
                  </a:cubicBezTo>
                  <a:cubicBezTo>
                    <a:pt x="47023" y="22896"/>
                    <a:pt x="48028" y="22377"/>
                    <a:pt x="49109" y="22279"/>
                  </a:cubicBezTo>
                  <a:cubicBezTo>
                    <a:pt x="49250" y="22269"/>
                    <a:pt x="49390" y="22269"/>
                    <a:pt x="49520" y="22269"/>
                  </a:cubicBezTo>
                  <a:cubicBezTo>
                    <a:pt x="50493" y="22269"/>
                    <a:pt x="51455" y="22550"/>
                    <a:pt x="52407" y="22798"/>
                  </a:cubicBezTo>
                  <a:cubicBezTo>
                    <a:pt x="55996" y="23718"/>
                    <a:pt x="59692" y="23955"/>
                    <a:pt x="63411" y="23955"/>
                  </a:cubicBezTo>
                  <a:cubicBezTo>
                    <a:pt x="65389" y="23955"/>
                    <a:pt x="67389" y="23879"/>
                    <a:pt x="69367" y="23814"/>
                  </a:cubicBezTo>
                  <a:cubicBezTo>
                    <a:pt x="71032" y="23761"/>
                    <a:pt x="72696" y="23696"/>
                    <a:pt x="74372" y="23641"/>
                  </a:cubicBezTo>
                  <a:cubicBezTo>
                    <a:pt x="78555" y="23490"/>
                    <a:pt x="83182" y="23155"/>
                    <a:pt x="86069" y="20117"/>
                  </a:cubicBezTo>
                  <a:cubicBezTo>
                    <a:pt x="86112" y="20139"/>
                    <a:pt x="86155" y="20161"/>
                    <a:pt x="86209" y="20182"/>
                  </a:cubicBezTo>
                  <a:lnTo>
                    <a:pt x="86230" y="20182"/>
                  </a:lnTo>
                  <a:cubicBezTo>
                    <a:pt x="87009" y="20182"/>
                    <a:pt x="89960" y="21415"/>
                    <a:pt x="90414" y="21501"/>
                  </a:cubicBezTo>
                  <a:cubicBezTo>
                    <a:pt x="92608" y="21890"/>
                    <a:pt x="95063" y="21825"/>
                    <a:pt x="97300" y="21837"/>
                  </a:cubicBezTo>
                  <a:lnTo>
                    <a:pt x="97830" y="21837"/>
                  </a:lnTo>
                  <a:cubicBezTo>
                    <a:pt x="100316" y="21588"/>
                    <a:pt x="103819" y="21729"/>
                    <a:pt x="106997" y="21426"/>
                  </a:cubicBezTo>
                  <a:cubicBezTo>
                    <a:pt x="108542" y="21220"/>
                    <a:pt x="110045" y="20929"/>
                    <a:pt x="111450" y="20496"/>
                  </a:cubicBezTo>
                  <a:cubicBezTo>
                    <a:pt x="111731" y="20388"/>
                    <a:pt x="111991" y="20269"/>
                    <a:pt x="112239" y="20139"/>
                  </a:cubicBezTo>
                  <a:cubicBezTo>
                    <a:pt x="112337" y="20053"/>
                    <a:pt x="112412" y="19944"/>
                    <a:pt x="112445" y="19815"/>
                  </a:cubicBezTo>
                  <a:cubicBezTo>
                    <a:pt x="111948" y="19577"/>
                    <a:pt x="111396" y="19502"/>
                    <a:pt x="110834" y="19502"/>
                  </a:cubicBezTo>
                  <a:cubicBezTo>
                    <a:pt x="110358" y="19502"/>
                    <a:pt x="109882" y="19555"/>
                    <a:pt x="109418" y="19588"/>
                  </a:cubicBezTo>
                  <a:cubicBezTo>
                    <a:pt x="108402" y="19675"/>
                    <a:pt x="106716" y="19901"/>
                    <a:pt x="105159" y="19901"/>
                  </a:cubicBezTo>
                  <a:cubicBezTo>
                    <a:pt x="103937" y="19901"/>
                    <a:pt x="102802" y="19772"/>
                    <a:pt x="102089" y="19329"/>
                  </a:cubicBezTo>
                  <a:cubicBezTo>
                    <a:pt x="101775" y="19134"/>
                    <a:pt x="101570" y="18810"/>
                    <a:pt x="101278" y="18572"/>
                  </a:cubicBezTo>
                  <a:cubicBezTo>
                    <a:pt x="100900" y="18258"/>
                    <a:pt x="100467" y="18128"/>
                    <a:pt x="100002" y="18128"/>
                  </a:cubicBezTo>
                  <a:cubicBezTo>
                    <a:pt x="99008" y="18128"/>
                    <a:pt x="97895" y="18734"/>
                    <a:pt x="97008" y="19350"/>
                  </a:cubicBezTo>
                  <a:cubicBezTo>
                    <a:pt x="96381" y="18712"/>
                    <a:pt x="95495" y="18356"/>
                    <a:pt x="94597" y="18356"/>
                  </a:cubicBezTo>
                  <a:cubicBezTo>
                    <a:pt x="94500" y="18356"/>
                    <a:pt x="94403" y="18356"/>
                    <a:pt x="94306" y="18366"/>
                  </a:cubicBezTo>
                  <a:cubicBezTo>
                    <a:pt x="94684" y="17534"/>
                    <a:pt x="94316" y="16442"/>
                    <a:pt x="93516" y="16010"/>
                  </a:cubicBezTo>
                  <a:cubicBezTo>
                    <a:pt x="93257" y="15870"/>
                    <a:pt x="92965" y="15805"/>
                    <a:pt x="92673" y="15805"/>
                  </a:cubicBezTo>
                  <a:cubicBezTo>
                    <a:pt x="92057" y="15805"/>
                    <a:pt x="91441" y="16107"/>
                    <a:pt x="91106" y="16626"/>
                  </a:cubicBezTo>
                  <a:cubicBezTo>
                    <a:pt x="90847" y="17015"/>
                    <a:pt x="90619" y="17578"/>
                    <a:pt x="90176" y="17578"/>
                  </a:cubicBezTo>
                  <a:lnTo>
                    <a:pt x="90112" y="17578"/>
                  </a:lnTo>
                  <a:cubicBezTo>
                    <a:pt x="89506" y="17501"/>
                    <a:pt x="89581" y="16626"/>
                    <a:pt x="89581" y="16031"/>
                  </a:cubicBezTo>
                  <a:cubicBezTo>
                    <a:pt x="89571" y="14885"/>
                    <a:pt x="88457" y="13945"/>
                    <a:pt x="87344" y="13945"/>
                  </a:cubicBezTo>
                  <a:cubicBezTo>
                    <a:pt x="87106" y="13945"/>
                    <a:pt x="86869" y="13989"/>
                    <a:pt x="86641" y="14086"/>
                  </a:cubicBezTo>
                  <a:cubicBezTo>
                    <a:pt x="86739" y="13189"/>
                    <a:pt x="85755" y="12497"/>
                    <a:pt x="84836" y="12497"/>
                  </a:cubicBezTo>
                  <a:cubicBezTo>
                    <a:pt x="84793" y="12497"/>
                    <a:pt x="84760" y="12497"/>
                    <a:pt x="84717" y="12507"/>
                  </a:cubicBezTo>
                  <a:cubicBezTo>
                    <a:pt x="83766" y="12572"/>
                    <a:pt x="82944" y="13145"/>
                    <a:pt x="82123" y="13621"/>
                  </a:cubicBezTo>
                  <a:cubicBezTo>
                    <a:pt x="81496" y="13989"/>
                    <a:pt x="80772" y="14323"/>
                    <a:pt x="80058" y="14323"/>
                  </a:cubicBezTo>
                  <a:cubicBezTo>
                    <a:pt x="79853" y="14323"/>
                    <a:pt x="79636" y="14291"/>
                    <a:pt x="79431" y="14226"/>
                  </a:cubicBezTo>
                  <a:cubicBezTo>
                    <a:pt x="80090" y="12464"/>
                    <a:pt x="79226" y="10280"/>
                    <a:pt x="77550" y="9437"/>
                  </a:cubicBezTo>
                  <a:cubicBezTo>
                    <a:pt x="77042" y="9178"/>
                    <a:pt x="76469" y="9059"/>
                    <a:pt x="75896" y="9059"/>
                  </a:cubicBezTo>
                  <a:cubicBezTo>
                    <a:pt x="75194" y="9059"/>
                    <a:pt x="74491" y="9243"/>
                    <a:pt x="73885" y="9589"/>
                  </a:cubicBezTo>
                  <a:cubicBezTo>
                    <a:pt x="72956" y="10107"/>
                    <a:pt x="72740" y="10561"/>
                    <a:pt x="72329" y="10561"/>
                  </a:cubicBezTo>
                  <a:cubicBezTo>
                    <a:pt x="72069" y="10561"/>
                    <a:pt x="71735" y="10400"/>
                    <a:pt x="71118" y="9978"/>
                  </a:cubicBezTo>
                  <a:cubicBezTo>
                    <a:pt x="70351" y="9459"/>
                    <a:pt x="69432" y="9199"/>
                    <a:pt x="68513" y="9199"/>
                  </a:cubicBezTo>
                  <a:cubicBezTo>
                    <a:pt x="67486" y="9199"/>
                    <a:pt x="66448" y="9524"/>
                    <a:pt x="65638" y="10162"/>
                  </a:cubicBezTo>
                  <a:cubicBezTo>
                    <a:pt x="66741" y="6627"/>
                    <a:pt x="64373" y="2660"/>
                    <a:pt x="61022" y="1060"/>
                  </a:cubicBezTo>
                  <a:cubicBezTo>
                    <a:pt x="59455" y="314"/>
                    <a:pt x="57735" y="1"/>
                    <a:pt x="56006" y="1"/>
                  </a:cubicBez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9" name="Google Shape;849;p29"/>
          <p:cNvGrpSpPr/>
          <p:nvPr/>
        </p:nvGrpSpPr>
        <p:grpSpPr>
          <a:xfrm>
            <a:off x="7897750" y="904650"/>
            <a:ext cx="1886625" cy="458100"/>
            <a:chOff x="6735700" y="523650"/>
            <a:chExt cx="1886625" cy="458100"/>
          </a:xfrm>
        </p:grpSpPr>
        <p:sp>
          <p:nvSpPr>
            <p:cNvPr id="850" name="Google Shape;850;p29"/>
            <p:cNvSpPr/>
            <p:nvPr/>
          </p:nvSpPr>
          <p:spPr>
            <a:xfrm>
              <a:off x="6735700" y="523650"/>
              <a:ext cx="1886625" cy="458100"/>
            </a:xfrm>
            <a:custGeom>
              <a:rect b="b" l="l" r="r" t="t"/>
              <a:pathLst>
                <a:path extrusionOk="0" h="18324" w="75465">
                  <a:moveTo>
                    <a:pt x="40590" y="1"/>
                  </a:moveTo>
                  <a:cubicBezTo>
                    <a:pt x="40316" y="1"/>
                    <a:pt x="40041" y="24"/>
                    <a:pt x="39770" y="71"/>
                  </a:cubicBezTo>
                  <a:cubicBezTo>
                    <a:pt x="38084" y="362"/>
                    <a:pt x="36604" y="1584"/>
                    <a:pt x="35977" y="3172"/>
                  </a:cubicBezTo>
                  <a:lnTo>
                    <a:pt x="35977" y="3172"/>
                  </a:lnTo>
                  <a:cubicBezTo>
                    <a:pt x="36000" y="3111"/>
                    <a:pt x="35879" y="3084"/>
                    <a:pt x="35656" y="3084"/>
                  </a:cubicBezTo>
                  <a:cubicBezTo>
                    <a:pt x="34428" y="3084"/>
                    <a:pt x="30104" y="3881"/>
                    <a:pt x="29620" y="4092"/>
                  </a:cubicBezTo>
                  <a:cubicBezTo>
                    <a:pt x="27544" y="5054"/>
                    <a:pt x="26020" y="6881"/>
                    <a:pt x="24518" y="8546"/>
                  </a:cubicBezTo>
                  <a:cubicBezTo>
                    <a:pt x="23442" y="7690"/>
                    <a:pt x="22152" y="7173"/>
                    <a:pt x="20837" y="7173"/>
                  </a:cubicBezTo>
                  <a:cubicBezTo>
                    <a:pt x="19959" y="7173"/>
                    <a:pt x="19070" y="7403"/>
                    <a:pt x="18226" y="7919"/>
                  </a:cubicBezTo>
                  <a:cubicBezTo>
                    <a:pt x="16648" y="8892"/>
                    <a:pt x="15729" y="12167"/>
                    <a:pt x="14378" y="12685"/>
                  </a:cubicBezTo>
                  <a:cubicBezTo>
                    <a:pt x="14148" y="12773"/>
                    <a:pt x="13921" y="12808"/>
                    <a:pt x="13696" y="12808"/>
                  </a:cubicBezTo>
                  <a:cubicBezTo>
                    <a:pt x="13223" y="12808"/>
                    <a:pt x="12756" y="12652"/>
                    <a:pt x="12281" y="12491"/>
                  </a:cubicBezTo>
                  <a:cubicBezTo>
                    <a:pt x="11804" y="12336"/>
                    <a:pt x="11321" y="12180"/>
                    <a:pt x="10819" y="12180"/>
                  </a:cubicBezTo>
                  <a:cubicBezTo>
                    <a:pt x="10240" y="12180"/>
                    <a:pt x="9638" y="12388"/>
                    <a:pt x="8995" y="13043"/>
                  </a:cubicBezTo>
                  <a:cubicBezTo>
                    <a:pt x="8313" y="13734"/>
                    <a:pt x="7902" y="14696"/>
                    <a:pt x="7092" y="15226"/>
                  </a:cubicBezTo>
                  <a:cubicBezTo>
                    <a:pt x="6692" y="15486"/>
                    <a:pt x="6227" y="15626"/>
                    <a:pt x="5762" y="15756"/>
                  </a:cubicBezTo>
                  <a:cubicBezTo>
                    <a:pt x="3838" y="16307"/>
                    <a:pt x="1925" y="16869"/>
                    <a:pt x="1" y="17420"/>
                  </a:cubicBezTo>
                  <a:cubicBezTo>
                    <a:pt x="3029" y="17864"/>
                    <a:pt x="6066" y="17977"/>
                    <a:pt x="9106" y="17977"/>
                  </a:cubicBezTo>
                  <a:cubicBezTo>
                    <a:pt x="12219" y="17977"/>
                    <a:pt x="15336" y="17858"/>
                    <a:pt x="18453" y="17853"/>
                  </a:cubicBezTo>
                  <a:cubicBezTo>
                    <a:pt x="19588" y="17853"/>
                    <a:pt x="20713" y="17853"/>
                    <a:pt x="21847" y="17842"/>
                  </a:cubicBezTo>
                  <a:lnTo>
                    <a:pt x="25966" y="17842"/>
                  </a:lnTo>
                  <a:cubicBezTo>
                    <a:pt x="31059" y="17842"/>
                    <a:pt x="35843" y="18324"/>
                    <a:pt x="40668" y="18324"/>
                  </a:cubicBezTo>
                  <a:cubicBezTo>
                    <a:pt x="43390" y="18324"/>
                    <a:pt x="46126" y="18170"/>
                    <a:pt x="48937" y="17691"/>
                  </a:cubicBezTo>
                  <a:cubicBezTo>
                    <a:pt x="50265" y="17460"/>
                    <a:pt x="51607" y="17294"/>
                    <a:pt x="52978" y="17294"/>
                  </a:cubicBezTo>
                  <a:cubicBezTo>
                    <a:pt x="54050" y="17294"/>
                    <a:pt x="55140" y="17396"/>
                    <a:pt x="56256" y="17648"/>
                  </a:cubicBezTo>
                  <a:cubicBezTo>
                    <a:pt x="56821" y="17777"/>
                    <a:pt x="57404" y="17936"/>
                    <a:pt x="57979" y="17936"/>
                  </a:cubicBezTo>
                  <a:cubicBezTo>
                    <a:pt x="58173" y="17936"/>
                    <a:pt x="58366" y="17918"/>
                    <a:pt x="58558" y="17874"/>
                  </a:cubicBezTo>
                  <a:cubicBezTo>
                    <a:pt x="59131" y="17745"/>
                    <a:pt x="59628" y="17399"/>
                    <a:pt x="60158" y="17161"/>
                  </a:cubicBezTo>
                  <a:cubicBezTo>
                    <a:pt x="61046" y="16767"/>
                    <a:pt x="62002" y="16663"/>
                    <a:pt x="62977" y="16663"/>
                  </a:cubicBezTo>
                  <a:cubicBezTo>
                    <a:pt x="63878" y="16663"/>
                    <a:pt x="64795" y="16752"/>
                    <a:pt x="65692" y="16783"/>
                  </a:cubicBezTo>
                  <a:cubicBezTo>
                    <a:pt x="65959" y="16793"/>
                    <a:pt x="66226" y="16798"/>
                    <a:pt x="66493" y="16798"/>
                  </a:cubicBezTo>
                  <a:cubicBezTo>
                    <a:pt x="69508" y="16798"/>
                    <a:pt x="72505" y="16153"/>
                    <a:pt x="75464" y="15518"/>
                  </a:cubicBezTo>
                  <a:cubicBezTo>
                    <a:pt x="75206" y="15055"/>
                    <a:pt x="74669" y="14809"/>
                    <a:pt x="74138" y="14809"/>
                  </a:cubicBezTo>
                  <a:cubicBezTo>
                    <a:pt x="73806" y="14809"/>
                    <a:pt x="73476" y="14905"/>
                    <a:pt x="73217" y="15104"/>
                  </a:cubicBezTo>
                  <a:lnTo>
                    <a:pt x="73217" y="15104"/>
                  </a:lnTo>
                  <a:cubicBezTo>
                    <a:pt x="73253" y="14886"/>
                    <a:pt x="73050" y="14545"/>
                    <a:pt x="72816" y="14393"/>
                  </a:cubicBezTo>
                  <a:cubicBezTo>
                    <a:pt x="71306" y="13436"/>
                    <a:pt x="69516" y="12921"/>
                    <a:pt x="67727" y="12921"/>
                  </a:cubicBezTo>
                  <a:cubicBezTo>
                    <a:pt x="67557" y="12921"/>
                    <a:pt x="67387" y="12925"/>
                    <a:pt x="67217" y="12935"/>
                  </a:cubicBezTo>
                  <a:cubicBezTo>
                    <a:pt x="67016" y="12944"/>
                    <a:pt x="66814" y="12961"/>
                    <a:pt x="66614" y="12961"/>
                  </a:cubicBezTo>
                  <a:cubicBezTo>
                    <a:pt x="66372" y="12961"/>
                    <a:pt x="66133" y="12937"/>
                    <a:pt x="65908" y="12848"/>
                  </a:cubicBezTo>
                  <a:cubicBezTo>
                    <a:pt x="65509" y="12685"/>
                    <a:pt x="65217" y="12340"/>
                    <a:pt x="64904" y="12037"/>
                  </a:cubicBezTo>
                  <a:cubicBezTo>
                    <a:pt x="63988" y="11188"/>
                    <a:pt x="62734" y="10727"/>
                    <a:pt x="61487" y="10727"/>
                  </a:cubicBezTo>
                  <a:cubicBezTo>
                    <a:pt x="60908" y="10727"/>
                    <a:pt x="60331" y="10826"/>
                    <a:pt x="59790" y="11032"/>
                  </a:cubicBezTo>
                  <a:cubicBezTo>
                    <a:pt x="59704" y="9454"/>
                    <a:pt x="58514" y="7994"/>
                    <a:pt x="56991" y="7594"/>
                  </a:cubicBezTo>
                  <a:cubicBezTo>
                    <a:pt x="56716" y="7522"/>
                    <a:pt x="56429" y="7489"/>
                    <a:pt x="56137" y="7489"/>
                  </a:cubicBezTo>
                  <a:cubicBezTo>
                    <a:pt x="55261" y="7489"/>
                    <a:pt x="54348" y="7783"/>
                    <a:pt x="53618" y="8157"/>
                  </a:cubicBezTo>
                  <a:cubicBezTo>
                    <a:pt x="53142" y="6038"/>
                    <a:pt x="52720" y="3833"/>
                    <a:pt x="51002" y="2254"/>
                  </a:cubicBezTo>
                  <a:cubicBezTo>
                    <a:pt x="49991" y="1327"/>
                    <a:pt x="48718" y="879"/>
                    <a:pt x="47418" y="879"/>
                  </a:cubicBezTo>
                  <a:cubicBezTo>
                    <a:pt x="46385" y="879"/>
                    <a:pt x="45335" y="1163"/>
                    <a:pt x="44386" y="1714"/>
                  </a:cubicBezTo>
                  <a:cubicBezTo>
                    <a:pt x="43443" y="625"/>
                    <a:pt x="42020" y="1"/>
                    <a:pt x="40590" y="1"/>
                  </a:cubicBez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9"/>
            <p:cNvSpPr/>
            <p:nvPr/>
          </p:nvSpPr>
          <p:spPr>
            <a:xfrm>
              <a:off x="6738125" y="681875"/>
              <a:ext cx="1882575" cy="299725"/>
            </a:xfrm>
            <a:custGeom>
              <a:rect b="b" l="l" r="r" t="t"/>
              <a:pathLst>
                <a:path extrusionOk="0" h="11989" w="75303">
                  <a:moveTo>
                    <a:pt x="43619" y="0"/>
                  </a:moveTo>
                  <a:cubicBezTo>
                    <a:pt x="42094" y="0"/>
                    <a:pt x="40516" y="346"/>
                    <a:pt x="39024" y="735"/>
                  </a:cubicBezTo>
                  <a:cubicBezTo>
                    <a:pt x="36895" y="1297"/>
                    <a:pt x="34571" y="2087"/>
                    <a:pt x="33490" y="4011"/>
                  </a:cubicBezTo>
                  <a:cubicBezTo>
                    <a:pt x="33338" y="3990"/>
                    <a:pt x="33187" y="3978"/>
                    <a:pt x="33036" y="3978"/>
                  </a:cubicBezTo>
                  <a:cubicBezTo>
                    <a:pt x="31577" y="3978"/>
                    <a:pt x="30128" y="4908"/>
                    <a:pt x="29577" y="6260"/>
                  </a:cubicBezTo>
                  <a:cubicBezTo>
                    <a:pt x="29404" y="6681"/>
                    <a:pt x="29252" y="7189"/>
                    <a:pt x="28831" y="7362"/>
                  </a:cubicBezTo>
                  <a:cubicBezTo>
                    <a:pt x="28745" y="7394"/>
                    <a:pt x="28647" y="7416"/>
                    <a:pt x="28560" y="7416"/>
                  </a:cubicBezTo>
                  <a:cubicBezTo>
                    <a:pt x="28118" y="7416"/>
                    <a:pt x="27685" y="7016"/>
                    <a:pt x="27318" y="6702"/>
                  </a:cubicBezTo>
                  <a:cubicBezTo>
                    <a:pt x="27047" y="6476"/>
                    <a:pt x="26669" y="6303"/>
                    <a:pt x="26334" y="6303"/>
                  </a:cubicBezTo>
                  <a:cubicBezTo>
                    <a:pt x="26107" y="6303"/>
                    <a:pt x="25912" y="6389"/>
                    <a:pt x="25793" y="6594"/>
                  </a:cubicBezTo>
                  <a:cubicBezTo>
                    <a:pt x="25361" y="4821"/>
                    <a:pt x="23545" y="3589"/>
                    <a:pt x="21718" y="3589"/>
                  </a:cubicBezTo>
                  <a:cubicBezTo>
                    <a:pt x="21588" y="3589"/>
                    <a:pt x="21459" y="3589"/>
                    <a:pt x="21318" y="3611"/>
                  </a:cubicBezTo>
                  <a:cubicBezTo>
                    <a:pt x="19372" y="3805"/>
                    <a:pt x="17686" y="5319"/>
                    <a:pt x="17048" y="7168"/>
                  </a:cubicBezTo>
                  <a:cubicBezTo>
                    <a:pt x="15178" y="8151"/>
                    <a:pt x="12746" y="7351"/>
                    <a:pt x="10875" y="8346"/>
                  </a:cubicBezTo>
                  <a:cubicBezTo>
                    <a:pt x="10216" y="8703"/>
                    <a:pt x="9665" y="9254"/>
                    <a:pt x="8963" y="9513"/>
                  </a:cubicBezTo>
                  <a:cubicBezTo>
                    <a:pt x="8573" y="9643"/>
                    <a:pt x="8163" y="9676"/>
                    <a:pt x="7741" y="9676"/>
                  </a:cubicBezTo>
                  <a:cubicBezTo>
                    <a:pt x="7438" y="9676"/>
                    <a:pt x="7114" y="9664"/>
                    <a:pt x="6811" y="9654"/>
                  </a:cubicBezTo>
                  <a:cubicBezTo>
                    <a:pt x="6671" y="9643"/>
                    <a:pt x="6541" y="9643"/>
                    <a:pt x="6400" y="9643"/>
                  </a:cubicBezTo>
                  <a:cubicBezTo>
                    <a:pt x="5730" y="9643"/>
                    <a:pt x="5071" y="9697"/>
                    <a:pt x="4411" y="9794"/>
                  </a:cubicBezTo>
                  <a:cubicBezTo>
                    <a:pt x="3525" y="10043"/>
                    <a:pt x="2650" y="10303"/>
                    <a:pt x="1763" y="10551"/>
                  </a:cubicBezTo>
                  <a:cubicBezTo>
                    <a:pt x="1179" y="10821"/>
                    <a:pt x="541" y="11102"/>
                    <a:pt x="55" y="11102"/>
                  </a:cubicBezTo>
                  <a:lnTo>
                    <a:pt x="1" y="11102"/>
                  </a:lnTo>
                  <a:cubicBezTo>
                    <a:pt x="2995" y="11535"/>
                    <a:pt x="6001" y="11653"/>
                    <a:pt x="9016" y="11653"/>
                  </a:cubicBezTo>
                  <a:cubicBezTo>
                    <a:pt x="12119" y="11653"/>
                    <a:pt x="15243" y="11535"/>
                    <a:pt x="18356" y="11524"/>
                  </a:cubicBezTo>
                  <a:cubicBezTo>
                    <a:pt x="19491" y="11524"/>
                    <a:pt x="20616" y="11524"/>
                    <a:pt x="21750" y="11513"/>
                  </a:cubicBezTo>
                  <a:lnTo>
                    <a:pt x="25869" y="11513"/>
                  </a:lnTo>
                  <a:cubicBezTo>
                    <a:pt x="30971" y="11513"/>
                    <a:pt x="35749" y="11989"/>
                    <a:pt x="40581" y="11989"/>
                  </a:cubicBezTo>
                  <a:cubicBezTo>
                    <a:pt x="43305" y="11989"/>
                    <a:pt x="46029" y="11838"/>
                    <a:pt x="48840" y="11362"/>
                  </a:cubicBezTo>
                  <a:cubicBezTo>
                    <a:pt x="50170" y="11134"/>
                    <a:pt x="51510" y="10973"/>
                    <a:pt x="52883" y="10973"/>
                  </a:cubicBezTo>
                  <a:cubicBezTo>
                    <a:pt x="53953" y="10973"/>
                    <a:pt x="55045" y="11070"/>
                    <a:pt x="56159" y="11319"/>
                  </a:cubicBezTo>
                  <a:cubicBezTo>
                    <a:pt x="56721" y="11448"/>
                    <a:pt x="57304" y="11600"/>
                    <a:pt x="57877" y="11600"/>
                  </a:cubicBezTo>
                  <a:cubicBezTo>
                    <a:pt x="58072" y="11600"/>
                    <a:pt x="58266" y="11589"/>
                    <a:pt x="58461" y="11545"/>
                  </a:cubicBezTo>
                  <a:cubicBezTo>
                    <a:pt x="59034" y="11416"/>
                    <a:pt x="59531" y="11070"/>
                    <a:pt x="60061" y="10832"/>
                  </a:cubicBezTo>
                  <a:cubicBezTo>
                    <a:pt x="60947" y="10443"/>
                    <a:pt x="61898" y="10335"/>
                    <a:pt x="62871" y="10335"/>
                  </a:cubicBezTo>
                  <a:cubicBezTo>
                    <a:pt x="63779" y="10335"/>
                    <a:pt x="64698" y="10421"/>
                    <a:pt x="65595" y="10454"/>
                  </a:cubicBezTo>
                  <a:cubicBezTo>
                    <a:pt x="65844" y="10464"/>
                    <a:pt x="66104" y="10476"/>
                    <a:pt x="66352" y="10476"/>
                  </a:cubicBezTo>
                  <a:cubicBezTo>
                    <a:pt x="69271" y="10476"/>
                    <a:pt x="72168" y="9881"/>
                    <a:pt x="75033" y="9265"/>
                  </a:cubicBezTo>
                  <a:cubicBezTo>
                    <a:pt x="75119" y="9232"/>
                    <a:pt x="75216" y="9200"/>
                    <a:pt x="75303" y="9178"/>
                  </a:cubicBezTo>
                  <a:cubicBezTo>
                    <a:pt x="75130" y="8768"/>
                    <a:pt x="74298" y="8638"/>
                    <a:pt x="73390" y="8616"/>
                  </a:cubicBezTo>
                  <a:cubicBezTo>
                    <a:pt x="73292" y="8659"/>
                    <a:pt x="73205" y="8713"/>
                    <a:pt x="73119" y="8778"/>
                  </a:cubicBezTo>
                  <a:cubicBezTo>
                    <a:pt x="73130" y="8724"/>
                    <a:pt x="73130" y="8670"/>
                    <a:pt x="73109" y="8616"/>
                  </a:cubicBezTo>
                  <a:lnTo>
                    <a:pt x="73054" y="8616"/>
                  </a:lnTo>
                  <a:cubicBezTo>
                    <a:pt x="72643" y="8616"/>
                    <a:pt x="72233" y="8627"/>
                    <a:pt x="71865" y="8638"/>
                  </a:cubicBezTo>
                  <a:cubicBezTo>
                    <a:pt x="71497" y="8659"/>
                    <a:pt x="71184" y="8670"/>
                    <a:pt x="70968" y="8670"/>
                  </a:cubicBezTo>
                  <a:lnTo>
                    <a:pt x="70860" y="8670"/>
                  </a:lnTo>
                  <a:cubicBezTo>
                    <a:pt x="69195" y="8627"/>
                    <a:pt x="67519" y="8573"/>
                    <a:pt x="65855" y="8518"/>
                  </a:cubicBezTo>
                  <a:cubicBezTo>
                    <a:pt x="65196" y="8508"/>
                    <a:pt x="64547" y="8486"/>
                    <a:pt x="63898" y="8389"/>
                  </a:cubicBezTo>
                  <a:cubicBezTo>
                    <a:pt x="63185" y="8292"/>
                    <a:pt x="62493" y="8097"/>
                    <a:pt x="61780" y="8032"/>
                  </a:cubicBezTo>
                  <a:cubicBezTo>
                    <a:pt x="61596" y="8021"/>
                    <a:pt x="61423" y="8011"/>
                    <a:pt x="61250" y="8011"/>
                  </a:cubicBezTo>
                  <a:cubicBezTo>
                    <a:pt x="60601" y="8011"/>
                    <a:pt x="59952" y="8119"/>
                    <a:pt x="59347" y="8324"/>
                  </a:cubicBezTo>
                  <a:cubicBezTo>
                    <a:pt x="59001" y="8432"/>
                    <a:pt x="58655" y="8583"/>
                    <a:pt x="58299" y="8583"/>
                  </a:cubicBezTo>
                  <a:cubicBezTo>
                    <a:pt x="58266" y="8583"/>
                    <a:pt x="58234" y="8583"/>
                    <a:pt x="58201" y="8573"/>
                  </a:cubicBezTo>
                  <a:cubicBezTo>
                    <a:pt x="57726" y="8540"/>
                    <a:pt x="57326" y="8227"/>
                    <a:pt x="56894" y="8011"/>
                  </a:cubicBezTo>
                  <a:cubicBezTo>
                    <a:pt x="56407" y="7762"/>
                    <a:pt x="55866" y="7632"/>
                    <a:pt x="55315" y="7632"/>
                  </a:cubicBezTo>
                  <a:cubicBezTo>
                    <a:pt x="54667" y="7632"/>
                    <a:pt x="54018" y="7805"/>
                    <a:pt x="53466" y="8151"/>
                  </a:cubicBezTo>
                  <a:cubicBezTo>
                    <a:pt x="52580" y="7189"/>
                    <a:pt x="51261" y="6638"/>
                    <a:pt x="49954" y="6638"/>
                  </a:cubicBezTo>
                  <a:cubicBezTo>
                    <a:pt x="49683" y="6638"/>
                    <a:pt x="49413" y="6659"/>
                    <a:pt x="49143" y="6714"/>
                  </a:cubicBezTo>
                  <a:cubicBezTo>
                    <a:pt x="50548" y="4573"/>
                    <a:pt x="48916" y="1503"/>
                    <a:pt x="46548" y="530"/>
                  </a:cubicBezTo>
                  <a:cubicBezTo>
                    <a:pt x="45608" y="141"/>
                    <a:pt x="44624" y="0"/>
                    <a:pt x="43619" y="0"/>
                  </a:cubicBez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2" name="Google Shape;852;p29"/>
          <p:cNvSpPr/>
          <p:nvPr/>
        </p:nvSpPr>
        <p:spPr>
          <a:xfrm>
            <a:off x="2416300" y="1360525"/>
            <a:ext cx="15450" cy="12725"/>
          </a:xfrm>
          <a:custGeom>
            <a:rect b="b" l="l" r="r" t="t"/>
            <a:pathLst>
              <a:path extrusionOk="0" h="509" w="618">
                <a:moveTo>
                  <a:pt x="1" y="1"/>
                </a:moveTo>
                <a:cubicBezTo>
                  <a:pt x="217" y="119"/>
                  <a:pt x="390" y="292"/>
                  <a:pt x="520" y="509"/>
                </a:cubicBezTo>
                <a:lnTo>
                  <a:pt x="617" y="379"/>
                </a:lnTo>
                <a:cubicBezTo>
                  <a:pt x="531" y="227"/>
                  <a:pt x="412" y="109"/>
                  <a:pt x="239" y="33"/>
                </a:cubicBezTo>
                <a:cubicBezTo>
                  <a:pt x="185" y="11"/>
                  <a:pt x="130" y="1"/>
                  <a:pt x="66" y="1"/>
                </a:cubicBezTo>
                <a:close/>
              </a:path>
            </a:pathLst>
          </a:custGeom>
          <a:solidFill>
            <a:srgbClr val="BE71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29"/>
          <p:cNvSpPr txBox="1"/>
          <p:nvPr>
            <p:ph type="title"/>
          </p:nvPr>
        </p:nvSpPr>
        <p:spPr>
          <a:xfrm>
            <a:off x="1388100" y="90465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YOU!!!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854" name="Google Shape;854;p29"/>
          <p:cNvGrpSpPr/>
          <p:nvPr/>
        </p:nvGrpSpPr>
        <p:grpSpPr>
          <a:xfrm>
            <a:off x="6380096" y="2174883"/>
            <a:ext cx="2043894" cy="2428610"/>
            <a:chOff x="2890600" y="1436325"/>
            <a:chExt cx="2645475" cy="3143425"/>
          </a:xfrm>
        </p:grpSpPr>
        <p:sp>
          <p:nvSpPr>
            <p:cNvPr id="855" name="Google Shape;855;p29"/>
            <p:cNvSpPr/>
            <p:nvPr/>
          </p:nvSpPr>
          <p:spPr>
            <a:xfrm>
              <a:off x="5536050" y="3825450"/>
              <a:ext cx="25" cy="325"/>
            </a:xfrm>
            <a:custGeom>
              <a:rect b="b" l="l" r="r" t="t"/>
              <a:pathLst>
                <a:path extrusionOk="0" h="13" w="1">
                  <a:moveTo>
                    <a:pt x="0" y="1"/>
                  </a:moveTo>
                  <a:lnTo>
                    <a:pt x="0" y="12"/>
                  </a:lnTo>
                  <a:close/>
                </a:path>
              </a:pathLst>
            </a:custGeom>
            <a:solidFill>
              <a:srgbClr val="D0DF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9"/>
            <p:cNvSpPr/>
            <p:nvPr/>
          </p:nvSpPr>
          <p:spPr>
            <a:xfrm>
              <a:off x="4619375" y="3293550"/>
              <a:ext cx="870975" cy="667125"/>
            </a:xfrm>
            <a:custGeom>
              <a:rect b="b" l="l" r="r" t="t"/>
              <a:pathLst>
                <a:path extrusionOk="0" h="26685" w="34839">
                  <a:moveTo>
                    <a:pt x="25477" y="1"/>
                  </a:moveTo>
                  <a:cubicBezTo>
                    <a:pt x="24914" y="1"/>
                    <a:pt x="24449" y="398"/>
                    <a:pt x="24247" y="1235"/>
                  </a:cubicBezTo>
                  <a:cubicBezTo>
                    <a:pt x="24020" y="2208"/>
                    <a:pt x="24161" y="3279"/>
                    <a:pt x="23717" y="4176"/>
                  </a:cubicBezTo>
                  <a:cubicBezTo>
                    <a:pt x="22679" y="6251"/>
                    <a:pt x="21620" y="8370"/>
                    <a:pt x="19977" y="10013"/>
                  </a:cubicBezTo>
                  <a:cubicBezTo>
                    <a:pt x="18626" y="11365"/>
                    <a:pt x="16940" y="12326"/>
                    <a:pt x="15383" y="13440"/>
                  </a:cubicBezTo>
                  <a:cubicBezTo>
                    <a:pt x="13827" y="14564"/>
                    <a:pt x="12810" y="16110"/>
                    <a:pt x="12151" y="17904"/>
                  </a:cubicBezTo>
                  <a:cubicBezTo>
                    <a:pt x="11675" y="13743"/>
                    <a:pt x="10756" y="9635"/>
                    <a:pt x="9394" y="5679"/>
                  </a:cubicBezTo>
                  <a:cubicBezTo>
                    <a:pt x="9286" y="5376"/>
                    <a:pt x="9178" y="5062"/>
                    <a:pt x="8929" y="4867"/>
                  </a:cubicBezTo>
                  <a:cubicBezTo>
                    <a:pt x="8664" y="4640"/>
                    <a:pt x="8291" y="4595"/>
                    <a:pt x="7933" y="4595"/>
                  </a:cubicBezTo>
                  <a:cubicBezTo>
                    <a:pt x="7883" y="4595"/>
                    <a:pt x="7833" y="4596"/>
                    <a:pt x="7783" y="4598"/>
                  </a:cubicBezTo>
                  <a:cubicBezTo>
                    <a:pt x="4584" y="4738"/>
                    <a:pt x="1828" y="6813"/>
                    <a:pt x="0" y="9429"/>
                  </a:cubicBezTo>
                  <a:cubicBezTo>
                    <a:pt x="1287" y="14824"/>
                    <a:pt x="5362" y="19093"/>
                    <a:pt x="7470" y="24207"/>
                  </a:cubicBezTo>
                  <a:cubicBezTo>
                    <a:pt x="7697" y="24736"/>
                    <a:pt x="7903" y="25298"/>
                    <a:pt x="8335" y="25687"/>
                  </a:cubicBezTo>
                  <a:cubicBezTo>
                    <a:pt x="9092" y="26347"/>
                    <a:pt x="10226" y="26239"/>
                    <a:pt x="11178" y="26563"/>
                  </a:cubicBezTo>
                  <a:cubicBezTo>
                    <a:pt x="11417" y="26646"/>
                    <a:pt x="11657" y="26684"/>
                    <a:pt x="11895" y="26684"/>
                  </a:cubicBezTo>
                  <a:cubicBezTo>
                    <a:pt x="13051" y="26684"/>
                    <a:pt x="14154" y="25787"/>
                    <a:pt x="14908" y="24801"/>
                  </a:cubicBezTo>
                  <a:cubicBezTo>
                    <a:pt x="15816" y="23612"/>
                    <a:pt x="16248" y="22142"/>
                    <a:pt x="16885" y="20791"/>
                  </a:cubicBezTo>
                  <a:cubicBezTo>
                    <a:pt x="18572" y="17147"/>
                    <a:pt x="21675" y="14294"/>
                    <a:pt x="23274" y="10608"/>
                  </a:cubicBezTo>
                  <a:cubicBezTo>
                    <a:pt x="23674" y="9667"/>
                    <a:pt x="23988" y="8672"/>
                    <a:pt x="24560" y="7829"/>
                  </a:cubicBezTo>
                  <a:cubicBezTo>
                    <a:pt x="25334" y="6693"/>
                    <a:pt x="26527" y="6359"/>
                    <a:pt x="27781" y="6359"/>
                  </a:cubicBezTo>
                  <a:cubicBezTo>
                    <a:pt x="28018" y="6359"/>
                    <a:pt x="28257" y="6371"/>
                    <a:pt x="28495" y="6392"/>
                  </a:cubicBezTo>
                  <a:cubicBezTo>
                    <a:pt x="29987" y="6522"/>
                    <a:pt x="31781" y="6619"/>
                    <a:pt x="32970" y="7603"/>
                  </a:cubicBezTo>
                  <a:cubicBezTo>
                    <a:pt x="33436" y="7981"/>
                    <a:pt x="33792" y="8499"/>
                    <a:pt x="33890" y="9083"/>
                  </a:cubicBezTo>
                  <a:cubicBezTo>
                    <a:pt x="33923" y="9089"/>
                    <a:pt x="33956" y="9092"/>
                    <a:pt x="33989" y="9092"/>
                  </a:cubicBezTo>
                  <a:cubicBezTo>
                    <a:pt x="34438" y="9092"/>
                    <a:pt x="34839" y="8565"/>
                    <a:pt x="34668" y="8132"/>
                  </a:cubicBezTo>
                  <a:cubicBezTo>
                    <a:pt x="34603" y="7970"/>
                    <a:pt x="34473" y="7829"/>
                    <a:pt x="34376" y="7689"/>
                  </a:cubicBezTo>
                  <a:cubicBezTo>
                    <a:pt x="33544" y="6565"/>
                    <a:pt x="33955" y="5268"/>
                    <a:pt x="32549" y="4511"/>
                  </a:cubicBezTo>
                  <a:cubicBezTo>
                    <a:pt x="32009" y="4208"/>
                    <a:pt x="31403" y="4046"/>
                    <a:pt x="30830" y="3819"/>
                  </a:cubicBezTo>
                  <a:cubicBezTo>
                    <a:pt x="30776" y="3808"/>
                    <a:pt x="30733" y="3786"/>
                    <a:pt x="30679" y="3765"/>
                  </a:cubicBezTo>
                  <a:cubicBezTo>
                    <a:pt x="29047" y="3084"/>
                    <a:pt x="28063" y="1732"/>
                    <a:pt x="26777" y="598"/>
                  </a:cubicBezTo>
                  <a:cubicBezTo>
                    <a:pt x="26334" y="205"/>
                    <a:pt x="25881" y="1"/>
                    <a:pt x="25477" y="1"/>
                  </a:cubicBezTo>
                  <a:close/>
                </a:path>
              </a:pathLst>
            </a:custGeom>
            <a:solidFill>
              <a:srgbClr val="B56A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9"/>
            <p:cNvSpPr/>
            <p:nvPr/>
          </p:nvSpPr>
          <p:spPr>
            <a:xfrm>
              <a:off x="4478300" y="3054700"/>
              <a:ext cx="418650" cy="588625"/>
            </a:xfrm>
            <a:custGeom>
              <a:rect b="b" l="l" r="r" t="t"/>
              <a:pathLst>
                <a:path extrusionOk="0" h="23545" w="16746">
                  <a:moveTo>
                    <a:pt x="11340" y="1"/>
                  </a:moveTo>
                  <a:cubicBezTo>
                    <a:pt x="9460" y="2909"/>
                    <a:pt x="7005" y="5460"/>
                    <a:pt x="4184" y="7481"/>
                  </a:cubicBezTo>
                  <a:cubicBezTo>
                    <a:pt x="3341" y="8098"/>
                    <a:pt x="563" y="9157"/>
                    <a:pt x="271" y="10162"/>
                  </a:cubicBezTo>
                  <a:cubicBezTo>
                    <a:pt x="0" y="11103"/>
                    <a:pt x="1687" y="13578"/>
                    <a:pt x="2054" y="14562"/>
                  </a:cubicBezTo>
                  <a:cubicBezTo>
                    <a:pt x="3233" y="17729"/>
                    <a:pt x="4790" y="20756"/>
                    <a:pt x="6703" y="23545"/>
                  </a:cubicBezTo>
                  <a:cubicBezTo>
                    <a:pt x="9297" y="20734"/>
                    <a:pt x="12929" y="18897"/>
                    <a:pt x="16745" y="18464"/>
                  </a:cubicBezTo>
                  <a:cubicBezTo>
                    <a:pt x="15069" y="12271"/>
                    <a:pt x="13265" y="6119"/>
                    <a:pt x="113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9"/>
            <p:cNvSpPr/>
            <p:nvPr/>
          </p:nvSpPr>
          <p:spPr>
            <a:xfrm>
              <a:off x="3221650" y="3059075"/>
              <a:ext cx="1219650" cy="1519300"/>
            </a:xfrm>
            <a:custGeom>
              <a:rect b="b" l="l" r="r" t="t"/>
              <a:pathLst>
                <a:path extrusionOk="0" h="60772" w="48786">
                  <a:moveTo>
                    <a:pt x="41851" y="0"/>
                  </a:moveTo>
                  <a:cubicBezTo>
                    <a:pt x="41316" y="0"/>
                    <a:pt x="40781" y="53"/>
                    <a:pt x="40256" y="161"/>
                  </a:cubicBezTo>
                  <a:cubicBezTo>
                    <a:pt x="37219" y="788"/>
                    <a:pt x="34819" y="3069"/>
                    <a:pt x="32798" y="5425"/>
                  </a:cubicBezTo>
                  <a:cubicBezTo>
                    <a:pt x="29663" y="9036"/>
                    <a:pt x="26982" y="13047"/>
                    <a:pt x="24842" y="17328"/>
                  </a:cubicBezTo>
                  <a:cubicBezTo>
                    <a:pt x="24106" y="18798"/>
                    <a:pt x="23685" y="20246"/>
                    <a:pt x="22604" y="21479"/>
                  </a:cubicBezTo>
                  <a:cubicBezTo>
                    <a:pt x="21209" y="23078"/>
                    <a:pt x="20777" y="24105"/>
                    <a:pt x="20863" y="26332"/>
                  </a:cubicBezTo>
                  <a:cubicBezTo>
                    <a:pt x="21199" y="34504"/>
                    <a:pt x="16496" y="42741"/>
                    <a:pt x="13059" y="49887"/>
                  </a:cubicBezTo>
                  <a:cubicBezTo>
                    <a:pt x="12561" y="50914"/>
                    <a:pt x="12043" y="51963"/>
                    <a:pt x="11199" y="52741"/>
                  </a:cubicBezTo>
                  <a:cubicBezTo>
                    <a:pt x="10161" y="53703"/>
                    <a:pt x="8270" y="54245"/>
                    <a:pt x="6367" y="54245"/>
                  </a:cubicBezTo>
                  <a:cubicBezTo>
                    <a:pt x="3950" y="54245"/>
                    <a:pt x="1516" y="53370"/>
                    <a:pt x="790" y="51368"/>
                  </a:cubicBezTo>
                  <a:cubicBezTo>
                    <a:pt x="422" y="51454"/>
                    <a:pt x="152" y="51790"/>
                    <a:pt x="76" y="52146"/>
                  </a:cubicBezTo>
                  <a:cubicBezTo>
                    <a:pt x="0" y="52513"/>
                    <a:pt x="98" y="52903"/>
                    <a:pt x="271" y="53227"/>
                  </a:cubicBezTo>
                  <a:cubicBezTo>
                    <a:pt x="368" y="53422"/>
                    <a:pt x="498" y="53594"/>
                    <a:pt x="530" y="53811"/>
                  </a:cubicBezTo>
                  <a:cubicBezTo>
                    <a:pt x="562" y="54027"/>
                    <a:pt x="487" y="54254"/>
                    <a:pt x="487" y="54471"/>
                  </a:cubicBezTo>
                  <a:cubicBezTo>
                    <a:pt x="466" y="55929"/>
                    <a:pt x="3265" y="56481"/>
                    <a:pt x="4314" y="56794"/>
                  </a:cubicBezTo>
                  <a:cubicBezTo>
                    <a:pt x="6875" y="57584"/>
                    <a:pt x="9286" y="58492"/>
                    <a:pt x="11545" y="59962"/>
                  </a:cubicBezTo>
                  <a:cubicBezTo>
                    <a:pt x="12011" y="60265"/>
                    <a:pt x="12475" y="60589"/>
                    <a:pt x="13015" y="60719"/>
                  </a:cubicBezTo>
                  <a:cubicBezTo>
                    <a:pt x="13158" y="60753"/>
                    <a:pt x="13308" y="60772"/>
                    <a:pt x="13457" y="60772"/>
                  </a:cubicBezTo>
                  <a:cubicBezTo>
                    <a:pt x="13867" y="60772"/>
                    <a:pt x="14276" y="60635"/>
                    <a:pt x="14529" y="60318"/>
                  </a:cubicBezTo>
                  <a:cubicBezTo>
                    <a:pt x="15102" y="59594"/>
                    <a:pt x="14800" y="57951"/>
                    <a:pt x="14983" y="57054"/>
                  </a:cubicBezTo>
                  <a:cubicBezTo>
                    <a:pt x="15221" y="55821"/>
                    <a:pt x="15718" y="54675"/>
                    <a:pt x="16248" y="53551"/>
                  </a:cubicBezTo>
                  <a:cubicBezTo>
                    <a:pt x="17253" y="51411"/>
                    <a:pt x="18259" y="49271"/>
                    <a:pt x="19264" y="47120"/>
                  </a:cubicBezTo>
                  <a:cubicBezTo>
                    <a:pt x="20032" y="45487"/>
                    <a:pt x="20810" y="43844"/>
                    <a:pt x="21869" y="42385"/>
                  </a:cubicBezTo>
                  <a:cubicBezTo>
                    <a:pt x="23069" y="40742"/>
                    <a:pt x="24604" y="39369"/>
                    <a:pt x="25761" y="37694"/>
                  </a:cubicBezTo>
                  <a:cubicBezTo>
                    <a:pt x="26939" y="35996"/>
                    <a:pt x="27685" y="34007"/>
                    <a:pt x="27944" y="31953"/>
                  </a:cubicBezTo>
                  <a:cubicBezTo>
                    <a:pt x="28149" y="30343"/>
                    <a:pt x="27566" y="28959"/>
                    <a:pt x="28214" y="27446"/>
                  </a:cubicBezTo>
                  <a:cubicBezTo>
                    <a:pt x="29598" y="24213"/>
                    <a:pt x="33155" y="22149"/>
                    <a:pt x="35857" y="20149"/>
                  </a:cubicBezTo>
                  <a:cubicBezTo>
                    <a:pt x="40300" y="16852"/>
                    <a:pt x="44170" y="12787"/>
                    <a:pt x="47240" y="8182"/>
                  </a:cubicBezTo>
                  <a:cubicBezTo>
                    <a:pt x="48029" y="7015"/>
                    <a:pt x="48786" y="5663"/>
                    <a:pt x="48558" y="4269"/>
                  </a:cubicBezTo>
                  <a:cubicBezTo>
                    <a:pt x="48375" y="3145"/>
                    <a:pt x="47575" y="2226"/>
                    <a:pt x="46656" y="1555"/>
                  </a:cubicBezTo>
                  <a:cubicBezTo>
                    <a:pt x="45272" y="543"/>
                    <a:pt x="43562" y="0"/>
                    <a:pt x="41851" y="0"/>
                  </a:cubicBezTo>
                  <a:close/>
                </a:path>
              </a:pathLst>
            </a:custGeom>
            <a:solidFill>
              <a:srgbClr val="FF8C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9"/>
            <p:cNvSpPr/>
            <p:nvPr/>
          </p:nvSpPr>
          <p:spPr>
            <a:xfrm>
              <a:off x="3962675" y="3516025"/>
              <a:ext cx="215125" cy="173000"/>
            </a:xfrm>
            <a:custGeom>
              <a:rect b="b" l="l" r="r" t="t"/>
              <a:pathLst>
                <a:path extrusionOk="0" h="6920" w="8605">
                  <a:moveTo>
                    <a:pt x="8573" y="1"/>
                  </a:moveTo>
                  <a:cubicBezTo>
                    <a:pt x="7805" y="649"/>
                    <a:pt x="7016" y="1265"/>
                    <a:pt x="6216" y="1871"/>
                  </a:cubicBezTo>
                  <a:cubicBezTo>
                    <a:pt x="4206" y="3352"/>
                    <a:pt x="1719" y="4887"/>
                    <a:pt x="0" y="6898"/>
                  </a:cubicBezTo>
                  <a:cubicBezTo>
                    <a:pt x="11" y="6908"/>
                    <a:pt x="22" y="6908"/>
                    <a:pt x="33" y="6919"/>
                  </a:cubicBezTo>
                  <a:cubicBezTo>
                    <a:pt x="1741" y="4887"/>
                    <a:pt x="4238" y="3362"/>
                    <a:pt x="6259" y="1871"/>
                  </a:cubicBezTo>
                  <a:cubicBezTo>
                    <a:pt x="7059" y="1276"/>
                    <a:pt x="7838" y="649"/>
                    <a:pt x="8605" y="11"/>
                  </a:cubicBezTo>
                  <a:cubicBezTo>
                    <a:pt x="8594" y="11"/>
                    <a:pt x="8583" y="1"/>
                    <a:pt x="8573" y="1"/>
                  </a:cubicBezTo>
                  <a:close/>
                </a:path>
              </a:pathLst>
            </a:custGeom>
            <a:solidFill>
              <a:srgbClr val="6D8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9"/>
            <p:cNvSpPr/>
            <p:nvPr/>
          </p:nvSpPr>
          <p:spPr>
            <a:xfrm>
              <a:off x="3910775" y="3688450"/>
              <a:ext cx="52725" cy="198100"/>
            </a:xfrm>
            <a:custGeom>
              <a:rect b="b" l="l" r="r" t="t"/>
              <a:pathLst>
                <a:path extrusionOk="0" h="7924" w="2109">
                  <a:moveTo>
                    <a:pt x="2076" y="1"/>
                  </a:moveTo>
                  <a:cubicBezTo>
                    <a:pt x="1492" y="692"/>
                    <a:pt x="995" y="1449"/>
                    <a:pt x="649" y="2271"/>
                  </a:cubicBezTo>
                  <a:cubicBezTo>
                    <a:pt x="1" y="3784"/>
                    <a:pt x="584" y="5168"/>
                    <a:pt x="379" y="6778"/>
                  </a:cubicBezTo>
                  <a:cubicBezTo>
                    <a:pt x="336" y="7157"/>
                    <a:pt x="271" y="7535"/>
                    <a:pt x="185" y="7913"/>
                  </a:cubicBezTo>
                  <a:cubicBezTo>
                    <a:pt x="206" y="7913"/>
                    <a:pt x="217" y="7924"/>
                    <a:pt x="228" y="7924"/>
                  </a:cubicBezTo>
                  <a:cubicBezTo>
                    <a:pt x="315" y="7546"/>
                    <a:pt x="379" y="7167"/>
                    <a:pt x="423" y="6778"/>
                  </a:cubicBezTo>
                  <a:cubicBezTo>
                    <a:pt x="628" y="5168"/>
                    <a:pt x="44" y="3784"/>
                    <a:pt x="692" y="2271"/>
                  </a:cubicBezTo>
                  <a:cubicBezTo>
                    <a:pt x="1038" y="1449"/>
                    <a:pt x="1525" y="703"/>
                    <a:pt x="2109" y="22"/>
                  </a:cubicBezTo>
                  <a:cubicBezTo>
                    <a:pt x="2098" y="11"/>
                    <a:pt x="2087" y="11"/>
                    <a:pt x="2076" y="1"/>
                  </a:cubicBezTo>
                  <a:close/>
                </a:path>
              </a:pathLst>
            </a:custGeom>
            <a:solidFill>
              <a:srgbClr val="546D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9"/>
            <p:cNvSpPr/>
            <p:nvPr/>
          </p:nvSpPr>
          <p:spPr>
            <a:xfrm>
              <a:off x="3698100" y="3886275"/>
              <a:ext cx="218400" cy="362150"/>
            </a:xfrm>
            <a:custGeom>
              <a:rect b="b" l="l" r="r" t="t"/>
              <a:pathLst>
                <a:path extrusionOk="0" h="14486" w="8736">
                  <a:moveTo>
                    <a:pt x="8692" y="0"/>
                  </a:moveTo>
                  <a:cubicBezTo>
                    <a:pt x="8335" y="1644"/>
                    <a:pt x="7664" y="3222"/>
                    <a:pt x="6703" y="4606"/>
                  </a:cubicBezTo>
                  <a:cubicBezTo>
                    <a:pt x="5546" y="6281"/>
                    <a:pt x="4011" y="7654"/>
                    <a:pt x="2811" y="9297"/>
                  </a:cubicBezTo>
                  <a:cubicBezTo>
                    <a:pt x="1752" y="10756"/>
                    <a:pt x="974" y="12399"/>
                    <a:pt x="206" y="14032"/>
                  </a:cubicBezTo>
                  <a:cubicBezTo>
                    <a:pt x="141" y="14183"/>
                    <a:pt x="65" y="14334"/>
                    <a:pt x="1" y="14486"/>
                  </a:cubicBezTo>
                  <a:lnTo>
                    <a:pt x="44" y="14486"/>
                  </a:lnTo>
                  <a:cubicBezTo>
                    <a:pt x="109" y="14334"/>
                    <a:pt x="184" y="14183"/>
                    <a:pt x="249" y="14032"/>
                  </a:cubicBezTo>
                  <a:cubicBezTo>
                    <a:pt x="1017" y="12399"/>
                    <a:pt x="1795" y="10756"/>
                    <a:pt x="2854" y="9297"/>
                  </a:cubicBezTo>
                  <a:cubicBezTo>
                    <a:pt x="4044" y="7654"/>
                    <a:pt x="5589" y="6281"/>
                    <a:pt x="6746" y="4606"/>
                  </a:cubicBezTo>
                  <a:cubicBezTo>
                    <a:pt x="7708" y="3222"/>
                    <a:pt x="8378" y="1654"/>
                    <a:pt x="8735" y="11"/>
                  </a:cubicBezTo>
                  <a:cubicBezTo>
                    <a:pt x="8724" y="11"/>
                    <a:pt x="8713" y="0"/>
                    <a:pt x="8692" y="0"/>
                  </a:cubicBezTo>
                  <a:close/>
                </a:path>
              </a:pathLst>
            </a:custGeom>
            <a:solidFill>
              <a:srgbClr val="C485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9"/>
            <p:cNvSpPr/>
            <p:nvPr/>
          </p:nvSpPr>
          <p:spPr>
            <a:xfrm>
              <a:off x="3226500" y="4248400"/>
              <a:ext cx="472700" cy="327825"/>
            </a:xfrm>
            <a:custGeom>
              <a:rect b="b" l="l" r="r" t="t"/>
              <a:pathLst>
                <a:path extrusionOk="0" h="13113" w="18908">
                  <a:moveTo>
                    <a:pt x="1" y="5503"/>
                  </a:moveTo>
                  <a:lnTo>
                    <a:pt x="1" y="5503"/>
                  </a:lnTo>
                  <a:cubicBezTo>
                    <a:pt x="77" y="5881"/>
                    <a:pt x="260" y="6271"/>
                    <a:pt x="315" y="6648"/>
                  </a:cubicBezTo>
                  <a:cubicBezTo>
                    <a:pt x="336" y="6519"/>
                    <a:pt x="358" y="6379"/>
                    <a:pt x="336" y="6238"/>
                  </a:cubicBezTo>
                  <a:cubicBezTo>
                    <a:pt x="304" y="6021"/>
                    <a:pt x="174" y="5849"/>
                    <a:pt x="77" y="5654"/>
                  </a:cubicBezTo>
                  <a:cubicBezTo>
                    <a:pt x="44" y="5600"/>
                    <a:pt x="23" y="5557"/>
                    <a:pt x="1" y="5503"/>
                  </a:cubicBezTo>
                  <a:close/>
                  <a:moveTo>
                    <a:pt x="18865" y="1"/>
                  </a:moveTo>
                  <a:cubicBezTo>
                    <a:pt x="17924" y="1990"/>
                    <a:pt x="16984" y="3979"/>
                    <a:pt x="16054" y="5978"/>
                  </a:cubicBezTo>
                  <a:cubicBezTo>
                    <a:pt x="15524" y="7102"/>
                    <a:pt x="15027" y="8248"/>
                    <a:pt x="14789" y="9481"/>
                  </a:cubicBezTo>
                  <a:cubicBezTo>
                    <a:pt x="14735" y="9740"/>
                    <a:pt x="14724" y="10064"/>
                    <a:pt x="14724" y="10410"/>
                  </a:cubicBezTo>
                  <a:cubicBezTo>
                    <a:pt x="14887" y="8854"/>
                    <a:pt x="15394" y="7460"/>
                    <a:pt x="16097" y="5978"/>
                  </a:cubicBezTo>
                  <a:cubicBezTo>
                    <a:pt x="17027" y="3979"/>
                    <a:pt x="17967" y="1990"/>
                    <a:pt x="18908" y="1"/>
                  </a:cubicBezTo>
                  <a:close/>
                  <a:moveTo>
                    <a:pt x="14659" y="11794"/>
                  </a:moveTo>
                  <a:cubicBezTo>
                    <a:pt x="14616" y="12173"/>
                    <a:pt x="14519" y="12507"/>
                    <a:pt x="14335" y="12745"/>
                  </a:cubicBezTo>
                  <a:cubicBezTo>
                    <a:pt x="14205" y="12897"/>
                    <a:pt x="14043" y="13016"/>
                    <a:pt x="13859" y="13091"/>
                  </a:cubicBezTo>
                  <a:cubicBezTo>
                    <a:pt x="13914" y="13081"/>
                    <a:pt x="13957" y="13081"/>
                    <a:pt x="14000" y="13081"/>
                  </a:cubicBezTo>
                  <a:cubicBezTo>
                    <a:pt x="14032" y="13059"/>
                    <a:pt x="14075" y="13038"/>
                    <a:pt x="14108" y="13016"/>
                  </a:cubicBezTo>
                  <a:cubicBezTo>
                    <a:pt x="14292" y="12897"/>
                    <a:pt x="14443" y="12735"/>
                    <a:pt x="14541" y="12540"/>
                  </a:cubicBezTo>
                  <a:cubicBezTo>
                    <a:pt x="14649" y="12313"/>
                    <a:pt x="14670" y="12053"/>
                    <a:pt x="14659" y="11794"/>
                  </a:cubicBezTo>
                  <a:close/>
                  <a:moveTo>
                    <a:pt x="8509" y="10843"/>
                  </a:moveTo>
                  <a:cubicBezTo>
                    <a:pt x="8963" y="11059"/>
                    <a:pt x="9406" y="11286"/>
                    <a:pt x="9849" y="11524"/>
                  </a:cubicBezTo>
                  <a:cubicBezTo>
                    <a:pt x="10573" y="11913"/>
                    <a:pt x="11568" y="12778"/>
                    <a:pt x="12540" y="13113"/>
                  </a:cubicBezTo>
                  <a:lnTo>
                    <a:pt x="12703" y="13113"/>
                  </a:lnTo>
                  <a:cubicBezTo>
                    <a:pt x="12216" y="12973"/>
                    <a:pt x="11784" y="12670"/>
                    <a:pt x="11351" y="12389"/>
                  </a:cubicBezTo>
                  <a:cubicBezTo>
                    <a:pt x="10433" y="11794"/>
                    <a:pt x="9482" y="11286"/>
                    <a:pt x="8509" y="10843"/>
                  </a:cubicBezTo>
                  <a:close/>
                </a:path>
              </a:pathLst>
            </a:custGeom>
            <a:solidFill>
              <a:srgbClr val="935F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9"/>
            <p:cNvSpPr/>
            <p:nvPr/>
          </p:nvSpPr>
          <p:spPr>
            <a:xfrm>
              <a:off x="3540000" y="4575400"/>
              <a:ext cx="36525" cy="4350"/>
            </a:xfrm>
            <a:custGeom>
              <a:rect b="b" l="l" r="r" t="t"/>
              <a:pathLst>
                <a:path extrusionOk="0" h="174" w="1461">
                  <a:moveTo>
                    <a:pt x="1460" y="1"/>
                  </a:moveTo>
                  <a:cubicBezTo>
                    <a:pt x="1417" y="1"/>
                    <a:pt x="1374" y="1"/>
                    <a:pt x="1319" y="11"/>
                  </a:cubicBezTo>
                  <a:cubicBezTo>
                    <a:pt x="1136" y="87"/>
                    <a:pt x="930" y="119"/>
                    <a:pt x="725" y="119"/>
                  </a:cubicBezTo>
                  <a:cubicBezTo>
                    <a:pt x="574" y="119"/>
                    <a:pt x="422" y="98"/>
                    <a:pt x="281" y="66"/>
                  </a:cubicBezTo>
                  <a:cubicBezTo>
                    <a:pt x="238" y="54"/>
                    <a:pt x="195" y="44"/>
                    <a:pt x="163" y="33"/>
                  </a:cubicBezTo>
                  <a:lnTo>
                    <a:pt x="0" y="33"/>
                  </a:lnTo>
                  <a:cubicBezTo>
                    <a:pt x="260" y="119"/>
                    <a:pt x="509" y="174"/>
                    <a:pt x="757" y="174"/>
                  </a:cubicBezTo>
                  <a:cubicBezTo>
                    <a:pt x="1006" y="174"/>
                    <a:pt x="1233" y="119"/>
                    <a:pt x="1460" y="1"/>
                  </a:cubicBezTo>
                  <a:close/>
                </a:path>
              </a:pathLst>
            </a:custGeom>
            <a:solidFill>
              <a:srgbClr val="8A57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9"/>
            <p:cNvSpPr/>
            <p:nvPr/>
          </p:nvSpPr>
          <p:spPr>
            <a:xfrm>
              <a:off x="3225175" y="3486850"/>
              <a:ext cx="951825" cy="1091550"/>
            </a:xfrm>
            <a:custGeom>
              <a:rect b="b" l="l" r="r" t="t"/>
              <a:pathLst>
                <a:path extrusionOk="0" h="43662" w="38073">
                  <a:moveTo>
                    <a:pt x="36310" y="0"/>
                  </a:moveTo>
                  <a:cubicBezTo>
                    <a:pt x="35133" y="1060"/>
                    <a:pt x="33889" y="2086"/>
                    <a:pt x="32570" y="2973"/>
                  </a:cubicBezTo>
                  <a:cubicBezTo>
                    <a:pt x="30657" y="4270"/>
                    <a:pt x="28971" y="5989"/>
                    <a:pt x="27230" y="7546"/>
                  </a:cubicBezTo>
                  <a:cubicBezTo>
                    <a:pt x="27003" y="7751"/>
                    <a:pt x="26766" y="7967"/>
                    <a:pt x="26658" y="8259"/>
                  </a:cubicBezTo>
                  <a:cubicBezTo>
                    <a:pt x="26538" y="8562"/>
                    <a:pt x="26581" y="8897"/>
                    <a:pt x="26625" y="9221"/>
                  </a:cubicBezTo>
                  <a:cubicBezTo>
                    <a:pt x="27122" y="13437"/>
                    <a:pt x="25836" y="17826"/>
                    <a:pt x="23144" y="21101"/>
                  </a:cubicBezTo>
                  <a:cubicBezTo>
                    <a:pt x="21296" y="23360"/>
                    <a:pt x="19350" y="25133"/>
                    <a:pt x="18215" y="27879"/>
                  </a:cubicBezTo>
                  <a:cubicBezTo>
                    <a:pt x="17134" y="30484"/>
                    <a:pt x="16550" y="33262"/>
                    <a:pt x="15696" y="35933"/>
                  </a:cubicBezTo>
                  <a:cubicBezTo>
                    <a:pt x="15480" y="36613"/>
                    <a:pt x="15242" y="37532"/>
                    <a:pt x="14734" y="38051"/>
                  </a:cubicBezTo>
                  <a:cubicBezTo>
                    <a:pt x="14301" y="38505"/>
                    <a:pt x="13696" y="38592"/>
                    <a:pt x="13750" y="39392"/>
                  </a:cubicBezTo>
                  <a:cubicBezTo>
                    <a:pt x="13782" y="39878"/>
                    <a:pt x="14010" y="40321"/>
                    <a:pt x="14096" y="40797"/>
                  </a:cubicBezTo>
                  <a:cubicBezTo>
                    <a:pt x="14193" y="41273"/>
                    <a:pt x="14064" y="41867"/>
                    <a:pt x="13610" y="42051"/>
                  </a:cubicBezTo>
                  <a:cubicBezTo>
                    <a:pt x="13513" y="42094"/>
                    <a:pt x="13393" y="42116"/>
                    <a:pt x="13275" y="42116"/>
                  </a:cubicBezTo>
                  <a:cubicBezTo>
                    <a:pt x="13156" y="42116"/>
                    <a:pt x="13026" y="42094"/>
                    <a:pt x="12896" y="42073"/>
                  </a:cubicBezTo>
                  <a:cubicBezTo>
                    <a:pt x="11113" y="41705"/>
                    <a:pt x="9696" y="40343"/>
                    <a:pt x="7967" y="39770"/>
                  </a:cubicBezTo>
                  <a:cubicBezTo>
                    <a:pt x="6756" y="39359"/>
                    <a:pt x="5448" y="39359"/>
                    <a:pt x="4183" y="39111"/>
                  </a:cubicBezTo>
                  <a:cubicBezTo>
                    <a:pt x="3146" y="38905"/>
                    <a:pt x="2076" y="38484"/>
                    <a:pt x="1384" y="37629"/>
                  </a:cubicBezTo>
                  <a:cubicBezTo>
                    <a:pt x="854" y="36981"/>
                    <a:pt x="930" y="35511"/>
                    <a:pt x="162" y="35165"/>
                  </a:cubicBezTo>
                  <a:cubicBezTo>
                    <a:pt x="11" y="35424"/>
                    <a:pt x="0" y="35695"/>
                    <a:pt x="54" y="35965"/>
                  </a:cubicBezTo>
                  <a:cubicBezTo>
                    <a:pt x="76" y="36019"/>
                    <a:pt x="97" y="36062"/>
                    <a:pt x="130" y="36116"/>
                  </a:cubicBezTo>
                  <a:cubicBezTo>
                    <a:pt x="227" y="36311"/>
                    <a:pt x="357" y="36483"/>
                    <a:pt x="389" y="36700"/>
                  </a:cubicBezTo>
                  <a:cubicBezTo>
                    <a:pt x="411" y="36841"/>
                    <a:pt x="389" y="36981"/>
                    <a:pt x="368" y="37110"/>
                  </a:cubicBezTo>
                  <a:cubicBezTo>
                    <a:pt x="378" y="37197"/>
                    <a:pt x="389" y="37283"/>
                    <a:pt x="389" y="37360"/>
                  </a:cubicBezTo>
                  <a:cubicBezTo>
                    <a:pt x="357" y="38927"/>
                    <a:pt x="3416" y="39402"/>
                    <a:pt x="4508" y="39726"/>
                  </a:cubicBezTo>
                  <a:cubicBezTo>
                    <a:pt x="5902" y="40137"/>
                    <a:pt x="7253" y="40667"/>
                    <a:pt x="8562" y="41305"/>
                  </a:cubicBezTo>
                  <a:cubicBezTo>
                    <a:pt x="9535" y="41748"/>
                    <a:pt x="10486" y="42256"/>
                    <a:pt x="11404" y="42851"/>
                  </a:cubicBezTo>
                  <a:cubicBezTo>
                    <a:pt x="11837" y="43132"/>
                    <a:pt x="12269" y="43435"/>
                    <a:pt x="12756" y="43575"/>
                  </a:cubicBezTo>
                  <a:cubicBezTo>
                    <a:pt x="12788" y="43586"/>
                    <a:pt x="12831" y="43596"/>
                    <a:pt x="12874" y="43608"/>
                  </a:cubicBezTo>
                  <a:cubicBezTo>
                    <a:pt x="13015" y="43640"/>
                    <a:pt x="13167" y="43661"/>
                    <a:pt x="13318" y="43661"/>
                  </a:cubicBezTo>
                  <a:cubicBezTo>
                    <a:pt x="13523" y="43661"/>
                    <a:pt x="13729" y="43629"/>
                    <a:pt x="13912" y="43553"/>
                  </a:cubicBezTo>
                  <a:cubicBezTo>
                    <a:pt x="14096" y="43478"/>
                    <a:pt x="14258" y="43359"/>
                    <a:pt x="14388" y="43207"/>
                  </a:cubicBezTo>
                  <a:cubicBezTo>
                    <a:pt x="14572" y="42969"/>
                    <a:pt x="14669" y="42635"/>
                    <a:pt x="14712" y="42256"/>
                  </a:cubicBezTo>
                  <a:lnTo>
                    <a:pt x="14712" y="42083"/>
                  </a:lnTo>
                  <a:cubicBezTo>
                    <a:pt x="14712" y="41672"/>
                    <a:pt x="14734" y="41273"/>
                    <a:pt x="14777" y="40872"/>
                  </a:cubicBezTo>
                  <a:cubicBezTo>
                    <a:pt x="14777" y="40526"/>
                    <a:pt x="14788" y="40202"/>
                    <a:pt x="14842" y="39943"/>
                  </a:cubicBezTo>
                  <a:cubicBezTo>
                    <a:pt x="15080" y="38710"/>
                    <a:pt x="15577" y="37564"/>
                    <a:pt x="16107" y="36440"/>
                  </a:cubicBezTo>
                  <a:cubicBezTo>
                    <a:pt x="17037" y="34441"/>
                    <a:pt x="17977" y="32452"/>
                    <a:pt x="18918" y="30463"/>
                  </a:cubicBezTo>
                  <a:cubicBezTo>
                    <a:pt x="18982" y="30311"/>
                    <a:pt x="19058" y="30160"/>
                    <a:pt x="19123" y="30009"/>
                  </a:cubicBezTo>
                  <a:cubicBezTo>
                    <a:pt x="19891" y="28376"/>
                    <a:pt x="20669" y="26733"/>
                    <a:pt x="21728" y="25274"/>
                  </a:cubicBezTo>
                  <a:cubicBezTo>
                    <a:pt x="22928" y="23631"/>
                    <a:pt x="24463" y="22258"/>
                    <a:pt x="25620" y="20583"/>
                  </a:cubicBezTo>
                  <a:cubicBezTo>
                    <a:pt x="26581" y="19199"/>
                    <a:pt x="27252" y="17621"/>
                    <a:pt x="27609" y="15977"/>
                  </a:cubicBezTo>
                  <a:cubicBezTo>
                    <a:pt x="27695" y="15599"/>
                    <a:pt x="27760" y="15221"/>
                    <a:pt x="27803" y="14842"/>
                  </a:cubicBezTo>
                  <a:cubicBezTo>
                    <a:pt x="28008" y="13232"/>
                    <a:pt x="27425" y="11848"/>
                    <a:pt x="28073" y="10335"/>
                  </a:cubicBezTo>
                  <a:cubicBezTo>
                    <a:pt x="28419" y="9513"/>
                    <a:pt x="28916" y="8756"/>
                    <a:pt x="29500" y="8065"/>
                  </a:cubicBezTo>
                  <a:cubicBezTo>
                    <a:pt x="31219" y="6054"/>
                    <a:pt x="33706" y="4519"/>
                    <a:pt x="35716" y="3038"/>
                  </a:cubicBezTo>
                  <a:cubicBezTo>
                    <a:pt x="36516" y="2432"/>
                    <a:pt x="37305" y="1816"/>
                    <a:pt x="38073" y="1168"/>
                  </a:cubicBezTo>
                  <a:cubicBezTo>
                    <a:pt x="37759" y="1005"/>
                    <a:pt x="37370" y="757"/>
                    <a:pt x="36927" y="433"/>
                  </a:cubicBezTo>
                  <a:cubicBezTo>
                    <a:pt x="36721" y="292"/>
                    <a:pt x="36516" y="152"/>
                    <a:pt x="36310" y="0"/>
                  </a:cubicBezTo>
                  <a:close/>
                </a:path>
              </a:pathLst>
            </a:custGeom>
            <a:solidFill>
              <a:srgbClr val="FF74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9"/>
            <p:cNvSpPr/>
            <p:nvPr/>
          </p:nvSpPr>
          <p:spPr>
            <a:xfrm>
              <a:off x="3947800" y="2690450"/>
              <a:ext cx="882675" cy="830350"/>
            </a:xfrm>
            <a:custGeom>
              <a:rect b="b" l="l" r="r" t="t"/>
              <a:pathLst>
                <a:path extrusionOk="0" h="33214" w="35307">
                  <a:moveTo>
                    <a:pt x="23189" y="1"/>
                  </a:moveTo>
                  <a:cubicBezTo>
                    <a:pt x="22210" y="1"/>
                    <a:pt x="21900" y="583"/>
                    <a:pt x="21059" y="1404"/>
                  </a:cubicBezTo>
                  <a:cubicBezTo>
                    <a:pt x="19091" y="3350"/>
                    <a:pt x="16940" y="5156"/>
                    <a:pt x="14486" y="6453"/>
                  </a:cubicBezTo>
                  <a:cubicBezTo>
                    <a:pt x="15308" y="8258"/>
                    <a:pt x="16053" y="10312"/>
                    <a:pt x="14475" y="11544"/>
                  </a:cubicBezTo>
                  <a:cubicBezTo>
                    <a:pt x="12940" y="12744"/>
                    <a:pt x="10941" y="13523"/>
                    <a:pt x="9330" y="14679"/>
                  </a:cubicBezTo>
                  <a:cubicBezTo>
                    <a:pt x="6065" y="17025"/>
                    <a:pt x="3146" y="19846"/>
                    <a:pt x="714" y="23046"/>
                  </a:cubicBezTo>
                  <a:cubicBezTo>
                    <a:pt x="357" y="23511"/>
                    <a:pt x="1" y="24030"/>
                    <a:pt x="33" y="24614"/>
                  </a:cubicBezTo>
                  <a:cubicBezTo>
                    <a:pt x="66" y="25273"/>
                    <a:pt x="573" y="25792"/>
                    <a:pt x="1060" y="26235"/>
                  </a:cubicBezTo>
                  <a:cubicBezTo>
                    <a:pt x="2150" y="27222"/>
                    <a:pt x="8410" y="33213"/>
                    <a:pt x="9757" y="33213"/>
                  </a:cubicBezTo>
                  <a:cubicBezTo>
                    <a:pt x="9826" y="33213"/>
                    <a:pt x="9883" y="33197"/>
                    <a:pt x="9924" y="33164"/>
                  </a:cubicBezTo>
                  <a:cubicBezTo>
                    <a:pt x="14129" y="29813"/>
                    <a:pt x="18777" y="27078"/>
                    <a:pt x="23750" y="25078"/>
                  </a:cubicBezTo>
                  <a:cubicBezTo>
                    <a:pt x="27987" y="23381"/>
                    <a:pt x="32020" y="20257"/>
                    <a:pt x="33868" y="15933"/>
                  </a:cubicBezTo>
                  <a:cubicBezTo>
                    <a:pt x="33955" y="15717"/>
                    <a:pt x="34052" y="15490"/>
                    <a:pt x="34127" y="15263"/>
                  </a:cubicBezTo>
                  <a:cubicBezTo>
                    <a:pt x="35306" y="12063"/>
                    <a:pt x="34982" y="8183"/>
                    <a:pt x="32744" y="5599"/>
                  </a:cubicBezTo>
                  <a:cubicBezTo>
                    <a:pt x="31436" y="4085"/>
                    <a:pt x="29599" y="3134"/>
                    <a:pt x="27814" y="2216"/>
                  </a:cubicBezTo>
                  <a:cubicBezTo>
                    <a:pt x="26647" y="1621"/>
                    <a:pt x="24809" y="150"/>
                    <a:pt x="23523" y="21"/>
                  </a:cubicBezTo>
                  <a:cubicBezTo>
                    <a:pt x="23404" y="7"/>
                    <a:pt x="23293" y="1"/>
                    <a:pt x="231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9"/>
            <p:cNvSpPr/>
            <p:nvPr/>
          </p:nvSpPr>
          <p:spPr>
            <a:xfrm>
              <a:off x="4583700" y="2709325"/>
              <a:ext cx="18925" cy="12200"/>
            </a:xfrm>
            <a:custGeom>
              <a:rect b="b" l="l" r="r" t="t"/>
              <a:pathLst>
                <a:path extrusionOk="0" h="488" w="757">
                  <a:moveTo>
                    <a:pt x="22" y="1"/>
                  </a:moveTo>
                  <a:cubicBezTo>
                    <a:pt x="12" y="12"/>
                    <a:pt x="12" y="22"/>
                    <a:pt x="0" y="22"/>
                  </a:cubicBezTo>
                  <a:cubicBezTo>
                    <a:pt x="260" y="174"/>
                    <a:pt x="509" y="325"/>
                    <a:pt x="757" y="488"/>
                  </a:cubicBezTo>
                  <a:cubicBezTo>
                    <a:pt x="519" y="315"/>
                    <a:pt x="271" y="152"/>
                    <a:pt x="22" y="1"/>
                  </a:cubicBezTo>
                  <a:close/>
                </a:path>
              </a:pathLst>
            </a:custGeom>
            <a:solidFill>
              <a:srgbClr val="C2D3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9"/>
            <p:cNvSpPr/>
            <p:nvPr/>
          </p:nvSpPr>
          <p:spPr>
            <a:xfrm>
              <a:off x="4114275" y="3471175"/>
              <a:ext cx="19200" cy="15700"/>
            </a:xfrm>
            <a:custGeom>
              <a:rect b="b" l="l" r="r" t="t"/>
              <a:pathLst>
                <a:path extrusionOk="0" h="628" w="768">
                  <a:moveTo>
                    <a:pt x="1" y="0"/>
                  </a:moveTo>
                  <a:cubicBezTo>
                    <a:pt x="33" y="76"/>
                    <a:pt x="109" y="130"/>
                    <a:pt x="174" y="184"/>
                  </a:cubicBezTo>
                  <a:cubicBezTo>
                    <a:pt x="368" y="335"/>
                    <a:pt x="552" y="476"/>
                    <a:pt x="746" y="627"/>
                  </a:cubicBezTo>
                  <a:cubicBezTo>
                    <a:pt x="758" y="616"/>
                    <a:pt x="758" y="616"/>
                    <a:pt x="768" y="616"/>
                  </a:cubicBezTo>
                  <a:cubicBezTo>
                    <a:pt x="520" y="422"/>
                    <a:pt x="260" y="217"/>
                    <a:pt x="1" y="0"/>
                  </a:cubicBezTo>
                  <a:close/>
                </a:path>
              </a:pathLst>
            </a:custGeom>
            <a:solidFill>
              <a:srgbClr val="C274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9"/>
            <p:cNvSpPr/>
            <p:nvPr/>
          </p:nvSpPr>
          <p:spPr>
            <a:xfrm>
              <a:off x="4132925" y="3486575"/>
              <a:ext cx="15425" cy="11100"/>
            </a:xfrm>
            <a:custGeom>
              <a:rect b="b" l="l" r="r" t="t"/>
              <a:pathLst>
                <a:path extrusionOk="0" h="444" w="617">
                  <a:moveTo>
                    <a:pt x="22" y="0"/>
                  </a:moveTo>
                  <a:cubicBezTo>
                    <a:pt x="12" y="0"/>
                    <a:pt x="12" y="0"/>
                    <a:pt x="0" y="11"/>
                  </a:cubicBezTo>
                  <a:cubicBezTo>
                    <a:pt x="206" y="163"/>
                    <a:pt x="411" y="303"/>
                    <a:pt x="617" y="444"/>
                  </a:cubicBezTo>
                  <a:cubicBezTo>
                    <a:pt x="422" y="303"/>
                    <a:pt x="228" y="151"/>
                    <a:pt x="22" y="0"/>
                  </a:cubicBezTo>
                  <a:close/>
                </a:path>
              </a:pathLst>
            </a:custGeom>
            <a:solidFill>
              <a:srgbClr val="C260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9"/>
            <p:cNvSpPr/>
            <p:nvPr/>
          </p:nvSpPr>
          <p:spPr>
            <a:xfrm>
              <a:off x="4196450" y="3510100"/>
              <a:ext cx="11375" cy="9200"/>
            </a:xfrm>
            <a:custGeom>
              <a:rect b="b" l="l" r="r" t="t"/>
              <a:pathLst>
                <a:path extrusionOk="0" h="368" w="455">
                  <a:moveTo>
                    <a:pt x="454" y="0"/>
                  </a:moveTo>
                  <a:lnTo>
                    <a:pt x="454" y="0"/>
                  </a:lnTo>
                  <a:cubicBezTo>
                    <a:pt x="303" y="119"/>
                    <a:pt x="151" y="248"/>
                    <a:pt x="0" y="368"/>
                  </a:cubicBezTo>
                  <a:cubicBezTo>
                    <a:pt x="108" y="324"/>
                    <a:pt x="195" y="238"/>
                    <a:pt x="281" y="162"/>
                  </a:cubicBezTo>
                  <a:cubicBezTo>
                    <a:pt x="346" y="108"/>
                    <a:pt x="400" y="54"/>
                    <a:pt x="454" y="0"/>
                  </a:cubicBezTo>
                  <a:close/>
                </a:path>
              </a:pathLst>
            </a:custGeom>
            <a:solidFill>
              <a:srgbClr val="5380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9"/>
            <p:cNvSpPr/>
            <p:nvPr/>
          </p:nvSpPr>
          <p:spPr>
            <a:xfrm>
              <a:off x="4111575" y="2709875"/>
              <a:ext cx="716450" cy="810225"/>
            </a:xfrm>
            <a:custGeom>
              <a:rect b="b" l="l" r="r" t="t"/>
              <a:pathLst>
                <a:path extrusionOk="0" h="32409" w="28658">
                  <a:moveTo>
                    <a:pt x="18885" y="0"/>
                  </a:moveTo>
                  <a:cubicBezTo>
                    <a:pt x="18042" y="1038"/>
                    <a:pt x="17134" y="1979"/>
                    <a:pt x="16151" y="2822"/>
                  </a:cubicBezTo>
                  <a:cubicBezTo>
                    <a:pt x="16583" y="3438"/>
                    <a:pt x="17275" y="3914"/>
                    <a:pt x="17859" y="4400"/>
                  </a:cubicBezTo>
                  <a:cubicBezTo>
                    <a:pt x="20247" y="6378"/>
                    <a:pt x="21545" y="9751"/>
                    <a:pt x="20648" y="12713"/>
                  </a:cubicBezTo>
                  <a:cubicBezTo>
                    <a:pt x="20291" y="13870"/>
                    <a:pt x="19632" y="14918"/>
                    <a:pt x="18907" y="15891"/>
                  </a:cubicBezTo>
                  <a:cubicBezTo>
                    <a:pt x="15794" y="20085"/>
                    <a:pt x="11438" y="23090"/>
                    <a:pt x="7081" y="25869"/>
                  </a:cubicBezTo>
                  <a:cubicBezTo>
                    <a:pt x="5838" y="26658"/>
                    <a:pt x="4595" y="27436"/>
                    <a:pt x="3352" y="28226"/>
                  </a:cubicBezTo>
                  <a:cubicBezTo>
                    <a:pt x="2963" y="28485"/>
                    <a:pt x="1" y="30225"/>
                    <a:pt x="109" y="30452"/>
                  </a:cubicBezTo>
                  <a:cubicBezTo>
                    <a:pt x="368" y="30669"/>
                    <a:pt x="628" y="30874"/>
                    <a:pt x="876" y="31068"/>
                  </a:cubicBezTo>
                  <a:cubicBezTo>
                    <a:pt x="1082" y="31219"/>
                    <a:pt x="1276" y="31371"/>
                    <a:pt x="1471" y="31512"/>
                  </a:cubicBezTo>
                  <a:cubicBezTo>
                    <a:pt x="1903" y="31803"/>
                    <a:pt x="2346" y="32074"/>
                    <a:pt x="2811" y="32290"/>
                  </a:cubicBezTo>
                  <a:cubicBezTo>
                    <a:pt x="2941" y="32355"/>
                    <a:pt x="3081" y="32409"/>
                    <a:pt x="3211" y="32409"/>
                  </a:cubicBezTo>
                  <a:cubicBezTo>
                    <a:pt x="3254" y="32409"/>
                    <a:pt x="3287" y="32409"/>
                    <a:pt x="3319" y="32398"/>
                  </a:cubicBezTo>
                  <a:cubicBezTo>
                    <a:pt x="3341" y="32398"/>
                    <a:pt x="3373" y="32387"/>
                    <a:pt x="3395" y="32377"/>
                  </a:cubicBezTo>
                  <a:cubicBezTo>
                    <a:pt x="3546" y="32257"/>
                    <a:pt x="3698" y="32128"/>
                    <a:pt x="3849" y="32009"/>
                  </a:cubicBezTo>
                  <a:cubicBezTo>
                    <a:pt x="5222" y="30787"/>
                    <a:pt x="6789" y="29771"/>
                    <a:pt x="8335" y="28788"/>
                  </a:cubicBezTo>
                  <a:cubicBezTo>
                    <a:pt x="11113" y="27025"/>
                    <a:pt x="14042" y="25523"/>
                    <a:pt x="17091" y="24301"/>
                  </a:cubicBezTo>
                  <a:cubicBezTo>
                    <a:pt x="21328" y="22604"/>
                    <a:pt x="25361" y="19480"/>
                    <a:pt x="27209" y="15156"/>
                  </a:cubicBezTo>
                  <a:cubicBezTo>
                    <a:pt x="27307" y="14940"/>
                    <a:pt x="27393" y="14713"/>
                    <a:pt x="27480" y="14486"/>
                  </a:cubicBezTo>
                  <a:cubicBezTo>
                    <a:pt x="28657" y="11286"/>
                    <a:pt x="28333" y="7406"/>
                    <a:pt x="26096" y="4822"/>
                  </a:cubicBezTo>
                  <a:cubicBezTo>
                    <a:pt x="24777" y="3308"/>
                    <a:pt x="22939" y="2357"/>
                    <a:pt x="21155" y="1439"/>
                  </a:cubicBezTo>
                  <a:cubicBezTo>
                    <a:pt x="20658" y="1179"/>
                    <a:pt x="20150" y="812"/>
                    <a:pt x="19642" y="466"/>
                  </a:cubicBezTo>
                  <a:cubicBezTo>
                    <a:pt x="19394" y="303"/>
                    <a:pt x="19145" y="152"/>
                    <a:pt x="18885" y="0"/>
                  </a:cubicBezTo>
                  <a:close/>
                </a:path>
              </a:pathLst>
            </a:custGeom>
            <a:solidFill>
              <a:schemeClr val="dk1">
                <a:alpha val="95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29"/>
            <p:cNvSpPr/>
            <p:nvPr/>
          </p:nvSpPr>
          <p:spPr>
            <a:xfrm>
              <a:off x="2951675" y="1877350"/>
              <a:ext cx="161900" cy="127925"/>
            </a:xfrm>
            <a:custGeom>
              <a:rect b="b" l="l" r="r" t="t"/>
              <a:pathLst>
                <a:path extrusionOk="0" h="5117" w="6476">
                  <a:moveTo>
                    <a:pt x="3724" y="0"/>
                  </a:moveTo>
                  <a:cubicBezTo>
                    <a:pt x="2592" y="0"/>
                    <a:pt x="1335" y="518"/>
                    <a:pt x="443" y="1164"/>
                  </a:cubicBezTo>
                  <a:cubicBezTo>
                    <a:pt x="227" y="1326"/>
                    <a:pt x="1" y="1628"/>
                    <a:pt x="162" y="1845"/>
                  </a:cubicBezTo>
                  <a:cubicBezTo>
                    <a:pt x="225" y="1929"/>
                    <a:pt x="310" y="1963"/>
                    <a:pt x="405" y="1963"/>
                  </a:cubicBezTo>
                  <a:cubicBezTo>
                    <a:pt x="590" y="1963"/>
                    <a:pt x="813" y="1836"/>
                    <a:pt x="984" y="1715"/>
                  </a:cubicBezTo>
                  <a:cubicBezTo>
                    <a:pt x="1659" y="1255"/>
                    <a:pt x="2480" y="1111"/>
                    <a:pt x="3314" y="1111"/>
                  </a:cubicBezTo>
                  <a:cubicBezTo>
                    <a:pt x="3696" y="1111"/>
                    <a:pt x="4080" y="1141"/>
                    <a:pt x="4454" y="1186"/>
                  </a:cubicBezTo>
                  <a:cubicBezTo>
                    <a:pt x="4757" y="1218"/>
                    <a:pt x="5081" y="1272"/>
                    <a:pt x="5319" y="1455"/>
                  </a:cubicBezTo>
                  <a:cubicBezTo>
                    <a:pt x="5567" y="1640"/>
                    <a:pt x="5697" y="2007"/>
                    <a:pt x="5535" y="2255"/>
                  </a:cubicBezTo>
                  <a:cubicBezTo>
                    <a:pt x="5101" y="2147"/>
                    <a:pt x="4652" y="2095"/>
                    <a:pt x="4204" y="2095"/>
                  </a:cubicBezTo>
                  <a:cubicBezTo>
                    <a:pt x="2945" y="2095"/>
                    <a:pt x="1681" y="2509"/>
                    <a:pt x="692" y="3283"/>
                  </a:cubicBezTo>
                  <a:cubicBezTo>
                    <a:pt x="638" y="3326"/>
                    <a:pt x="573" y="3380"/>
                    <a:pt x="552" y="3456"/>
                  </a:cubicBezTo>
                  <a:cubicBezTo>
                    <a:pt x="498" y="3607"/>
                    <a:pt x="638" y="3769"/>
                    <a:pt x="801" y="3802"/>
                  </a:cubicBezTo>
                  <a:cubicBezTo>
                    <a:pt x="830" y="3807"/>
                    <a:pt x="859" y="3810"/>
                    <a:pt x="889" y="3810"/>
                  </a:cubicBezTo>
                  <a:cubicBezTo>
                    <a:pt x="1021" y="3810"/>
                    <a:pt x="1152" y="3757"/>
                    <a:pt x="1276" y="3704"/>
                  </a:cubicBezTo>
                  <a:cubicBezTo>
                    <a:pt x="2267" y="3296"/>
                    <a:pt x="3336" y="2958"/>
                    <a:pt x="4397" y="2958"/>
                  </a:cubicBezTo>
                  <a:cubicBezTo>
                    <a:pt x="4713" y="2958"/>
                    <a:pt x="5028" y="2988"/>
                    <a:pt x="5341" y="3055"/>
                  </a:cubicBezTo>
                  <a:cubicBezTo>
                    <a:pt x="4465" y="3456"/>
                    <a:pt x="3578" y="3845"/>
                    <a:pt x="2703" y="4244"/>
                  </a:cubicBezTo>
                  <a:cubicBezTo>
                    <a:pt x="2422" y="4364"/>
                    <a:pt x="2076" y="4623"/>
                    <a:pt x="2206" y="4904"/>
                  </a:cubicBezTo>
                  <a:cubicBezTo>
                    <a:pt x="2261" y="5041"/>
                    <a:pt x="2416" y="5117"/>
                    <a:pt x="2567" y="5117"/>
                  </a:cubicBezTo>
                  <a:cubicBezTo>
                    <a:pt x="2595" y="5117"/>
                    <a:pt x="2622" y="5114"/>
                    <a:pt x="2649" y="5109"/>
                  </a:cubicBezTo>
                  <a:cubicBezTo>
                    <a:pt x="2833" y="5088"/>
                    <a:pt x="2984" y="4991"/>
                    <a:pt x="3136" y="4904"/>
                  </a:cubicBezTo>
                  <a:cubicBezTo>
                    <a:pt x="3784" y="4552"/>
                    <a:pt x="4518" y="4370"/>
                    <a:pt x="5248" y="4370"/>
                  </a:cubicBezTo>
                  <a:cubicBezTo>
                    <a:pt x="5526" y="4370"/>
                    <a:pt x="5804" y="4396"/>
                    <a:pt x="6076" y="4450"/>
                  </a:cubicBezTo>
                  <a:cubicBezTo>
                    <a:pt x="6113" y="4459"/>
                    <a:pt x="6154" y="4467"/>
                    <a:pt x="6193" y="4467"/>
                  </a:cubicBezTo>
                  <a:cubicBezTo>
                    <a:pt x="6244" y="4467"/>
                    <a:pt x="6289" y="4454"/>
                    <a:pt x="6314" y="4417"/>
                  </a:cubicBezTo>
                  <a:cubicBezTo>
                    <a:pt x="6346" y="4385"/>
                    <a:pt x="6346" y="4342"/>
                    <a:pt x="6357" y="4299"/>
                  </a:cubicBezTo>
                  <a:cubicBezTo>
                    <a:pt x="6465" y="3423"/>
                    <a:pt x="6475" y="2515"/>
                    <a:pt x="6184" y="1693"/>
                  </a:cubicBezTo>
                  <a:cubicBezTo>
                    <a:pt x="5744" y="457"/>
                    <a:pt x="4789" y="0"/>
                    <a:pt x="3724" y="0"/>
                  </a:cubicBezTo>
                  <a:close/>
                </a:path>
              </a:pathLst>
            </a:custGeom>
            <a:solidFill>
              <a:srgbClr val="8953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29"/>
            <p:cNvSpPr/>
            <p:nvPr/>
          </p:nvSpPr>
          <p:spPr>
            <a:xfrm>
              <a:off x="2953300" y="1829400"/>
              <a:ext cx="1247750" cy="464975"/>
            </a:xfrm>
            <a:custGeom>
              <a:rect b="b" l="l" r="r" t="t"/>
              <a:pathLst>
                <a:path extrusionOk="0" h="18599" w="49910">
                  <a:moveTo>
                    <a:pt x="3642" y="0"/>
                  </a:moveTo>
                  <a:cubicBezTo>
                    <a:pt x="3473" y="0"/>
                    <a:pt x="3297" y="14"/>
                    <a:pt x="3114" y="44"/>
                  </a:cubicBezTo>
                  <a:cubicBezTo>
                    <a:pt x="2238" y="185"/>
                    <a:pt x="1384" y="455"/>
                    <a:pt x="595" y="844"/>
                  </a:cubicBezTo>
                  <a:cubicBezTo>
                    <a:pt x="314" y="985"/>
                    <a:pt x="1" y="1223"/>
                    <a:pt x="65" y="1525"/>
                  </a:cubicBezTo>
                  <a:cubicBezTo>
                    <a:pt x="109" y="1742"/>
                    <a:pt x="335" y="1871"/>
                    <a:pt x="551" y="1882"/>
                  </a:cubicBezTo>
                  <a:cubicBezTo>
                    <a:pt x="572" y="1883"/>
                    <a:pt x="593" y="1884"/>
                    <a:pt x="612" y="1884"/>
                  </a:cubicBezTo>
                  <a:cubicBezTo>
                    <a:pt x="837" y="1884"/>
                    <a:pt x="991" y="1776"/>
                    <a:pt x="1190" y="1677"/>
                  </a:cubicBezTo>
                  <a:cubicBezTo>
                    <a:pt x="1449" y="1557"/>
                    <a:pt x="1740" y="1482"/>
                    <a:pt x="2011" y="1417"/>
                  </a:cubicBezTo>
                  <a:cubicBezTo>
                    <a:pt x="2532" y="1284"/>
                    <a:pt x="3131" y="1113"/>
                    <a:pt x="3679" y="1113"/>
                  </a:cubicBezTo>
                  <a:cubicBezTo>
                    <a:pt x="3710" y="1113"/>
                    <a:pt x="3742" y="1113"/>
                    <a:pt x="3773" y="1115"/>
                  </a:cubicBezTo>
                  <a:cubicBezTo>
                    <a:pt x="4260" y="1125"/>
                    <a:pt x="4529" y="1504"/>
                    <a:pt x="4822" y="1893"/>
                  </a:cubicBezTo>
                  <a:cubicBezTo>
                    <a:pt x="5286" y="2498"/>
                    <a:pt x="5859" y="3514"/>
                    <a:pt x="5805" y="4314"/>
                  </a:cubicBezTo>
                  <a:cubicBezTo>
                    <a:pt x="5794" y="4570"/>
                    <a:pt x="5707" y="4653"/>
                    <a:pt x="5568" y="4653"/>
                  </a:cubicBezTo>
                  <a:cubicBezTo>
                    <a:pt x="5443" y="4653"/>
                    <a:pt x="5276" y="4586"/>
                    <a:pt x="5081" y="4519"/>
                  </a:cubicBezTo>
                  <a:cubicBezTo>
                    <a:pt x="4649" y="4379"/>
                    <a:pt x="4227" y="4185"/>
                    <a:pt x="3849" y="3925"/>
                  </a:cubicBezTo>
                  <a:cubicBezTo>
                    <a:pt x="3330" y="3579"/>
                    <a:pt x="2973" y="3244"/>
                    <a:pt x="2303" y="3233"/>
                  </a:cubicBezTo>
                  <a:cubicBezTo>
                    <a:pt x="2022" y="3233"/>
                    <a:pt x="1708" y="3320"/>
                    <a:pt x="1622" y="3579"/>
                  </a:cubicBezTo>
                  <a:cubicBezTo>
                    <a:pt x="1546" y="3774"/>
                    <a:pt x="1644" y="3990"/>
                    <a:pt x="1795" y="4130"/>
                  </a:cubicBezTo>
                  <a:cubicBezTo>
                    <a:pt x="1946" y="4271"/>
                    <a:pt x="2141" y="4346"/>
                    <a:pt x="2324" y="4422"/>
                  </a:cubicBezTo>
                  <a:cubicBezTo>
                    <a:pt x="2725" y="4574"/>
                    <a:pt x="3124" y="4725"/>
                    <a:pt x="3460" y="4984"/>
                  </a:cubicBezTo>
                  <a:cubicBezTo>
                    <a:pt x="4724" y="5925"/>
                    <a:pt x="4335" y="7882"/>
                    <a:pt x="5675" y="8800"/>
                  </a:cubicBezTo>
                  <a:cubicBezTo>
                    <a:pt x="6237" y="9179"/>
                    <a:pt x="6962" y="9211"/>
                    <a:pt x="7589" y="9481"/>
                  </a:cubicBezTo>
                  <a:cubicBezTo>
                    <a:pt x="8324" y="9794"/>
                    <a:pt x="8886" y="10421"/>
                    <a:pt x="9459" y="10995"/>
                  </a:cubicBezTo>
                  <a:cubicBezTo>
                    <a:pt x="11859" y="13373"/>
                    <a:pt x="15005" y="14994"/>
                    <a:pt x="18345" y="15557"/>
                  </a:cubicBezTo>
                  <a:cubicBezTo>
                    <a:pt x="25273" y="16715"/>
                    <a:pt x="32009" y="18599"/>
                    <a:pt x="38790" y="18599"/>
                  </a:cubicBezTo>
                  <a:cubicBezTo>
                    <a:pt x="41119" y="18599"/>
                    <a:pt x="43453" y="18376"/>
                    <a:pt x="45802" y="17827"/>
                  </a:cubicBezTo>
                  <a:cubicBezTo>
                    <a:pt x="47175" y="17502"/>
                    <a:pt x="48699" y="16984"/>
                    <a:pt x="49315" y="15708"/>
                  </a:cubicBezTo>
                  <a:cubicBezTo>
                    <a:pt x="49909" y="14464"/>
                    <a:pt x="49326" y="12876"/>
                    <a:pt x="48234" y="12033"/>
                  </a:cubicBezTo>
                  <a:cubicBezTo>
                    <a:pt x="47768" y="11668"/>
                    <a:pt x="47342" y="11544"/>
                    <a:pt x="46901" y="11544"/>
                  </a:cubicBezTo>
                  <a:cubicBezTo>
                    <a:pt x="46308" y="11544"/>
                    <a:pt x="45690" y="11768"/>
                    <a:pt x="44915" y="11935"/>
                  </a:cubicBezTo>
                  <a:cubicBezTo>
                    <a:pt x="40646" y="12832"/>
                    <a:pt x="36332" y="13513"/>
                    <a:pt x="31998" y="13967"/>
                  </a:cubicBezTo>
                  <a:cubicBezTo>
                    <a:pt x="31316" y="14042"/>
                    <a:pt x="30625" y="14112"/>
                    <a:pt x="29934" y="14112"/>
                  </a:cubicBezTo>
                  <a:cubicBezTo>
                    <a:pt x="29627" y="14112"/>
                    <a:pt x="29320" y="14098"/>
                    <a:pt x="29014" y="14065"/>
                  </a:cubicBezTo>
                  <a:cubicBezTo>
                    <a:pt x="28009" y="13945"/>
                    <a:pt x="27047" y="13621"/>
                    <a:pt x="26074" y="13330"/>
                  </a:cubicBezTo>
                  <a:cubicBezTo>
                    <a:pt x="21371" y="11913"/>
                    <a:pt x="16518" y="11103"/>
                    <a:pt x="11675" y="10292"/>
                  </a:cubicBezTo>
                  <a:cubicBezTo>
                    <a:pt x="8853" y="9816"/>
                    <a:pt x="8000" y="5979"/>
                    <a:pt x="7719" y="3633"/>
                  </a:cubicBezTo>
                  <a:cubicBezTo>
                    <a:pt x="7697" y="3471"/>
                    <a:pt x="7676" y="3309"/>
                    <a:pt x="7621" y="3157"/>
                  </a:cubicBezTo>
                  <a:cubicBezTo>
                    <a:pt x="7556" y="2984"/>
                    <a:pt x="7438" y="2833"/>
                    <a:pt x="7330" y="2682"/>
                  </a:cubicBezTo>
                  <a:cubicBezTo>
                    <a:pt x="6347" y="1395"/>
                    <a:pt x="5329" y="0"/>
                    <a:pt x="3642" y="0"/>
                  </a:cubicBezTo>
                  <a:close/>
                </a:path>
              </a:pathLst>
            </a:custGeom>
            <a:solidFill>
              <a:srgbClr val="B56A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9"/>
            <p:cNvSpPr/>
            <p:nvPr/>
          </p:nvSpPr>
          <p:spPr>
            <a:xfrm>
              <a:off x="3942675" y="2063725"/>
              <a:ext cx="659425" cy="827775"/>
            </a:xfrm>
            <a:custGeom>
              <a:rect b="b" l="l" r="r" t="t"/>
              <a:pathLst>
                <a:path extrusionOk="0" h="33111" w="26377">
                  <a:moveTo>
                    <a:pt x="11805" y="0"/>
                  </a:moveTo>
                  <a:cubicBezTo>
                    <a:pt x="8410" y="378"/>
                    <a:pt x="5167" y="2595"/>
                    <a:pt x="3860" y="5751"/>
                  </a:cubicBezTo>
                  <a:cubicBezTo>
                    <a:pt x="2876" y="8108"/>
                    <a:pt x="2876" y="10789"/>
                    <a:pt x="1859" y="13145"/>
                  </a:cubicBezTo>
                  <a:cubicBezTo>
                    <a:pt x="1168" y="14777"/>
                    <a:pt x="0" y="16636"/>
                    <a:pt x="919" y="18150"/>
                  </a:cubicBezTo>
                  <a:cubicBezTo>
                    <a:pt x="1827" y="19642"/>
                    <a:pt x="4076" y="19523"/>
                    <a:pt x="5481" y="20582"/>
                  </a:cubicBezTo>
                  <a:cubicBezTo>
                    <a:pt x="7319" y="21955"/>
                    <a:pt x="7135" y="24777"/>
                    <a:pt x="8345" y="26722"/>
                  </a:cubicBezTo>
                  <a:cubicBezTo>
                    <a:pt x="9967" y="29317"/>
                    <a:pt x="13902" y="30160"/>
                    <a:pt x="14713" y="33111"/>
                  </a:cubicBezTo>
                  <a:cubicBezTo>
                    <a:pt x="19491" y="31684"/>
                    <a:pt x="23436" y="28928"/>
                    <a:pt x="26376" y="24895"/>
                  </a:cubicBezTo>
                  <a:cubicBezTo>
                    <a:pt x="23890" y="23598"/>
                    <a:pt x="21771" y="22841"/>
                    <a:pt x="20658" y="20269"/>
                  </a:cubicBezTo>
                  <a:cubicBezTo>
                    <a:pt x="19739" y="18150"/>
                    <a:pt x="19167" y="15880"/>
                    <a:pt x="18961" y="13578"/>
                  </a:cubicBezTo>
                  <a:cubicBezTo>
                    <a:pt x="18723" y="10994"/>
                    <a:pt x="18939" y="8324"/>
                    <a:pt x="18086" y="5881"/>
                  </a:cubicBezTo>
                  <a:cubicBezTo>
                    <a:pt x="17113" y="3059"/>
                    <a:pt x="14680" y="789"/>
                    <a:pt x="118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29"/>
            <p:cNvSpPr/>
            <p:nvPr/>
          </p:nvSpPr>
          <p:spPr>
            <a:xfrm>
              <a:off x="4083475" y="2084509"/>
              <a:ext cx="518625" cy="750775"/>
            </a:xfrm>
            <a:custGeom>
              <a:rect b="b" l="l" r="r" t="t"/>
              <a:pathLst>
                <a:path extrusionOk="0" h="30031" w="20745">
                  <a:moveTo>
                    <a:pt x="5395" y="0"/>
                  </a:moveTo>
                  <a:cubicBezTo>
                    <a:pt x="4822" y="270"/>
                    <a:pt x="4033" y="497"/>
                    <a:pt x="3600" y="692"/>
                  </a:cubicBezTo>
                  <a:cubicBezTo>
                    <a:pt x="2703" y="1081"/>
                    <a:pt x="1935" y="1459"/>
                    <a:pt x="1017" y="1773"/>
                  </a:cubicBezTo>
                  <a:cubicBezTo>
                    <a:pt x="995" y="1903"/>
                    <a:pt x="995" y="2043"/>
                    <a:pt x="1006" y="2172"/>
                  </a:cubicBezTo>
                  <a:cubicBezTo>
                    <a:pt x="1935" y="1718"/>
                    <a:pt x="2898" y="1351"/>
                    <a:pt x="3925" y="1221"/>
                  </a:cubicBezTo>
                  <a:cubicBezTo>
                    <a:pt x="4152" y="1189"/>
                    <a:pt x="4390" y="1168"/>
                    <a:pt x="4628" y="1168"/>
                  </a:cubicBezTo>
                  <a:cubicBezTo>
                    <a:pt x="6011" y="1168"/>
                    <a:pt x="7417" y="1697"/>
                    <a:pt x="8173" y="2832"/>
                  </a:cubicBezTo>
                  <a:cubicBezTo>
                    <a:pt x="8854" y="3837"/>
                    <a:pt x="8887" y="5189"/>
                    <a:pt x="8443" y="6323"/>
                  </a:cubicBezTo>
                  <a:cubicBezTo>
                    <a:pt x="8400" y="6486"/>
                    <a:pt x="8357" y="6648"/>
                    <a:pt x="8292" y="6799"/>
                  </a:cubicBezTo>
                  <a:cubicBezTo>
                    <a:pt x="8173" y="7091"/>
                    <a:pt x="8022" y="7361"/>
                    <a:pt x="7827" y="7610"/>
                  </a:cubicBezTo>
                  <a:cubicBezTo>
                    <a:pt x="7179" y="8453"/>
                    <a:pt x="6303" y="9091"/>
                    <a:pt x="5351" y="9556"/>
                  </a:cubicBezTo>
                  <a:cubicBezTo>
                    <a:pt x="4887" y="9783"/>
                    <a:pt x="4411" y="9977"/>
                    <a:pt x="3914" y="10140"/>
                  </a:cubicBezTo>
                  <a:cubicBezTo>
                    <a:pt x="3849" y="10270"/>
                    <a:pt x="3763" y="10399"/>
                    <a:pt x="3676" y="10518"/>
                  </a:cubicBezTo>
                  <a:cubicBezTo>
                    <a:pt x="2973" y="11447"/>
                    <a:pt x="1925" y="12096"/>
                    <a:pt x="1244" y="13059"/>
                  </a:cubicBezTo>
                  <a:cubicBezTo>
                    <a:pt x="1" y="14798"/>
                    <a:pt x="347" y="17479"/>
                    <a:pt x="1979" y="18863"/>
                  </a:cubicBezTo>
                  <a:cubicBezTo>
                    <a:pt x="2206" y="19058"/>
                    <a:pt x="2466" y="19242"/>
                    <a:pt x="2584" y="19523"/>
                  </a:cubicBezTo>
                  <a:cubicBezTo>
                    <a:pt x="2747" y="19901"/>
                    <a:pt x="2595" y="20333"/>
                    <a:pt x="2595" y="20755"/>
                  </a:cubicBezTo>
                  <a:cubicBezTo>
                    <a:pt x="2584" y="21879"/>
                    <a:pt x="3633" y="22711"/>
                    <a:pt x="4649" y="23209"/>
                  </a:cubicBezTo>
                  <a:cubicBezTo>
                    <a:pt x="6249" y="23987"/>
                    <a:pt x="8022" y="24387"/>
                    <a:pt x="9795" y="24387"/>
                  </a:cubicBezTo>
                  <a:cubicBezTo>
                    <a:pt x="10422" y="24387"/>
                    <a:pt x="11059" y="24333"/>
                    <a:pt x="11676" y="24236"/>
                  </a:cubicBezTo>
                  <a:lnTo>
                    <a:pt x="11676" y="24236"/>
                  </a:lnTo>
                  <a:cubicBezTo>
                    <a:pt x="11005" y="24873"/>
                    <a:pt x="10043" y="25068"/>
                    <a:pt x="9092" y="25068"/>
                  </a:cubicBezTo>
                  <a:cubicBezTo>
                    <a:pt x="8887" y="25068"/>
                    <a:pt x="8681" y="25068"/>
                    <a:pt x="8486" y="25046"/>
                  </a:cubicBezTo>
                  <a:cubicBezTo>
                    <a:pt x="7643" y="24981"/>
                    <a:pt x="6800" y="24820"/>
                    <a:pt x="5957" y="24820"/>
                  </a:cubicBezTo>
                  <a:cubicBezTo>
                    <a:pt x="5665" y="24820"/>
                    <a:pt x="5384" y="24841"/>
                    <a:pt x="5103" y="24885"/>
                  </a:cubicBezTo>
                  <a:cubicBezTo>
                    <a:pt x="5589" y="25673"/>
                    <a:pt x="6324" y="26311"/>
                    <a:pt x="7167" y="26689"/>
                  </a:cubicBezTo>
                  <a:cubicBezTo>
                    <a:pt x="8011" y="27068"/>
                    <a:pt x="9070" y="27273"/>
                    <a:pt x="9470" y="28106"/>
                  </a:cubicBezTo>
                  <a:cubicBezTo>
                    <a:pt x="9687" y="28570"/>
                    <a:pt x="9654" y="29132"/>
                    <a:pt x="9968" y="29543"/>
                  </a:cubicBezTo>
                  <a:cubicBezTo>
                    <a:pt x="10259" y="29922"/>
                    <a:pt x="10768" y="30030"/>
                    <a:pt x="11265" y="30030"/>
                  </a:cubicBezTo>
                  <a:cubicBezTo>
                    <a:pt x="11405" y="30030"/>
                    <a:pt x="11546" y="30019"/>
                    <a:pt x="11686" y="30008"/>
                  </a:cubicBezTo>
                  <a:cubicBezTo>
                    <a:pt x="15707" y="29619"/>
                    <a:pt x="18464" y="27133"/>
                    <a:pt x="20745" y="24020"/>
                  </a:cubicBezTo>
                  <a:cubicBezTo>
                    <a:pt x="18258" y="22723"/>
                    <a:pt x="16161" y="21976"/>
                    <a:pt x="15048" y="19404"/>
                  </a:cubicBezTo>
                  <a:cubicBezTo>
                    <a:pt x="14129" y="17285"/>
                    <a:pt x="13557" y="15015"/>
                    <a:pt x="13351" y="12713"/>
                  </a:cubicBezTo>
                  <a:cubicBezTo>
                    <a:pt x="13113" y="10129"/>
                    <a:pt x="13329" y="7459"/>
                    <a:pt x="12476" y="5016"/>
                  </a:cubicBezTo>
                  <a:cubicBezTo>
                    <a:pt x="12291" y="4486"/>
                    <a:pt x="12054" y="3967"/>
                    <a:pt x="11773" y="3481"/>
                  </a:cubicBezTo>
                  <a:cubicBezTo>
                    <a:pt x="11600" y="3362"/>
                    <a:pt x="11427" y="3253"/>
                    <a:pt x="11232" y="3157"/>
                  </a:cubicBezTo>
                  <a:cubicBezTo>
                    <a:pt x="10097" y="2530"/>
                    <a:pt x="8789" y="2281"/>
                    <a:pt x="7665" y="1643"/>
                  </a:cubicBezTo>
                  <a:cubicBezTo>
                    <a:pt x="6822" y="1178"/>
                    <a:pt x="6043" y="627"/>
                    <a:pt x="5395" y="0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29"/>
            <p:cNvSpPr/>
            <p:nvPr/>
          </p:nvSpPr>
          <p:spPr>
            <a:xfrm>
              <a:off x="2890600" y="2007275"/>
              <a:ext cx="1415850" cy="395200"/>
            </a:xfrm>
            <a:custGeom>
              <a:rect b="b" l="l" r="r" t="t"/>
              <a:pathLst>
                <a:path extrusionOk="0" h="15808" w="56634">
                  <a:moveTo>
                    <a:pt x="2902" y="1"/>
                  </a:moveTo>
                  <a:cubicBezTo>
                    <a:pt x="2559" y="1"/>
                    <a:pt x="2235" y="96"/>
                    <a:pt x="2163" y="345"/>
                  </a:cubicBezTo>
                  <a:cubicBezTo>
                    <a:pt x="2054" y="745"/>
                    <a:pt x="2833" y="993"/>
                    <a:pt x="3211" y="1156"/>
                  </a:cubicBezTo>
                  <a:cubicBezTo>
                    <a:pt x="4411" y="1685"/>
                    <a:pt x="5557" y="2463"/>
                    <a:pt x="6076" y="3664"/>
                  </a:cubicBezTo>
                  <a:cubicBezTo>
                    <a:pt x="5265" y="2874"/>
                    <a:pt x="4260" y="2280"/>
                    <a:pt x="3211" y="1848"/>
                  </a:cubicBezTo>
                  <a:cubicBezTo>
                    <a:pt x="2821" y="1688"/>
                    <a:pt x="2283" y="1614"/>
                    <a:pt x="1758" y="1614"/>
                  </a:cubicBezTo>
                  <a:cubicBezTo>
                    <a:pt x="859" y="1614"/>
                    <a:pt x="1" y="1833"/>
                    <a:pt x="1" y="2215"/>
                  </a:cubicBezTo>
                  <a:cubicBezTo>
                    <a:pt x="249" y="2658"/>
                    <a:pt x="865" y="2636"/>
                    <a:pt x="1373" y="2647"/>
                  </a:cubicBezTo>
                  <a:cubicBezTo>
                    <a:pt x="3006" y="2669"/>
                    <a:pt x="4594" y="3556"/>
                    <a:pt x="5470" y="4939"/>
                  </a:cubicBezTo>
                  <a:cubicBezTo>
                    <a:pt x="4536" y="4172"/>
                    <a:pt x="3312" y="3608"/>
                    <a:pt x="2147" y="3608"/>
                  </a:cubicBezTo>
                  <a:cubicBezTo>
                    <a:pt x="1572" y="3608"/>
                    <a:pt x="1012" y="3745"/>
                    <a:pt x="508" y="4063"/>
                  </a:cubicBezTo>
                  <a:cubicBezTo>
                    <a:pt x="422" y="4118"/>
                    <a:pt x="335" y="4182"/>
                    <a:pt x="292" y="4279"/>
                  </a:cubicBezTo>
                  <a:cubicBezTo>
                    <a:pt x="217" y="4474"/>
                    <a:pt x="390" y="4690"/>
                    <a:pt x="584" y="4755"/>
                  </a:cubicBezTo>
                  <a:cubicBezTo>
                    <a:pt x="653" y="4773"/>
                    <a:pt x="722" y="4781"/>
                    <a:pt x="790" y="4781"/>
                  </a:cubicBezTo>
                  <a:cubicBezTo>
                    <a:pt x="927" y="4781"/>
                    <a:pt x="1064" y="4752"/>
                    <a:pt x="1200" y="4723"/>
                  </a:cubicBezTo>
                  <a:cubicBezTo>
                    <a:pt x="1382" y="4695"/>
                    <a:pt x="1566" y="4681"/>
                    <a:pt x="1750" y="4681"/>
                  </a:cubicBezTo>
                  <a:cubicBezTo>
                    <a:pt x="3124" y="4681"/>
                    <a:pt x="4490" y="5444"/>
                    <a:pt x="5168" y="6636"/>
                  </a:cubicBezTo>
                  <a:cubicBezTo>
                    <a:pt x="5081" y="6485"/>
                    <a:pt x="4594" y="6312"/>
                    <a:pt x="4421" y="6236"/>
                  </a:cubicBezTo>
                  <a:cubicBezTo>
                    <a:pt x="4152" y="6095"/>
                    <a:pt x="3881" y="5987"/>
                    <a:pt x="3590" y="5912"/>
                  </a:cubicBezTo>
                  <a:cubicBezTo>
                    <a:pt x="3391" y="5857"/>
                    <a:pt x="3210" y="5833"/>
                    <a:pt x="3037" y="5833"/>
                  </a:cubicBezTo>
                  <a:cubicBezTo>
                    <a:pt x="2661" y="5833"/>
                    <a:pt x="2320" y="5947"/>
                    <a:pt x="1914" y="6117"/>
                  </a:cubicBezTo>
                  <a:cubicBezTo>
                    <a:pt x="1687" y="6204"/>
                    <a:pt x="1460" y="6323"/>
                    <a:pt x="1298" y="6496"/>
                  </a:cubicBezTo>
                  <a:cubicBezTo>
                    <a:pt x="1135" y="6679"/>
                    <a:pt x="1049" y="6960"/>
                    <a:pt x="1146" y="7176"/>
                  </a:cubicBezTo>
                  <a:cubicBezTo>
                    <a:pt x="1168" y="7231"/>
                    <a:pt x="1200" y="7274"/>
                    <a:pt x="1243" y="7296"/>
                  </a:cubicBezTo>
                  <a:cubicBezTo>
                    <a:pt x="1279" y="7320"/>
                    <a:pt x="1317" y="7330"/>
                    <a:pt x="1357" y="7330"/>
                  </a:cubicBezTo>
                  <a:cubicBezTo>
                    <a:pt x="1440" y="7330"/>
                    <a:pt x="1528" y="7289"/>
                    <a:pt x="1600" y="7253"/>
                  </a:cubicBezTo>
                  <a:cubicBezTo>
                    <a:pt x="2077" y="7036"/>
                    <a:pt x="2599" y="6925"/>
                    <a:pt x="3121" y="6925"/>
                  </a:cubicBezTo>
                  <a:cubicBezTo>
                    <a:pt x="3511" y="6925"/>
                    <a:pt x="3900" y="6987"/>
                    <a:pt x="4270" y="7112"/>
                  </a:cubicBezTo>
                  <a:cubicBezTo>
                    <a:pt x="4357" y="7144"/>
                    <a:pt x="4454" y="7176"/>
                    <a:pt x="4519" y="7253"/>
                  </a:cubicBezTo>
                  <a:cubicBezTo>
                    <a:pt x="4594" y="7328"/>
                    <a:pt x="4627" y="7447"/>
                    <a:pt x="4670" y="7555"/>
                  </a:cubicBezTo>
                  <a:cubicBezTo>
                    <a:pt x="4962" y="8430"/>
                    <a:pt x="5708" y="9047"/>
                    <a:pt x="6227" y="9782"/>
                  </a:cubicBezTo>
                  <a:cubicBezTo>
                    <a:pt x="6768" y="10549"/>
                    <a:pt x="7254" y="11392"/>
                    <a:pt x="8238" y="11641"/>
                  </a:cubicBezTo>
                  <a:cubicBezTo>
                    <a:pt x="8447" y="11694"/>
                    <a:pt x="8661" y="11712"/>
                    <a:pt x="8877" y="11712"/>
                  </a:cubicBezTo>
                  <a:cubicBezTo>
                    <a:pt x="9150" y="11712"/>
                    <a:pt x="9425" y="11682"/>
                    <a:pt x="9697" y="11652"/>
                  </a:cubicBezTo>
                  <a:cubicBezTo>
                    <a:pt x="9967" y="11625"/>
                    <a:pt x="10235" y="11598"/>
                    <a:pt x="10497" y="11598"/>
                  </a:cubicBezTo>
                  <a:cubicBezTo>
                    <a:pt x="10759" y="11598"/>
                    <a:pt x="11016" y="11625"/>
                    <a:pt x="11265" y="11706"/>
                  </a:cubicBezTo>
                  <a:cubicBezTo>
                    <a:pt x="14529" y="12754"/>
                    <a:pt x="17242" y="13943"/>
                    <a:pt x="20593" y="14657"/>
                  </a:cubicBezTo>
                  <a:cubicBezTo>
                    <a:pt x="23058" y="15176"/>
                    <a:pt x="25577" y="15392"/>
                    <a:pt x="28085" y="15587"/>
                  </a:cubicBezTo>
                  <a:cubicBezTo>
                    <a:pt x="30002" y="15732"/>
                    <a:pt x="31872" y="15807"/>
                    <a:pt x="33716" y="15807"/>
                  </a:cubicBezTo>
                  <a:cubicBezTo>
                    <a:pt x="38880" y="15807"/>
                    <a:pt x="43841" y="15215"/>
                    <a:pt x="49066" y="13900"/>
                  </a:cubicBezTo>
                  <a:cubicBezTo>
                    <a:pt x="50396" y="13566"/>
                    <a:pt x="51737" y="13220"/>
                    <a:pt x="52969" y="12614"/>
                  </a:cubicBezTo>
                  <a:cubicBezTo>
                    <a:pt x="54202" y="12009"/>
                    <a:pt x="55326" y="11101"/>
                    <a:pt x="55953" y="9879"/>
                  </a:cubicBezTo>
                  <a:cubicBezTo>
                    <a:pt x="56580" y="8658"/>
                    <a:pt x="56633" y="7090"/>
                    <a:pt x="55866" y="5955"/>
                  </a:cubicBezTo>
                  <a:cubicBezTo>
                    <a:pt x="55112" y="4824"/>
                    <a:pt x="53710" y="4295"/>
                    <a:pt x="52336" y="4295"/>
                  </a:cubicBezTo>
                  <a:cubicBezTo>
                    <a:pt x="52094" y="4295"/>
                    <a:pt x="51854" y="4312"/>
                    <a:pt x="51618" y="4344"/>
                  </a:cubicBezTo>
                  <a:cubicBezTo>
                    <a:pt x="50029" y="4550"/>
                    <a:pt x="48591" y="5328"/>
                    <a:pt x="47185" y="6107"/>
                  </a:cubicBezTo>
                  <a:cubicBezTo>
                    <a:pt x="45164" y="7220"/>
                    <a:pt x="42818" y="7501"/>
                    <a:pt x="40646" y="8279"/>
                  </a:cubicBezTo>
                  <a:cubicBezTo>
                    <a:pt x="38905" y="8917"/>
                    <a:pt x="37154" y="9544"/>
                    <a:pt x="35327" y="9879"/>
                  </a:cubicBezTo>
                  <a:cubicBezTo>
                    <a:pt x="33885" y="10139"/>
                    <a:pt x="32423" y="10201"/>
                    <a:pt x="30957" y="10201"/>
                  </a:cubicBezTo>
                  <a:cubicBezTo>
                    <a:pt x="30227" y="10201"/>
                    <a:pt x="29495" y="10186"/>
                    <a:pt x="28765" y="10171"/>
                  </a:cubicBezTo>
                  <a:cubicBezTo>
                    <a:pt x="24107" y="10063"/>
                    <a:pt x="19458" y="9965"/>
                    <a:pt x="14810" y="9857"/>
                  </a:cubicBezTo>
                  <a:cubicBezTo>
                    <a:pt x="13718" y="9836"/>
                    <a:pt x="12637" y="9468"/>
                    <a:pt x="11578" y="9198"/>
                  </a:cubicBezTo>
                  <a:cubicBezTo>
                    <a:pt x="9372" y="8636"/>
                    <a:pt x="8735" y="5177"/>
                    <a:pt x="7470" y="3274"/>
                  </a:cubicBezTo>
                  <a:cubicBezTo>
                    <a:pt x="6551" y="1891"/>
                    <a:pt x="5125" y="896"/>
                    <a:pt x="3633" y="150"/>
                  </a:cubicBezTo>
                  <a:cubicBezTo>
                    <a:pt x="3452" y="60"/>
                    <a:pt x="3171" y="1"/>
                    <a:pt x="2902" y="1"/>
                  </a:cubicBezTo>
                  <a:close/>
                </a:path>
              </a:pathLst>
            </a:custGeom>
            <a:solidFill>
              <a:srgbClr val="FF8C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29"/>
            <p:cNvSpPr/>
            <p:nvPr/>
          </p:nvSpPr>
          <p:spPr>
            <a:xfrm>
              <a:off x="2917875" y="2183425"/>
              <a:ext cx="1075900" cy="220550"/>
            </a:xfrm>
            <a:custGeom>
              <a:rect b="b" l="l" r="r" t="t"/>
              <a:pathLst>
                <a:path extrusionOk="0" h="8822" w="43036">
                  <a:moveTo>
                    <a:pt x="23" y="1"/>
                  </a:moveTo>
                  <a:cubicBezTo>
                    <a:pt x="1" y="34"/>
                    <a:pt x="1" y="55"/>
                    <a:pt x="12" y="98"/>
                  </a:cubicBezTo>
                  <a:cubicBezTo>
                    <a:pt x="12" y="142"/>
                    <a:pt x="44" y="163"/>
                    <a:pt x="77" y="174"/>
                  </a:cubicBezTo>
                  <a:cubicBezTo>
                    <a:pt x="77" y="163"/>
                    <a:pt x="66" y="152"/>
                    <a:pt x="55" y="130"/>
                  </a:cubicBezTo>
                  <a:cubicBezTo>
                    <a:pt x="44" y="87"/>
                    <a:pt x="23" y="44"/>
                    <a:pt x="23" y="1"/>
                  </a:cubicBezTo>
                  <a:close/>
                  <a:moveTo>
                    <a:pt x="3179" y="66"/>
                  </a:moveTo>
                  <a:cubicBezTo>
                    <a:pt x="3212" y="87"/>
                    <a:pt x="3234" y="98"/>
                    <a:pt x="3255" y="120"/>
                  </a:cubicBezTo>
                  <a:cubicBezTo>
                    <a:pt x="3352" y="207"/>
                    <a:pt x="3428" y="325"/>
                    <a:pt x="3493" y="444"/>
                  </a:cubicBezTo>
                  <a:cubicBezTo>
                    <a:pt x="3547" y="552"/>
                    <a:pt x="3611" y="661"/>
                    <a:pt x="3676" y="769"/>
                  </a:cubicBezTo>
                  <a:cubicBezTo>
                    <a:pt x="3644" y="682"/>
                    <a:pt x="3601" y="596"/>
                    <a:pt x="3579" y="509"/>
                  </a:cubicBezTo>
                  <a:cubicBezTo>
                    <a:pt x="3536" y="401"/>
                    <a:pt x="3503" y="282"/>
                    <a:pt x="3428" y="207"/>
                  </a:cubicBezTo>
                  <a:cubicBezTo>
                    <a:pt x="3363" y="130"/>
                    <a:pt x="3277" y="98"/>
                    <a:pt x="3179" y="66"/>
                  </a:cubicBezTo>
                  <a:close/>
                  <a:moveTo>
                    <a:pt x="4293" y="1709"/>
                  </a:moveTo>
                  <a:lnTo>
                    <a:pt x="4293" y="1709"/>
                  </a:lnTo>
                  <a:cubicBezTo>
                    <a:pt x="4541" y="2055"/>
                    <a:pt x="4812" y="2390"/>
                    <a:pt x="5103" y="2693"/>
                  </a:cubicBezTo>
                  <a:cubicBezTo>
                    <a:pt x="4855" y="2347"/>
                    <a:pt x="4563" y="2033"/>
                    <a:pt x="4293" y="1709"/>
                  </a:cubicBezTo>
                  <a:close/>
                  <a:moveTo>
                    <a:pt x="6271" y="4141"/>
                  </a:moveTo>
                  <a:cubicBezTo>
                    <a:pt x="6541" y="4379"/>
                    <a:pt x="6844" y="4562"/>
                    <a:pt x="7233" y="4660"/>
                  </a:cubicBezTo>
                  <a:cubicBezTo>
                    <a:pt x="7438" y="4714"/>
                    <a:pt x="7654" y="4725"/>
                    <a:pt x="7871" y="4725"/>
                  </a:cubicBezTo>
                  <a:cubicBezTo>
                    <a:pt x="8141" y="4725"/>
                    <a:pt x="8411" y="4703"/>
                    <a:pt x="8682" y="4671"/>
                  </a:cubicBezTo>
                  <a:cubicBezTo>
                    <a:pt x="8952" y="4649"/>
                    <a:pt x="9222" y="4617"/>
                    <a:pt x="9492" y="4617"/>
                  </a:cubicBezTo>
                  <a:cubicBezTo>
                    <a:pt x="9752" y="4617"/>
                    <a:pt x="10011" y="4639"/>
                    <a:pt x="10249" y="4725"/>
                  </a:cubicBezTo>
                  <a:cubicBezTo>
                    <a:pt x="13513" y="5773"/>
                    <a:pt x="16227" y="6962"/>
                    <a:pt x="19589" y="7676"/>
                  </a:cubicBezTo>
                  <a:cubicBezTo>
                    <a:pt x="22043" y="8195"/>
                    <a:pt x="24561" y="8411"/>
                    <a:pt x="27069" y="8605"/>
                  </a:cubicBezTo>
                  <a:cubicBezTo>
                    <a:pt x="28983" y="8746"/>
                    <a:pt x="30852" y="8822"/>
                    <a:pt x="32701" y="8822"/>
                  </a:cubicBezTo>
                  <a:cubicBezTo>
                    <a:pt x="36182" y="8822"/>
                    <a:pt x="39577" y="8552"/>
                    <a:pt x="43014" y="7978"/>
                  </a:cubicBezTo>
                  <a:cubicBezTo>
                    <a:pt x="43024" y="7946"/>
                    <a:pt x="43036" y="7925"/>
                    <a:pt x="43036" y="7892"/>
                  </a:cubicBezTo>
                  <a:lnTo>
                    <a:pt x="43036" y="7892"/>
                  </a:lnTo>
                  <a:cubicBezTo>
                    <a:pt x="39565" y="8487"/>
                    <a:pt x="36139" y="8757"/>
                    <a:pt x="32625" y="8757"/>
                  </a:cubicBezTo>
                  <a:cubicBezTo>
                    <a:pt x="30777" y="8757"/>
                    <a:pt x="28907" y="8681"/>
                    <a:pt x="26994" y="8541"/>
                  </a:cubicBezTo>
                  <a:cubicBezTo>
                    <a:pt x="24486" y="8346"/>
                    <a:pt x="21967" y="8130"/>
                    <a:pt x="19502" y="7611"/>
                  </a:cubicBezTo>
                  <a:cubicBezTo>
                    <a:pt x="16151" y="6897"/>
                    <a:pt x="13438" y="5708"/>
                    <a:pt x="10174" y="4660"/>
                  </a:cubicBezTo>
                  <a:cubicBezTo>
                    <a:pt x="9924" y="4574"/>
                    <a:pt x="9676" y="4552"/>
                    <a:pt x="9417" y="4552"/>
                  </a:cubicBezTo>
                  <a:cubicBezTo>
                    <a:pt x="9146" y="4552"/>
                    <a:pt x="8876" y="4574"/>
                    <a:pt x="8606" y="4606"/>
                  </a:cubicBezTo>
                  <a:cubicBezTo>
                    <a:pt x="8336" y="4639"/>
                    <a:pt x="8065" y="4660"/>
                    <a:pt x="7795" y="4660"/>
                  </a:cubicBezTo>
                  <a:cubicBezTo>
                    <a:pt x="7579" y="4660"/>
                    <a:pt x="7363" y="4649"/>
                    <a:pt x="7147" y="4595"/>
                  </a:cubicBezTo>
                  <a:cubicBezTo>
                    <a:pt x="6801" y="4509"/>
                    <a:pt x="6520" y="4346"/>
                    <a:pt x="6271" y="4141"/>
                  </a:cubicBezTo>
                  <a:close/>
                </a:path>
              </a:pathLst>
            </a:custGeom>
            <a:solidFill>
              <a:srgbClr val="FFE1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29"/>
            <p:cNvSpPr/>
            <p:nvPr/>
          </p:nvSpPr>
          <p:spPr>
            <a:xfrm>
              <a:off x="3993225" y="2336125"/>
              <a:ext cx="189450" cy="46775"/>
            </a:xfrm>
            <a:custGeom>
              <a:rect b="b" l="l" r="r" t="t"/>
              <a:pathLst>
                <a:path extrusionOk="0" h="1871" w="7578">
                  <a:moveTo>
                    <a:pt x="7577" y="1"/>
                  </a:moveTo>
                  <a:cubicBezTo>
                    <a:pt x="6724" y="303"/>
                    <a:pt x="5837" y="520"/>
                    <a:pt x="4961" y="746"/>
                  </a:cubicBezTo>
                  <a:cubicBezTo>
                    <a:pt x="3297" y="1168"/>
                    <a:pt x="1654" y="1514"/>
                    <a:pt x="22" y="1784"/>
                  </a:cubicBezTo>
                  <a:cubicBezTo>
                    <a:pt x="22" y="1817"/>
                    <a:pt x="10" y="1838"/>
                    <a:pt x="0" y="1870"/>
                  </a:cubicBezTo>
                  <a:cubicBezTo>
                    <a:pt x="1654" y="1589"/>
                    <a:pt x="3330" y="1233"/>
                    <a:pt x="5037" y="811"/>
                  </a:cubicBezTo>
                  <a:cubicBezTo>
                    <a:pt x="5869" y="595"/>
                    <a:pt x="6702" y="390"/>
                    <a:pt x="7502" y="109"/>
                  </a:cubicBezTo>
                  <a:cubicBezTo>
                    <a:pt x="7534" y="76"/>
                    <a:pt x="7556" y="33"/>
                    <a:pt x="7577" y="1"/>
                  </a:cubicBezTo>
                  <a:close/>
                </a:path>
              </a:pathLst>
            </a:custGeom>
            <a:solidFill>
              <a:srgbClr val="BC5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29"/>
            <p:cNvSpPr/>
            <p:nvPr/>
          </p:nvSpPr>
          <p:spPr>
            <a:xfrm>
              <a:off x="4180775" y="2243425"/>
              <a:ext cx="113250" cy="95425"/>
            </a:xfrm>
            <a:custGeom>
              <a:rect b="b" l="l" r="r" t="t"/>
              <a:pathLst>
                <a:path extrusionOk="0" h="3817" w="4530">
                  <a:moveTo>
                    <a:pt x="4529" y="0"/>
                  </a:moveTo>
                  <a:cubicBezTo>
                    <a:pt x="4475" y="152"/>
                    <a:pt x="4411" y="293"/>
                    <a:pt x="4346" y="433"/>
                  </a:cubicBezTo>
                  <a:cubicBezTo>
                    <a:pt x="3719" y="1655"/>
                    <a:pt x="2595" y="2563"/>
                    <a:pt x="1362" y="3168"/>
                  </a:cubicBezTo>
                  <a:cubicBezTo>
                    <a:pt x="940" y="3373"/>
                    <a:pt x="508" y="3546"/>
                    <a:pt x="75" y="3709"/>
                  </a:cubicBezTo>
                  <a:cubicBezTo>
                    <a:pt x="54" y="3741"/>
                    <a:pt x="32" y="3784"/>
                    <a:pt x="0" y="3817"/>
                  </a:cubicBezTo>
                  <a:cubicBezTo>
                    <a:pt x="497" y="3654"/>
                    <a:pt x="973" y="3460"/>
                    <a:pt x="1437" y="3233"/>
                  </a:cubicBezTo>
                  <a:cubicBezTo>
                    <a:pt x="2389" y="2768"/>
                    <a:pt x="3265" y="2130"/>
                    <a:pt x="3913" y="1287"/>
                  </a:cubicBezTo>
                  <a:cubicBezTo>
                    <a:pt x="4108" y="1038"/>
                    <a:pt x="4259" y="768"/>
                    <a:pt x="4378" y="476"/>
                  </a:cubicBezTo>
                  <a:cubicBezTo>
                    <a:pt x="4443" y="325"/>
                    <a:pt x="4486" y="163"/>
                    <a:pt x="4529" y="0"/>
                  </a:cubicBezTo>
                  <a:close/>
                </a:path>
              </a:pathLst>
            </a:custGeom>
            <a:solidFill>
              <a:srgbClr val="AB4C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29"/>
            <p:cNvSpPr/>
            <p:nvPr/>
          </p:nvSpPr>
          <p:spPr>
            <a:xfrm>
              <a:off x="2918425" y="2150200"/>
              <a:ext cx="1381000" cy="252150"/>
            </a:xfrm>
            <a:custGeom>
              <a:rect b="b" l="l" r="r" t="t"/>
              <a:pathLst>
                <a:path extrusionOk="0" h="10086" w="55240">
                  <a:moveTo>
                    <a:pt x="52991" y="0"/>
                  </a:moveTo>
                  <a:cubicBezTo>
                    <a:pt x="52515" y="0"/>
                    <a:pt x="52029" y="87"/>
                    <a:pt x="51575" y="205"/>
                  </a:cubicBezTo>
                  <a:cubicBezTo>
                    <a:pt x="49424" y="746"/>
                    <a:pt x="47424" y="1892"/>
                    <a:pt x="45846" y="3460"/>
                  </a:cubicBezTo>
                  <a:cubicBezTo>
                    <a:pt x="44030" y="5286"/>
                    <a:pt x="41035" y="6281"/>
                    <a:pt x="38582" y="6929"/>
                  </a:cubicBezTo>
                  <a:cubicBezTo>
                    <a:pt x="35922" y="7632"/>
                    <a:pt x="33165" y="7935"/>
                    <a:pt x="30420" y="7945"/>
                  </a:cubicBezTo>
                  <a:lnTo>
                    <a:pt x="30398" y="7945"/>
                  </a:lnTo>
                  <a:cubicBezTo>
                    <a:pt x="29879" y="7945"/>
                    <a:pt x="29393" y="7870"/>
                    <a:pt x="28906" y="7794"/>
                  </a:cubicBezTo>
                  <a:cubicBezTo>
                    <a:pt x="28420" y="7719"/>
                    <a:pt x="27933" y="7643"/>
                    <a:pt x="27436" y="7643"/>
                  </a:cubicBezTo>
                  <a:cubicBezTo>
                    <a:pt x="27306" y="7643"/>
                    <a:pt x="27188" y="7654"/>
                    <a:pt x="27069" y="7664"/>
                  </a:cubicBezTo>
                  <a:cubicBezTo>
                    <a:pt x="26247" y="7729"/>
                    <a:pt x="25437" y="7762"/>
                    <a:pt x="24626" y="7762"/>
                  </a:cubicBezTo>
                  <a:cubicBezTo>
                    <a:pt x="22540" y="7762"/>
                    <a:pt x="20443" y="7546"/>
                    <a:pt x="18399" y="7135"/>
                  </a:cubicBezTo>
                  <a:cubicBezTo>
                    <a:pt x="16378" y="6735"/>
                    <a:pt x="14389" y="6129"/>
                    <a:pt x="12432" y="5481"/>
                  </a:cubicBezTo>
                  <a:cubicBezTo>
                    <a:pt x="11578" y="5200"/>
                    <a:pt x="10681" y="4714"/>
                    <a:pt x="9784" y="4659"/>
                  </a:cubicBezTo>
                  <a:cubicBezTo>
                    <a:pt x="9698" y="4659"/>
                    <a:pt x="9621" y="4649"/>
                    <a:pt x="9535" y="4649"/>
                  </a:cubicBezTo>
                  <a:cubicBezTo>
                    <a:pt x="9297" y="4649"/>
                    <a:pt x="9059" y="4670"/>
                    <a:pt x="8811" y="4681"/>
                  </a:cubicBezTo>
                  <a:cubicBezTo>
                    <a:pt x="8573" y="4702"/>
                    <a:pt x="8324" y="4714"/>
                    <a:pt x="8086" y="4714"/>
                  </a:cubicBezTo>
                  <a:cubicBezTo>
                    <a:pt x="7773" y="4714"/>
                    <a:pt x="7459" y="4692"/>
                    <a:pt x="7157" y="4594"/>
                  </a:cubicBezTo>
                  <a:cubicBezTo>
                    <a:pt x="6314" y="4346"/>
                    <a:pt x="5676" y="3654"/>
                    <a:pt x="5157" y="2951"/>
                  </a:cubicBezTo>
                  <a:cubicBezTo>
                    <a:pt x="4389" y="1892"/>
                    <a:pt x="3514" y="573"/>
                    <a:pt x="2131" y="573"/>
                  </a:cubicBezTo>
                  <a:cubicBezTo>
                    <a:pt x="1958" y="573"/>
                    <a:pt x="1785" y="595"/>
                    <a:pt x="1600" y="638"/>
                  </a:cubicBezTo>
                  <a:cubicBezTo>
                    <a:pt x="1093" y="757"/>
                    <a:pt x="606" y="941"/>
                    <a:pt x="142" y="1200"/>
                  </a:cubicBezTo>
                  <a:cubicBezTo>
                    <a:pt x="87" y="1233"/>
                    <a:pt x="33" y="1276"/>
                    <a:pt x="1" y="1330"/>
                  </a:cubicBezTo>
                  <a:cubicBezTo>
                    <a:pt x="1" y="1373"/>
                    <a:pt x="22" y="1416"/>
                    <a:pt x="33" y="1459"/>
                  </a:cubicBezTo>
                  <a:cubicBezTo>
                    <a:pt x="44" y="1481"/>
                    <a:pt x="55" y="1492"/>
                    <a:pt x="55" y="1503"/>
                  </a:cubicBezTo>
                  <a:cubicBezTo>
                    <a:pt x="87" y="1524"/>
                    <a:pt x="120" y="1524"/>
                    <a:pt x="163" y="1524"/>
                  </a:cubicBezTo>
                  <a:cubicBezTo>
                    <a:pt x="217" y="1524"/>
                    <a:pt x="271" y="1514"/>
                    <a:pt x="325" y="1492"/>
                  </a:cubicBezTo>
                  <a:cubicBezTo>
                    <a:pt x="877" y="1308"/>
                    <a:pt x="1471" y="1157"/>
                    <a:pt x="2066" y="1157"/>
                  </a:cubicBezTo>
                  <a:cubicBezTo>
                    <a:pt x="2336" y="1157"/>
                    <a:pt x="2617" y="1190"/>
                    <a:pt x="2887" y="1276"/>
                  </a:cubicBezTo>
                  <a:cubicBezTo>
                    <a:pt x="2984" y="1308"/>
                    <a:pt x="3082" y="1341"/>
                    <a:pt x="3157" y="1395"/>
                  </a:cubicBezTo>
                  <a:cubicBezTo>
                    <a:pt x="3255" y="1427"/>
                    <a:pt x="3341" y="1459"/>
                    <a:pt x="3406" y="1536"/>
                  </a:cubicBezTo>
                  <a:cubicBezTo>
                    <a:pt x="3481" y="1611"/>
                    <a:pt x="3514" y="1730"/>
                    <a:pt x="3557" y="1838"/>
                  </a:cubicBezTo>
                  <a:cubicBezTo>
                    <a:pt x="3579" y="1925"/>
                    <a:pt x="3622" y="2011"/>
                    <a:pt x="3654" y="2098"/>
                  </a:cubicBezTo>
                  <a:cubicBezTo>
                    <a:pt x="3849" y="2411"/>
                    <a:pt x="4055" y="2725"/>
                    <a:pt x="4271" y="3038"/>
                  </a:cubicBezTo>
                  <a:cubicBezTo>
                    <a:pt x="4541" y="3362"/>
                    <a:pt x="4833" y="3676"/>
                    <a:pt x="5081" y="4022"/>
                  </a:cubicBezTo>
                  <a:lnTo>
                    <a:pt x="5189" y="4130"/>
                  </a:lnTo>
                  <a:cubicBezTo>
                    <a:pt x="5525" y="4606"/>
                    <a:pt x="5838" y="5103"/>
                    <a:pt x="6249" y="5470"/>
                  </a:cubicBezTo>
                  <a:cubicBezTo>
                    <a:pt x="6498" y="5675"/>
                    <a:pt x="6779" y="5838"/>
                    <a:pt x="7125" y="5924"/>
                  </a:cubicBezTo>
                  <a:cubicBezTo>
                    <a:pt x="7341" y="5978"/>
                    <a:pt x="7557" y="5989"/>
                    <a:pt x="7773" y="5989"/>
                  </a:cubicBezTo>
                  <a:cubicBezTo>
                    <a:pt x="8043" y="5989"/>
                    <a:pt x="8314" y="5968"/>
                    <a:pt x="8584" y="5935"/>
                  </a:cubicBezTo>
                  <a:cubicBezTo>
                    <a:pt x="8854" y="5903"/>
                    <a:pt x="9124" y="5881"/>
                    <a:pt x="9395" y="5881"/>
                  </a:cubicBezTo>
                  <a:cubicBezTo>
                    <a:pt x="9654" y="5881"/>
                    <a:pt x="9902" y="5903"/>
                    <a:pt x="10152" y="5989"/>
                  </a:cubicBezTo>
                  <a:cubicBezTo>
                    <a:pt x="13416" y="7037"/>
                    <a:pt x="16129" y="8226"/>
                    <a:pt x="19480" y="8940"/>
                  </a:cubicBezTo>
                  <a:cubicBezTo>
                    <a:pt x="21945" y="9459"/>
                    <a:pt x="24464" y="9675"/>
                    <a:pt x="26972" y="9870"/>
                  </a:cubicBezTo>
                  <a:cubicBezTo>
                    <a:pt x="28885" y="10010"/>
                    <a:pt x="30755" y="10086"/>
                    <a:pt x="32603" y="10086"/>
                  </a:cubicBezTo>
                  <a:cubicBezTo>
                    <a:pt x="36117" y="10086"/>
                    <a:pt x="39543" y="9816"/>
                    <a:pt x="43014" y="9221"/>
                  </a:cubicBezTo>
                  <a:cubicBezTo>
                    <a:pt x="44646" y="8951"/>
                    <a:pt x="46289" y="8605"/>
                    <a:pt x="47953" y="8183"/>
                  </a:cubicBezTo>
                  <a:cubicBezTo>
                    <a:pt x="48829" y="7957"/>
                    <a:pt x="49716" y="7740"/>
                    <a:pt x="50569" y="7438"/>
                  </a:cubicBezTo>
                  <a:cubicBezTo>
                    <a:pt x="51002" y="7275"/>
                    <a:pt x="51434" y="7102"/>
                    <a:pt x="51856" y="6897"/>
                  </a:cubicBezTo>
                  <a:cubicBezTo>
                    <a:pt x="53089" y="6292"/>
                    <a:pt x="54213" y="5384"/>
                    <a:pt x="54840" y="4162"/>
                  </a:cubicBezTo>
                  <a:cubicBezTo>
                    <a:pt x="54905" y="4022"/>
                    <a:pt x="54969" y="3881"/>
                    <a:pt x="55023" y="3729"/>
                  </a:cubicBezTo>
                  <a:cubicBezTo>
                    <a:pt x="55196" y="3103"/>
                    <a:pt x="55239" y="2422"/>
                    <a:pt x="55207" y="1784"/>
                  </a:cubicBezTo>
                  <a:cubicBezTo>
                    <a:pt x="55196" y="1524"/>
                    <a:pt x="55164" y="1254"/>
                    <a:pt x="55045" y="1017"/>
                  </a:cubicBezTo>
                  <a:cubicBezTo>
                    <a:pt x="54926" y="768"/>
                    <a:pt x="54720" y="563"/>
                    <a:pt x="54494" y="400"/>
                  </a:cubicBezTo>
                  <a:cubicBezTo>
                    <a:pt x="54050" y="109"/>
                    <a:pt x="53531" y="0"/>
                    <a:pt x="52991" y="0"/>
                  </a:cubicBezTo>
                  <a:close/>
                </a:path>
              </a:pathLst>
            </a:custGeom>
            <a:solidFill>
              <a:srgbClr val="FF7C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29"/>
            <p:cNvSpPr/>
            <p:nvPr/>
          </p:nvSpPr>
          <p:spPr>
            <a:xfrm>
              <a:off x="3868900" y="1600475"/>
              <a:ext cx="424575" cy="539200"/>
            </a:xfrm>
            <a:custGeom>
              <a:rect b="b" l="l" r="r" t="t"/>
              <a:pathLst>
                <a:path extrusionOk="0" h="21568" w="16983">
                  <a:moveTo>
                    <a:pt x="9642" y="0"/>
                  </a:moveTo>
                  <a:cubicBezTo>
                    <a:pt x="8593" y="0"/>
                    <a:pt x="7525" y="196"/>
                    <a:pt x="6508" y="596"/>
                  </a:cubicBezTo>
                  <a:cubicBezTo>
                    <a:pt x="4584" y="1353"/>
                    <a:pt x="2584" y="3018"/>
                    <a:pt x="2281" y="5191"/>
                  </a:cubicBezTo>
                  <a:cubicBezTo>
                    <a:pt x="2141" y="6217"/>
                    <a:pt x="2151" y="7115"/>
                    <a:pt x="1632" y="8077"/>
                  </a:cubicBezTo>
                  <a:cubicBezTo>
                    <a:pt x="1546" y="8239"/>
                    <a:pt x="919" y="9093"/>
                    <a:pt x="357" y="9666"/>
                  </a:cubicBezTo>
                  <a:cubicBezTo>
                    <a:pt x="0" y="10022"/>
                    <a:pt x="119" y="10649"/>
                    <a:pt x="595" y="10822"/>
                  </a:cubicBezTo>
                  <a:cubicBezTo>
                    <a:pt x="681" y="10844"/>
                    <a:pt x="779" y="10877"/>
                    <a:pt x="865" y="10899"/>
                  </a:cubicBezTo>
                  <a:cubicBezTo>
                    <a:pt x="962" y="10931"/>
                    <a:pt x="1070" y="10952"/>
                    <a:pt x="1146" y="11017"/>
                  </a:cubicBezTo>
                  <a:cubicBezTo>
                    <a:pt x="1254" y="11125"/>
                    <a:pt x="1265" y="11288"/>
                    <a:pt x="1254" y="11439"/>
                  </a:cubicBezTo>
                  <a:cubicBezTo>
                    <a:pt x="1211" y="12184"/>
                    <a:pt x="854" y="12357"/>
                    <a:pt x="1406" y="12844"/>
                  </a:cubicBezTo>
                  <a:cubicBezTo>
                    <a:pt x="1632" y="13028"/>
                    <a:pt x="2271" y="13233"/>
                    <a:pt x="2573" y="13265"/>
                  </a:cubicBezTo>
                  <a:cubicBezTo>
                    <a:pt x="2679" y="13279"/>
                    <a:pt x="2783" y="13285"/>
                    <a:pt x="2886" y="13285"/>
                  </a:cubicBezTo>
                  <a:cubicBezTo>
                    <a:pt x="3366" y="13285"/>
                    <a:pt x="3825" y="13163"/>
                    <a:pt x="4270" y="13136"/>
                  </a:cubicBezTo>
                  <a:lnTo>
                    <a:pt x="4270" y="13136"/>
                  </a:lnTo>
                  <a:cubicBezTo>
                    <a:pt x="3849" y="13784"/>
                    <a:pt x="3179" y="14130"/>
                    <a:pt x="2444" y="14325"/>
                  </a:cubicBezTo>
                  <a:cubicBezTo>
                    <a:pt x="2249" y="14368"/>
                    <a:pt x="2065" y="14368"/>
                    <a:pt x="1913" y="14368"/>
                  </a:cubicBezTo>
                  <a:cubicBezTo>
                    <a:pt x="1867" y="14367"/>
                    <a:pt x="1823" y="14366"/>
                    <a:pt x="1782" y="14366"/>
                  </a:cubicBezTo>
                  <a:cubicBezTo>
                    <a:pt x="1489" y="14366"/>
                    <a:pt x="1344" y="14431"/>
                    <a:pt x="1524" y="15038"/>
                  </a:cubicBezTo>
                  <a:cubicBezTo>
                    <a:pt x="1740" y="15741"/>
                    <a:pt x="1406" y="16541"/>
                    <a:pt x="1687" y="17212"/>
                  </a:cubicBezTo>
                  <a:cubicBezTo>
                    <a:pt x="2067" y="18077"/>
                    <a:pt x="2797" y="18293"/>
                    <a:pt x="3657" y="18293"/>
                  </a:cubicBezTo>
                  <a:cubicBezTo>
                    <a:pt x="3678" y="18293"/>
                    <a:pt x="3698" y="18293"/>
                    <a:pt x="3719" y="18293"/>
                  </a:cubicBezTo>
                  <a:cubicBezTo>
                    <a:pt x="4622" y="18286"/>
                    <a:pt x="5571" y="18042"/>
                    <a:pt x="6443" y="18042"/>
                  </a:cubicBezTo>
                  <a:cubicBezTo>
                    <a:pt x="7158" y="18042"/>
                    <a:pt x="7822" y="18206"/>
                    <a:pt x="8367" y="18800"/>
                  </a:cubicBezTo>
                  <a:cubicBezTo>
                    <a:pt x="9038" y="19535"/>
                    <a:pt x="8757" y="21567"/>
                    <a:pt x="8757" y="21567"/>
                  </a:cubicBezTo>
                  <a:cubicBezTo>
                    <a:pt x="8757" y="21567"/>
                    <a:pt x="9286" y="21265"/>
                    <a:pt x="9437" y="21211"/>
                  </a:cubicBezTo>
                  <a:cubicBezTo>
                    <a:pt x="10421" y="20897"/>
                    <a:pt x="11221" y="20498"/>
                    <a:pt x="12161" y="20087"/>
                  </a:cubicBezTo>
                  <a:cubicBezTo>
                    <a:pt x="12778" y="19816"/>
                    <a:pt x="14150" y="19460"/>
                    <a:pt x="14518" y="18995"/>
                  </a:cubicBezTo>
                  <a:cubicBezTo>
                    <a:pt x="13275" y="18357"/>
                    <a:pt x="12475" y="17092"/>
                    <a:pt x="12475" y="15687"/>
                  </a:cubicBezTo>
                  <a:cubicBezTo>
                    <a:pt x="12464" y="14303"/>
                    <a:pt x="13177" y="12984"/>
                    <a:pt x="14193" y="12066"/>
                  </a:cubicBezTo>
                  <a:cubicBezTo>
                    <a:pt x="15372" y="11007"/>
                    <a:pt x="16151" y="10563"/>
                    <a:pt x="16648" y="8769"/>
                  </a:cubicBezTo>
                  <a:cubicBezTo>
                    <a:pt x="16896" y="7893"/>
                    <a:pt x="16982" y="6974"/>
                    <a:pt x="16864" y="6077"/>
                  </a:cubicBezTo>
                  <a:cubicBezTo>
                    <a:pt x="16390" y="2148"/>
                    <a:pt x="13122" y="0"/>
                    <a:pt x="9642" y="0"/>
                  </a:cubicBezTo>
                  <a:close/>
                </a:path>
              </a:pathLst>
            </a:custGeom>
            <a:solidFill>
              <a:srgbClr val="FF8C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29"/>
            <p:cNvSpPr/>
            <p:nvPr/>
          </p:nvSpPr>
          <p:spPr>
            <a:xfrm>
              <a:off x="3974825" y="1759950"/>
              <a:ext cx="22200" cy="42200"/>
            </a:xfrm>
            <a:custGeom>
              <a:rect b="b" l="l" r="r" t="t"/>
              <a:pathLst>
                <a:path extrusionOk="0" h="1688" w="888">
                  <a:moveTo>
                    <a:pt x="466" y="1"/>
                  </a:moveTo>
                  <a:cubicBezTo>
                    <a:pt x="233" y="1"/>
                    <a:pt x="44" y="364"/>
                    <a:pt x="23" y="823"/>
                  </a:cubicBezTo>
                  <a:cubicBezTo>
                    <a:pt x="1" y="1287"/>
                    <a:pt x="184" y="1676"/>
                    <a:pt x="412" y="1687"/>
                  </a:cubicBezTo>
                  <a:cubicBezTo>
                    <a:pt x="415" y="1687"/>
                    <a:pt x="418" y="1688"/>
                    <a:pt x="421" y="1688"/>
                  </a:cubicBezTo>
                  <a:cubicBezTo>
                    <a:pt x="655" y="1688"/>
                    <a:pt x="855" y="1314"/>
                    <a:pt x="866" y="855"/>
                  </a:cubicBezTo>
                  <a:cubicBezTo>
                    <a:pt x="887" y="390"/>
                    <a:pt x="714" y="11"/>
                    <a:pt x="477" y="1"/>
                  </a:cubicBezTo>
                  <a:cubicBezTo>
                    <a:pt x="473" y="1"/>
                    <a:pt x="470" y="1"/>
                    <a:pt x="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29"/>
            <p:cNvSpPr/>
            <p:nvPr/>
          </p:nvSpPr>
          <p:spPr>
            <a:xfrm>
              <a:off x="3962661" y="1719932"/>
              <a:ext cx="66775" cy="26050"/>
            </a:xfrm>
            <a:custGeom>
              <a:rect b="b" l="l" r="r" t="t"/>
              <a:pathLst>
                <a:path extrusionOk="0" h="1042" w="2671">
                  <a:moveTo>
                    <a:pt x="1146" y="1"/>
                  </a:moveTo>
                  <a:cubicBezTo>
                    <a:pt x="1066" y="1"/>
                    <a:pt x="985" y="9"/>
                    <a:pt x="908" y="26"/>
                  </a:cubicBezTo>
                  <a:cubicBezTo>
                    <a:pt x="768" y="59"/>
                    <a:pt x="627" y="113"/>
                    <a:pt x="509" y="189"/>
                  </a:cubicBezTo>
                  <a:cubicBezTo>
                    <a:pt x="379" y="264"/>
                    <a:pt x="271" y="362"/>
                    <a:pt x="184" y="470"/>
                  </a:cubicBezTo>
                  <a:cubicBezTo>
                    <a:pt x="86" y="588"/>
                    <a:pt x="33" y="729"/>
                    <a:pt x="0" y="869"/>
                  </a:cubicBezTo>
                  <a:cubicBezTo>
                    <a:pt x="33" y="729"/>
                    <a:pt x="98" y="588"/>
                    <a:pt x="184" y="480"/>
                  </a:cubicBezTo>
                  <a:cubicBezTo>
                    <a:pt x="271" y="362"/>
                    <a:pt x="389" y="275"/>
                    <a:pt x="509" y="199"/>
                  </a:cubicBezTo>
                  <a:cubicBezTo>
                    <a:pt x="706" y="79"/>
                    <a:pt x="931" y="13"/>
                    <a:pt x="1162" y="13"/>
                  </a:cubicBezTo>
                  <a:cubicBezTo>
                    <a:pt x="1221" y="13"/>
                    <a:pt x="1281" y="17"/>
                    <a:pt x="1340" y="26"/>
                  </a:cubicBezTo>
                  <a:cubicBezTo>
                    <a:pt x="1481" y="48"/>
                    <a:pt x="1621" y="91"/>
                    <a:pt x="1751" y="146"/>
                  </a:cubicBezTo>
                  <a:cubicBezTo>
                    <a:pt x="1881" y="210"/>
                    <a:pt x="2000" y="286"/>
                    <a:pt x="2119" y="383"/>
                  </a:cubicBezTo>
                  <a:cubicBezTo>
                    <a:pt x="2227" y="470"/>
                    <a:pt x="2335" y="567"/>
                    <a:pt x="2421" y="686"/>
                  </a:cubicBezTo>
                  <a:cubicBezTo>
                    <a:pt x="2519" y="794"/>
                    <a:pt x="2594" y="912"/>
                    <a:pt x="2670" y="1042"/>
                  </a:cubicBezTo>
                  <a:lnTo>
                    <a:pt x="2670" y="1042"/>
                  </a:lnTo>
                  <a:cubicBezTo>
                    <a:pt x="2594" y="912"/>
                    <a:pt x="2519" y="794"/>
                    <a:pt x="2433" y="675"/>
                  </a:cubicBezTo>
                  <a:cubicBezTo>
                    <a:pt x="2335" y="567"/>
                    <a:pt x="2238" y="459"/>
                    <a:pt x="2119" y="372"/>
                  </a:cubicBezTo>
                  <a:cubicBezTo>
                    <a:pt x="2011" y="275"/>
                    <a:pt x="1892" y="199"/>
                    <a:pt x="1751" y="134"/>
                  </a:cubicBezTo>
                  <a:cubicBezTo>
                    <a:pt x="1621" y="81"/>
                    <a:pt x="1481" y="37"/>
                    <a:pt x="1340" y="16"/>
                  </a:cubicBezTo>
                  <a:cubicBezTo>
                    <a:pt x="1277" y="6"/>
                    <a:pt x="1212" y="1"/>
                    <a:pt x="1146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29"/>
            <p:cNvSpPr/>
            <p:nvPr/>
          </p:nvSpPr>
          <p:spPr>
            <a:xfrm>
              <a:off x="3885675" y="1436325"/>
              <a:ext cx="1514200" cy="1180225"/>
            </a:xfrm>
            <a:custGeom>
              <a:rect b="b" l="l" r="r" t="t"/>
              <a:pathLst>
                <a:path extrusionOk="0" h="47209" w="60568">
                  <a:moveTo>
                    <a:pt x="21383" y="1"/>
                  </a:moveTo>
                  <a:cubicBezTo>
                    <a:pt x="19292" y="1"/>
                    <a:pt x="17198" y="583"/>
                    <a:pt x="15436" y="1704"/>
                  </a:cubicBezTo>
                  <a:cubicBezTo>
                    <a:pt x="15144" y="1887"/>
                    <a:pt x="14841" y="2093"/>
                    <a:pt x="14507" y="2179"/>
                  </a:cubicBezTo>
                  <a:cubicBezTo>
                    <a:pt x="14355" y="2218"/>
                    <a:pt x="14208" y="2236"/>
                    <a:pt x="14063" y="2236"/>
                  </a:cubicBezTo>
                  <a:cubicBezTo>
                    <a:pt x="13246" y="2236"/>
                    <a:pt x="12524" y="1685"/>
                    <a:pt x="11771" y="1401"/>
                  </a:cubicBezTo>
                  <a:cubicBezTo>
                    <a:pt x="11071" y="1139"/>
                    <a:pt x="10321" y="1047"/>
                    <a:pt x="9576" y="1047"/>
                  </a:cubicBezTo>
                  <a:cubicBezTo>
                    <a:pt x="9275" y="1047"/>
                    <a:pt x="8975" y="1062"/>
                    <a:pt x="8680" y="1087"/>
                  </a:cubicBezTo>
                  <a:cubicBezTo>
                    <a:pt x="7632" y="1185"/>
                    <a:pt x="6604" y="1390"/>
                    <a:pt x="5566" y="1455"/>
                  </a:cubicBezTo>
                  <a:cubicBezTo>
                    <a:pt x="5440" y="1464"/>
                    <a:pt x="5313" y="1471"/>
                    <a:pt x="5185" y="1471"/>
                  </a:cubicBezTo>
                  <a:cubicBezTo>
                    <a:pt x="4875" y="1471"/>
                    <a:pt x="4567" y="1431"/>
                    <a:pt x="4291" y="1293"/>
                  </a:cubicBezTo>
                  <a:cubicBezTo>
                    <a:pt x="4118" y="1217"/>
                    <a:pt x="3956" y="1087"/>
                    <a:pt x="3772" y="1044"/>
                  </a:cubicBezTo>
                  <a:cubicBezTo>
                    <a:pt x="3733" y="1035"/>
                    <a:pt x="3692" y="1031"/>
                    <a:pt x="3652" y="1031"/>
                  </a:cubicBezTo>
                  <a:cubicBezTo>
                    <a:pt x="3489" y="1031"/>
                    <a:pt x="3327" y="1100"/>
                    <a:pt x="3275" y="1238"/>
                  </a:cubicBezTo>
                  <a:cubicBezTo>
                    <a:pt x="3243" y="1336"/>
                    <a:pt x="3264" y="1444"/>
                    <a:pt x="3296" y="1541"/>
                  </a:cubicBezTo>
                  <a:cubicBezTo>
                    <a:pt x="3437" y="1898"/>
                    <a:pt x="3783" y="2146"/>
                    <a:pt x="4161" y="2168"/>
                  </a:cubicBezTo>
                  <a:cubicBezTo>
                    <a:pt x="3286" y="2590"/>
                    <a:pt x="2421" y="3066"/>
                    <a:pt x="1675" y="3693"/>
                  </a:cubicBezTo>
                  <a:cubicBezTo>
                    <a:pt x="940" y="4320"/>
                    <a:pt x="324" y="5130"/>
                    <a:pt x="53" y="6060"/>
                  </a:cubicBezTo>
                  <a:cubicBezTo>
                    <a:pt x="1" y="6251"/>
                    <a:pt x="31" y="6525"/>
                    <a:pt x="216" y="6525"/>
                  </a:cubicBezTo>
                  <a:cubicBezTo>
                    <a:pt x="219" y="6525"/>
                    <a:pt x="223" y="6525"/>
                    <a:pt x="226" y="6525"/>
                  </a:cubicBezTo>
                  <a:cubicBezTo>
                    <a:pt x="281" y="6525"/>
                    <a:pt x="324" y="6492"/>
                    <a:pt x="367" y="6460"/>
                  </a:cubicBezTo>
                  <a:cubicBezTo>
                    <a:pt x="688" y="6211"/>
                    <a:pt x="910" y="5744"/>
                    <a:pt x="1299" y="5744"/>
                  </a:cubicBezTo>
                  <a:cubicBezTo>
                    <a:pt x="1316" y="5744"/>
                    <a:pt x="1333" y="5745"/>
                    <a:pt x="1351" y="5747"/>
                  </a:cubicBezTo>
                  <a:cubicBezTo>
                    <a:pt x="432" y="6957"/>
                    <a:pt x="21" y="8708"/>
                    <a:pt x="788" y="10027"/>
                  </a:cubicBezTo>
                  <a:cubicBezTo>
                    <a:pt x="843" y="10124"/>
                    <a:pt x="918" y="10232"/>
                    <a:pt x="1037" y="10243"/>
                  </a:cubicBezTo>
                  <a:cubicBezTo>
                    <a:pt x="1042" y="10244"/>
                    <a:pt x="1047" y="10244"/>
                    <a:pt x="1051" y="10244"/>
                  </a:cubicBezTo>
                  <a:cubicBezTo>
                    <a:pt x="1195" y="10244"/>
                    <a:pt x="1287" y="10088"/>
                    <a:pt x="1340" y="9951"/>
                  </a:cubicBezTo>
                  <a:cubicBezTo>
                    <a:pt x="1567" y="9314"/>
                    <a:pt x="1491" y="8503"/>
                    <a:pt x="2032" y="8092"/>
                  </a:cubicBezTo>
                  <a:lnTo>
                    <a:pt x="2032" y="8092"/>
                  </a:lnTo>
                  <a:cubicBezTo>
                    <a:pt x="1934" y="8687"/>
                    <a:pt x="1945" y="9292"/>
                    <a:pt x="2064" y="9876"/>
                  </a:cubicBezTo>
                  <a:cubicBezTo>
                    <a:pt x="2075" y="9941"/>
                    <a:pt x="2097" y="10016"/>
                    <a:pt x="2150" y="10049"/>
                  </a:cubicBezTo>
                  <a:cubicBezTo>
                    <a:pt x="2176" y="10061"/>
                    <a:pt x="2201" y="10067"/>
                    <a:pt x="2226" y="10067"/>
                  </a:cubicBezTo>
                  <a:cubicBezTo>
                    <a:pt x="2244" y="10067"/>
                    <a:pt x="2262" y="10064"/>
                    <a:pt x="2280" y="10059"/>
                  </a:cubicBezTo>
                  <a:cubicBezTo>
                    <a:pt x="2384" y="10054"/>
                    <a:pt x="2489" y="10051"/>
                    <a:pt x="2593" y="10051"/>
                  </a:cubicBezTo>
                  <a:cubicBezTo>
                    <a:pt x="3887" y="10051"/>
                    <a:pt x="5186" y="10479"/>
                    <a:pt x="6226" y="11248"/>
                  </a:cubicBezTo>
                  <a:cubicBezTo>
                    <a:pt x="6881" y="11729"/>
                    <a:pt x="7651" y="12762"/>
                    <a:pt x="8547" y="12762"/>
                  </a:cubicBezTo>
                  <a:cubicBezTo>
                    <a:pt x="8598" y="12762"/>
                    <a:pt x="8649" y="12758"/>
                    <a:pt x="8701" y="12751"/>
                  </a:cubicBezTo>
                  <a:cubicBezTo>
                    <a:pt x="8788" y="12741"/>
                    <a:pt x="8881" y="12733"/>
                    <a:pt x="8973" y="12733"/>
                  </a:cubicBezTo>
                  <a:cubicBezTo>
                    <a:pt x="9249" y="12733"/>
                    <a:pt x="9521" y="12800"/>
                    <a:pt x="9609" y="13043"/>
                  </a:cubicBezTo>
                  <a:cubicBezTo>
                    <a:pt x="9220" y="13129"/>
                    <a:pt x="8994" y="13551"/>
                    <a:pt x="8972" y="13951"/>
                  </a:cubicBezTo>
                  <a:cubicBezTo>
                    <a:pt x="8939" y="14351"/>
                    <a:pt x="9069" y="14740"/>
                    <a:pt x="9102" y="15140"/>
                  </a:cubicBezTo>
                  <a:cubicBezTo>
                    <a:pt x="9145" y="15540"/>
                    <a:pt x="9069" y="15994"/>
                    <a:pt x="8766" y="16243"/>
                  </a:cubicBezTo>
                  <a:cubicBezTo>
                    <a:pt x="8475" y="16480"/>
                    <a:pt x="8009" y="16513"/>
                    <a:pt x="7848" y="16848"/>
                  </a:cubicBezTo>
                  <a:cubicBezTo>
                    <a:pt x="7917" y="16860"/>
                    <a:pt x="7987" y="16866"/>
                    <a:pt x="8057" y="16866"/>
                  </a:cubicBezTo>
                  <a:cubicBezTo>
                    <a:pt x="8414" y="16866"/>
                    <a:pt x="8771" y="16710"/>
                    <a:pt x="9015" y="16448"/>
                  </a:cubicBezTo>
                  <a:lnTo>
                    <a:pt x="9015" y="16448"/>
                  </a:lnTo>
                  <a:cubicBezTo>
                    <a:pt x="8994" y="16956"/>
                    <a:pt x="8355" y="17172"/>
                    <a:pt x="8053" y="17583"/>
                  </a:cubicBezTo>
                  <a:cubicBezTo>
                    <a:pt x="7707" y="18037"/>
                    <a:pt x="7869" y="18783"/>
                    <a:pt x="8355" y="19064"/>
                  </a:cubicBezTo>
                  <a:cubicBezTo>
                    <a:pt x="8431" y="18610"/>
                    <a:pt x="8561" y="18091"/>
                    <a:pt x="8982" y="17897"/>
                  </a:cubicBezTo>
                  <a:cubicBezTo>
                    <a:pt x="9112" y="17832"/>
                    <a:pt x="9263" y="17821"/>
                    <a:pt x="9404" y="17767"/>
                  </a:cubicBezTo>
                  <a:cubicBezTo>
                    <a:pt x="10042" y="17529"/>
                    <a:pt x="10171" y="16708"/>
                    <a:pt x="10301" y="16038"/>
                  </a:cubicBezTo>
                  <a:cubicBezTo>
                    <a:pt x="10452" y="15216"/>
                    <a:pt x="10831" y="14340"/>
                    <a:pt x="11610" y="14037"/>
                  </a:cubicBezTo>
                  <a:cubicBezTo>
                    <a:pt x="11769" y="13976"/>
                    <a:pt x="11936" y="13947"/>
                    <a:pt x="12102" y="13947"/>
                  </a:cubicBezTo>
                  <a:cubicBezTo>
                    <a:pt x="12838" y="13947"/>
                    <a:pt x="13582" y="14506"/>
                    <a:pt x="13793" y="15238"/>
                  </a:cubicBezTo>
                  <a:cubicBezTo>
                    <a:pt x="14053" y="16134"/>
                    <a:pt x="13620" y="17140"/>
                    <a:pt x="12874" y="17702"/>
                  </a:cubicBezTo>
                  <a:cubicBezTo>
                    <a:pt x="12550" y="17962"/>
                    <a:pt x="11966" y="18145"/>
                    <a:pt x="11728" y="18481"/>
                  </a:cubicBezTo>
                  <a:cubicBezTo>
                    <a:pt x="11480" y="18815"/>
                    <a:pt x="11512" y="19518"/>
                    <a:pt x="11469" y="19940"/>
                  </a:cubicBezTo>
                  <a:cubicBezTo>
                    <a:pt x="11350" y="20999"/>
                    <a:pt x="11242" y="22113"/>
                    <a:pt x="11545" y="23161"/>
                  </a:cubicBezTo>
                  <a:cubicBezTo>
                    <a:pt x="12096" y="25010"/>
                    <a:pt x="13674" y="26447"/>
                    <a:pt x="15544" y="27507"/>
                  </a:cubicBezTo>
                  <a:cubicBezTo>
                    <a:pt x="16669" y="28145"/>
                    <a:pt x="17976" y="28393"/>
                    <a:pt x="19112" y="29010"/>
                  </a:cubicBezTo>
                  <a:cubicBezTo>
                    <a:pt x="20906" y="29993"/>
                    <a:pt x="22106" y="31809"/>
                    <a:pt x="22960" y="33668"/>
                  </a:cubicBezTo>
                  <a:cubicBezTo>
                    <a:pt x="23814" y="35527"/>
                    <a:pt x="24409" y="37506"/>
                    <a:pt x="25425" y="39289"/>
                  </a:cubicBezTo>
                  <a:cubicBezTo>
                    <a:pt x="27856" y="43581"/>
                    <a:pt x="32570" y="46305"/>
                    <a:pt x="37456" y="47040"/>
                  </a:cubicBezTo>
                  <a:cubicBezTo>
                    <a:pt x="38166" y="47145"/>
                    <a:pt x="38896" y="47209"/>
                    <a:pt x="39623" y="47209"/>
                  </a:cubicBezTo>
                  <a:cubicBezTo>
                    <a:pt x="41218" y="47209"/>
                    <a:pt x="42799" y="46903"/>
                    <a:pt x="44136" y="46056"/>
                  </a:cubicBezTo>
                  <a:cubicBezTo>
                    <a:pt x="46072" y="44814"/>
                    <a:pt x="47217" y="42154"/>
                    <a:pt x="46168" y="40101"/>
                  </a:cubicBezTo>
                  <a:cubicBezTo>
                    <a:pt x="45747" y="39268"/>
                    <a:pt x="45001" y="38597"/>
                    <a:pt x="44677" y="37711"/>
                  </a:cubicBezTo>
                  <a:cubicBezTo>
                    <a:pt x="43997" y="35826"/>
                    <a:pt x="45311" y="35326"/>
                    <a:pt x="46990" y="35326"/>
                  </a:cubicBezTo>
                  <a:cubicBezTo>
                    <a:pt x="48700" y="35326"/>
                    <a:pt x="50788" y="35846"/>
                    <a:pt x="51530" y="35949"/>
                  </a:cubicBezTo>
                  <a:cubicBezTo>
                    <a:pt x="51927" y="36003"/>
                    <a:pt x="52329" y="36030"/>
                    <a:pt x="52730" y="36030"/>
                  </a:cubicBezTo>
                  <a:cubicBezTo>
                    <a:pt x="54505" y="36030"/>
                    <a:pt x="56281" y="35504"/>
                    <a:pt x="57692" y="34446"/>
                  </a:cubicBezTo>
                  <a:cubicBezTo>
                    <a:pt x="59433" y="33139"/>
                    <a:pt x="60567" y="31020"/>
                    <a:pt x="60535" y="28847"/>
                  </a:cubicBezTo>
                  <a:cubicBezTo>
                    <a:pt x="60514" y="27561"/>
                    <a:pt x="60103" y="26329"/>
                    <a:pt x="59594" y="25140"/>
                  </a:cubicBezTo>
                  <a:cubicBezTo>
                    <a:pt x="58784" y="23215"/>
                    <a:pt x="57540" y="21248"/>
                    <a:pt x="55563" y="20556"/>
                  </a:cubicBezTo>
                  <a:cubicBezTo>
                    <a:pt x="53984" y="20016"/>
                    <a:pt x="52298" y="20480"/>
                    <a:pt x="50741" y="19994"/>
                  </a:cubicBezTo>
                  <a:cubicBezTo>
                    <a:pt x="49228" y="19518"/>
                    <a:pt x="47823" y="18351"/>
                    <a:pt x="46893" y="17086"/>
                  </a:cubicBezTo>
                  <a:cubicBezTo>
                    <a:pt x="46245" y="16199"/>
                    <a:pt x="45758" y="15010"/>
                    <a:pt x="46233" y="14016"/>
                  </a:cubicBezTo>
                  <a:cubicBezTo>
                    <a:pt x="46514" y="13422"/>
                    <a:pt x="47088" y="13021"/>
                    <a:pt x="47498" y="12514"/>
                  </a:cubicBezTo>
                  <a:cubicBezTo>
                    <a:pt x="48352" y="11465"/>
                    <a:pt x="48482" y="9951"/>
                    <a:pt x="48071" y="8654"/>
                  </a:cubicBezTo>
                  <a:cubicBezTo>
                    <a:pt x="47650" y="7368"/>
                    <a:pt x="46752" y="6276"/>
                    <a:pt x="45704" y="5411"/>
                  </a:cubicBezTo>
                  <a:cubicBezTo>
                    <a:pt x="43693" y="3714"/>
                    <a:pt x="41109" y="2730"/>
                    <a:pt x="38483" y="2655"/>
                  </a:cubicBezTo>
                  <a:cubicBezTo>
                    <a:pt x="38364" y="2651"/>
                    <a:pt x="38246" y="2650"/>
                    <a:pt x="38128" y="2650"/>
                  </a:cubicBezTo>
                  <a:cubicBezTo>
                    <a:pt x="34989" y="2650"/>
                    <a:pt x="31949" y="3883"/>
                    <a:pt x="29251" y="5487"/>
                  </a:cubicBezTo>
                  <a:cubicBezTo>
                    <a:pt x="28385" y="5998"/>
                    <a:pt x="27469" y="6559"/>
                    <a:pt x="26474" y="6559"/>
                  </a:cubicBezTo>
                  <a:cubicBezTo>
                    <a:pt x="26438" y="6559"/>
                    <a:pt x="26401" y="6558"/>
                    <a:pt x="26365" y="6557"/>
                  </a:cubicBezTo>
                  <a:cubicBezTo>
                    <a:pt x="25478" y="6514"/>
                    <a:pt x="24344" y="5617"/>
                    <a:pt x="24657" y="4633"/>
                  </a:cubicBezTo>
                  <a:cubicBezTo>
                    <a:pt x="24884" y="3930"/>
                    <a:pt x="26062" y="3617"/>
                    <a:pt x="26376" y="2881"/>
                  </a:cubicBezTo>
                  <a:cubicBezTo>
                    <a:pt x="26614" y="2331"/>
                    <a:pt x="26386" y="1660"/>
                    <a:pt x="25965" y="1238"/>
                  </a:cubicBezTo>
                  <a:cubicBezTo>
                    <a:pt x="25543" y="817"/>
                    <a:pt x="24959" y="590"/>
                    <a:pt x="24387" y="417"/>
                  </a:cubicBezTo>
                  <a:cubicBezTo>
                    <a:pt x="23412" y="138"/>
                    <a:pt x="22398" y="1"/>
                    <a:pt x="213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29"/>
            <p:cNvSpPr/>
            <p:nvPr/>
          </p:nvSpPr>
          <p:spPr>
            <a:xfrm>
              <a:off x="4375075" y="2168575"/>
              <a:ext cx="3525" cy="4600"/>
            </a:xfrm>
            <a:custGeom>
              <a:rect b="b" l="l" r="r" t="t"/>
              <a:pathLst>
                <a:path extrusionOk="0" h="184" w="141">
                  <a:moveTo>
                    <a:pt x="0" y="1"/>
                  </a:moveTo>
                  <a:cubicBezTo>
                    <a:pt x="33" y="54"/>
                    <a:pt x="65" y="97"/>
                    <a:pt x="87" y="152"/>
                  </a:cubicBezTo>
                  <a:cubicBezTo>
                    <a:pt x="108" y="162"/>
                    <a:pt x="119" y="174"/>
                    <a:pt x="141" y="184"/>
                  </a:cubicBezTo>
                  <a:cubicBezTo>
                    <a:pt x="108" y="141"/>
                    <a:pt x="76" y="87"/>
                    <a:pt x="43" y="33"/>
                  </a:cubicBezTo>
                  <a:cubicBezTo>
                    <a:pt x="33" y="22"/>
                    <a:pt x="11" y="11"/>
                    <a:pt x="0" y="1"/>
                  </a:cubicBezTo>
                  <a:close/>
                </a:path>
              </a:pathLst>
            </a:custGeom>
            <a:solidFill>
              <a:srgbClr val="9E8B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9"/>
            <p:cNvSpPr/>
            <p:nvPr/>
          </p:nvSpPr>
          <p:spPr>
            <a:xfrm>
              <a:off x="4217775" y="2084525"/>
              <a:ext cx="159475" cy="87850"/>
            </a:xfrm>
            <a:custGeom>
              <a:rect b="b" l="l" r="r" t="t"/>
              <a:pathLst>
                <a:path extrusionOk="0" h="3514" w="6379">
                  <a:moveTo>
                    <a:pt x="66" y="0"/>
                  </a:moveTo>
                  <a:lnTo>
                    <a:pt x="1" y="33"/>
                  </a:lnTo>
                  <a:cubicBezTo>
                    <a:pt x="649" y="660"/>
                    <a:pt x="1428" y="1211"/>
                    <a:pt x="2271" y="1676"/>
                  </a:cubicBezTo>
                  <a:cubicBezTo>
                    <a:pt x="3395" y="2314"/>
                    <a:pt x="4703" y="2563"/>
                    <a:pt x="5838" y="3190"/>
                  </a:cubicBezTo>
                  <a:cubicBezTo>
                    <a:pt x="6033" y="3286"/>
                    <a:pt x="6206" y="3395"/>
                    <a:pt x="6379" y="3514"/>
                  </a:cubicBezTo>
                  <a:cubicBezTo>
                    <a:pt x="6357" y="3459"/>
                    <a:pt x="6325" y="3416"/>
                    <a:pt x="6292" y="3363"/>
                  </a:cubicBezTo>
                  <a:cubicBezTo>
                    <a:pt x="6141" y="3265"/>
                    <a:pt x="5989" y="3168"/>
                    <a:pt x="5828" y="3082"/>
                  </a:cubicBezTo>
                  <a:cubicBezTo>
                    <a:pt x="4692" y="2465"/>
                    <a:pt x="3385" y="2217"/>
                    <a:pt x="2260" y="1579"/>
                  </a:cubicBezTo>
                  <a:cubicBezTo>
                    <a:pt x="1449" y="1124"/>
                    <a:pt x="704" y="595"/>
                    <a:pt x="66" y="0"/>
                  </a:cubicBezTo>
                  <a:close/>
                </a:path>
              </a:pathLst>
            </a:custGeom>
            <a:solidFill>
              <a:srgbClr val="743A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29"/>
            <p:cNvSpPr/>
            <p:nvPr/>
          </p:nvSpPr>
          <p:spPr>
            <a:xfrm>
              <a:off x="3899975" y="1474827"/>
              <a:ext cx="1474775" cy="1137225"/>
            </a:xfrm>
            <a:custGeom>
              <a:rect b="b" l="l" r="r" t="t"/>
              <a:pathLst>
                <a:path extrusionOk="0" h="45489" w="58991">
                  <a:moveTo>
                    <a:pt x="19091" y="0"/>
                  </a:moveTo>
                  <a:cubicBezTo>
                    <a:pt x="18723" y="0"/>
                    <a:pt x="18367" y="32"/>
                    <a:pt x="18010" y="87"/>
                  </a:cubicBezTo>
                  <a:cubicBezTo>
                    <a:pt x="16561" y="335"/>
                    <a:pt x="15167" y="897"/>
                    <a:pt x="13956" y="1730"/>
                  </a:cubicBezTo>
                  <a:cubicBezTo>
                    <a:pt x="13718" y="1892"/>
                    <a:pt x="13448" y="2076"/>
                    <a:pt x="13178" y="2076"/>
                  </a:cubicBezTo>
                  <a:cubicBezTo>
                    <a:pt x="13123" y="2076"/>
                    <a:pt x="13059" y="2065"/>
                    <a:pt x="13005" y="2043"/>
                  </a:cubicBezTo>
                  <a:cubicBezTo>
                    <a:pt x="12810" y="1989"/>
                    <a:pt x="12659" y="1827"/>
                    <a:pt x="12518" y="1675"/>
                  </a:cubicBezTo>
                  <a:cubicBezTo>
                    <a:pt x="11697" y="854"/>
                    <a:pt x="10529" y="421"/>
                    <a:pt x="9373" y="421"/>
                  </a:cubicBezTo>
                  <a:cubicBezTo>
                    <a:pt x="8443" y="421"/>
                    <a:pt x="7524" y="692"/>
                    <a:pt x="6778" y="1243"/>
                  </a:cubicBezTo>
                  <a:cubicBezTo>
                    <a:pt x="6443" y="1492"/>
                    <a:pt x="6065" y="1892"/>
                    <a:pt x="5621" y="1892"/>
                  </a:cubicBezTo>
                  <a:cubicBezTo>
                    <a:pt x="5578" y="1892"/>
                    <a:pt x="5535" y="1881"/>
                    <a:pt x="5481" y="1870"/>
                  </a:cubicBezTo>
                  <a:cubicBezTo>
                    <a:pt x="5092" y="1795"/>
                    <a:pt x="4789" y="1200"/>
                    <a:pt x="4357" y="1070"/>
                  </a:cubicBezTo>
                  <a:cubicBezTo>
                    <a:pt x="4271" y="1038"/>
                    <a:pt x="4173" y="1027"/>
                    <a:pt x="4076" y="1027"/>
                  </a:cubicBezTo>
                  <a:cubicBezTo>
                    <a:pt x="3827" y="1027"/>
                    <a:pt x="3567" y="1113"/>
                    <a:pt x="3330" y="1233"/>
                  </a:cubicBezTo>
                  <a:cubicBezTo>
                    <a:pt x="2584" y="1611"/>
                    <a:pt x="1989" y="2292"/>
                    <a:pt x="1719" y="3092"/>
                  </a:cubicBezTo>
                  <a:cubicBezTo>
                    <a:pt x="2227" y="2800"/>
                    <a:pt x="2789" y="2605"/>
                    <a:pt x="3373" y="2540"/>
                  </a:cubicBezTo>
                  <a:lnTo>
                    <a:pt x="3373" y="2540"/>
                  </a:lnTo>
                  <a:cubicBezTo>
                    <a:pt x="3276" y="2919"/>
                    <a:pt x="2844" y="3092"/>
                    <a:pt x="2476" y="3254"/>
                  </a:cubicBezTo>
                  <a:cubicBezTo>
                    <a:pt x="1600" y="3643"/>
                    <a:pt x="833" y="4335"/>
                    <a:pt x="433" y="5211"/>
                  </a:cubicBezTo>
                  <a:cubicBezTo>
                    <a:pt x="22" y="6086"/>
                    <a:pt x="0" y="7145"/>
                    <a:pt x="433" y="8010"/>
                  </a:cubicBezTo>
                  <a:cubicBezTo>
                    <a:pt x="574" y="7297"/>
                    <a:pt x="908" y="6626"/>
                    <a:pt x="1417" y="6097"/>
                  </a:cubicBezTo>
                  <a:cubicBezTo>
                    <a:pt x="1427" y="6086"/>
                    <a:pt x="1438" y="6075"/>
                    <a:pt x="1449" y="6075"/>
                  </a:cubicBezTo>
                  <a:cubicBezTo>
                    <a:pt x="1492" y="6075"/>
                    <a:pt x="1492" y="6259"/>
                    <a:pt x="1470" y="6443"/>
                  </a:cubicBezTo>
                  <a:cubicBezTo>
                    <a:pt x="1460" y="6626"/>
                    <a:pt x="1427" y="6811"/>
                    <a:pt x="1427" y="6811"/>
                  </a:cubicBezTo>
                  <a:cubicBezTo>
                    <a:pt x="1395" y="7113"/>
                    <a:pt x="1395" y="7426"/>
                    <a:pt x="1427" y="7729"/>
                  </a:cubicBezTo>
                  <a:cubicBezTo>
                    <a:pt x="1438" y="7870"/>
                    <a:pt x="1460" y="8010"/>
                    <a:pt x="1492" y="8151"/>
                  </a:cubicBezTo>
                  <a:cubicBezTo>
                    <a:pt x="1503" y="8216"/>
                    <a:pt x="1525" y="8291"/>
                    <a:pt x="1578" y="8324"/>
                  </a:cubicBezTo>
                  <a:cubicBezTo>
                    <a:pt x="1600" y="8334"/>
                    <a:pt x="1622" y="8334"/>
                    <a:pt x="1655" y="8346"/>
                  </a:cubicBezTo>
                  <a:lnTo>
                    <a:pt x="1665" y="8346"/>
                  </a:lnTo>
                  <a:cubicBezTo>
                    <a:pt x="1687" y="8346"/>
                    <a:pt x="1698" y="8346"/>
                    <a:pt x="1708" y="8334"/>
                  </a:cubicBezTo>
                  <a:lnTo>
                    <a:pt x="2032" y="8334"/>
                  </a:lnTo>
                  <a:cubicBezTo>
                    <a:pt x="3319" y="8334"/>
                    <a:pt x="4616" y="8756"/>
                    <a:pt x="5654" y="9523"/>
                  </a:cubicBezTo>
                  <a:cubicBezTo>
                    <a:pt x="6313" y="10010"/>
                    <a:pt x="7092" y="11037"/>
                    <a:pt x="7978" y="11037"/>
                  </a:cubicBezTo>
                  <a:cubicBezTo>
                    <a:pt x="8032" y="11037"/>
                    <a:pt x="8086" y="11037"/>
                    <a:pt x="8129" y="11026"/>
                  </a:cubicBezTo>
                  <a:cubicBezTo>
                    <a:pt x="8216" y="11015"/>
                    <a:pt x="8313" y="11015"/>
                    <a:pt x="8410" y="11015"/>
                  </a:cubicBezTo>
                  <a:cubicBezTo>
                    <a:pt x="8681" y="11015"/>
                    <a:pt x="8951" y="11080"/>
                    <a:pt x="9037" y="11318"/>
                  </a:cubicBezTo>
                  <a:lnTo>
                    <a:pt x="8994" y="11318"/>
                  </a:lnTo>
                  <a:cubicBezTo>
                    <a:pt x="9016" y="11351"/>
                    <a:pt x="9027" y="11383"/>
                    <a:pt x="9049" y="11416"/>
                  </a:cubicBezTo>
                  <a:cubicBezTo>
                    <a:pt x="8659" y="11502"/>
                    <a:pt x="8432" y="11934"/>
                    <a:pt x="8410" y="12334"/>
                  </a:cubicBezTo>
                  <a:cubicBezTo>
                    <a:pt x="8400" y="12432"/>
                    <a:pt x="8400" y="12529"/>
                    <a:pt x="8410" y="12626"/>
                  </a:cubicBezTo>
                  <a:cubicBezTo>
                    <a:pt x="8443" y="12886"/>
                    <a:pt x="8508" y="13156"/>
                    <a:pt x="8530" y="13415"/>
                  </a:cubicBezTo>
                  <a:lnTo>
                    <a:pt x="8530" y="13448"/>
                  </a:lnTo>
                  <a:cubicBezTo>
                    <a:pt x="8540" y="13469"/>
                    <a:pt x="8540" y="13501"/>
                    <a:pt x="8540" y="13523"/>
                  </a:cubicBezTo>
                  <a:cubicBezTo>
                    <a:pt x="8583" y="13923"/>
                    <a:pt x="8508" y="14366"/>
                    <a:pt x="8205" y="14615"/>
                  </a:cubicBezTo>
                  <a:cubicBezTo>
                    <a:pt x="7946" y="14831"/>
                    <a:pt x="7546" y="14885"/>
                    <a:pt x="7341" y="15134"/>
                  </a:cubicBezTo>
                  <a:cubicBezTo>
                    <a:pt x="7384" y="15134"/>
                    <a:pt x="7427" y="15145"/>
                    <a:pt x="7470" y="15145"/>
                  </a:cubicBezTo>
                  <a:cubicBezTo>
                    <a:pt x="7838" y="15145"/>
                    <a:pt x="8194" y="14983"/>
                    <a:pt x="8443" y="14723"/>
                  </a:cubicBezTo>
                  <a:lnTo>
                    <a:pt x="8443" y="14723"/>
                  </a:lnTo>
                  <a:cubicBezTo>
                    <a:pt x="8443" y="14767"/>
                    <a:pt x="8432" y="14810"/>
                    <a:pt x="8422" y="14853"/>
                  </a:cubicBezTo>
                  <a:lnTo>
                    <a:pt x="8454" y="14820"/>
                  </a:lnTo>
                  <a:lnTo>
                    <a:pt x="8454" y="14820"/>
                  </a:lnTo>
                  <a:cubicBezTo>
                    <a:pt x="8432" y="15329"/>
                    <a:pt x="7795" y="15555"/>
                    <a:pt x="7492" y="15966"/>
                  </a:cubicBezTo>
                  <a:cubicBezTo>
                    <a:pt x="7351" y="16139"/>
                    <a:pt x="7297" y="16366"/>
                    <a:pt x="7308" y="16593"/>
                  </a:cubicBezTo>
                  <a:cubicBezTo>
                    <a:pt x="7351" y="16896"/>
                    <a:pt x="7524" y="17188"/>
                    <a:pt x="7783" y="17339"/>
                  </a:cubicBezTo>
                  <a:cubicBezTo>
                    <a:pt x="7859" y="16885"/>
                    <a:pt x="7989" y="16366"/>
                    <a:pt x="8410" y="16172"/>
                  </a:cubicBezTo>
                  <a:cubicBezTo>
                    <a:pt x="8540" y="16107"/>
                    <a:pt x="8691" y="16096"/>
                    <a:pt x="8832" y="16042"/>
                  </a:cubicBezTo>
                  <a:cubicBezTo>
                    <a:pt x="9470" y="15804"/>
                    <a:pt x="9599" y="14983"/>
                    <a:pt x="9729" y="14313"/>
                  </a:cubicBezTo>
                  <a:cubicBezTo>
                    <a:pt x="9880" y="13491"/>
                    <a:pt x="10259" y="12615"/>
                    <a:pt x="11038" y="12312"/>
                  </a:cubicBezTo>
                  <a:cubicBezTo>
                    <a:pt x="11199" y="12259"/>
                    <a:pt x="11362" y="12226"/>
                    <a:pt x="11535" y="12226"/>
                  </a:cubicBezTo>
                  <a:cubicBezTo>
                    <a:pt x="12270" y="12226"/>
                    <a:pt x="13005" y="12778"/>
                    <a:pt x="13221" y="13513"/>
                  </a:cubicBezTo>
                  <a:cubicBezTo>
                    <a:pt x="13264" y="13642"/>
                    <a:pt x="13286" y="13772"/>
                    <a:pt x="13296" y="13902"/>
                  </a:cubicBezTo>
                  <a:cubicBezTo>
                    <a:pt x="13394" y="14723"/>
                    <a:pt x="12972" y="15577"/>
                    <a:pt x="12313" y="16085"/>
                  </a:cubicBezTo>
                  <a:cubicBezTo>
                    <a:pt x="11989" y="16334"/>
                    <a:pt x="11405" y="16518"/>
                    <a:pt x="11167" y="16853"/>
                  </a:cubicBezTo>
                  <a:cubicBezTo>
                    <a:pt x="10918" y="17198"/>
                    <a:pt x="10951" y="17890"/>
                    <a:pt x="10908" y="18323"/>
                  </a:cubicBezTo>
                  <a:cubicBezTo>
                    <a:pt x="10821" y="19069"/>
                    <a:pt x="10745" y="19836"/>
                    <a:pt x="10810" y="20593"/>
                  </a:cubicBezTo>
                  <a:cubicBezTo>
                    <a:pt x="10843" y="20885"/>
                    <a:pt x="10897" y="21155"/>
                    <a:pt x="10973" y="21436"/>
                  </a:cubicBezTo>
                  <a:cubicBezTo>
                    <a:pt x="11286" y="22485"/>
                    <a:pt x="11934" y="23403"/>
                    <a:pt x="12778" y="24203"/>
                  </a:cubicBezTo>
                  <a:cubicBezTo>
                    <a:pt x="13416" y="24798"/>
                    <a:pt x="14161" y="25327"/>
                    <a:pt x="14972" y="25782"/>
                  </a:cubicBezTo>
                  <a:cubicBezTo>
                    <a:pt x="16097" y="26420"/>
                    <a:pt x="17404" y="26668"/>
                    <a:pt x="18540" y="27285"/>
                  </a:cubicBezTo>
                  <a:cubicBezTo>
                    <a:pt x="18701" y="27371"/>
                    <a:pt x="18853" y="27468"/>
                    <a:pt x="19004" y="27566"/>
                  </a:cubicBezTo>
                  <a:cubicBezTo>
                    <a:pt x="19015" y="27576"/>
                    <a:pt x="19037" y="27587"/>
                    <a:pt x="19047" y="27598"/>
                  </a:cubicBezTo>
                  <a:cubicBezTo>
                    <a:pt x="20572" y="28625"/>
                    <a:pt x="21610" y="30268"/>
                    <a:pt x="22388" y="31943"/>
                  </a:cubicBezTo>
                  <a:cubicBezTo>
                    <a:pt x="23242" y="33802"/>
                    <a:pt x="23837" y="35781"/>
                    <a:pt x="24853" y="37564"/>
                  </a:cubicBezTo>
                  <a:cubicBezTo>
                    <a:pt x="27284" y="41856"/>
                    <a:pt x="31998" y="44580"/>
                    <a:pt x="36884" y="45315"/>
                  </a:cubicBezTo>
                  <a:cubicBezTo>
                    <a:pt x="37597" y="45424"/>
                    <a:pt x="38343" y="45488"/>
                    <a:pt x="39067" y="45488"/>
                  </a:cubicBezTo>
                  <a:cubicBezTo>
                    <a:pt x="40667" y="45488"/>
                    <a:pt x="42235" y="45175"/>
                    <a:pt x="43564" y="44331"/>
                  </a:cubicBezTo>
                  <a:cubicBezTo>
                    <a:pt x="44948" y="43445"/>
                    <a:pt x="45921" y="41845"/>
                    <a:pt x="45997" y="40245"/>
                  </a:cubicBezTo>
                  <a:cubicBezTo>
                    <a:pt x="45964" y="38991"/>
                    <a:pt x="45175" y="37953"/>
                    <a:pt x="44278" y="37035"/>
                  </a:cubicBezTo>
                  <a:cubicBezTo>
                    <a:pt x="43619" y="36354"/>
                    <a:pt x="42754" y="35608"/>
                    <a:pt x="42916" y="34667"/>
                  </a:cubicBezTo>
                  <a:cubicBezTo>
                    <a:pt x="43024" y="34019"/>
                    <a:pt x="43640" y="33554"/>
                    <a:pt x="44278" y="33348"/>
                  </a:cubicBezTo>
                  <a:cubicBezTo>
                    <a:pt x="44667" y="33230"/>
                    <a:pt x="45046" y="33187"/>
                    <a:pt x="45435" y="33187"/>
                  </a:cubicBezTo>
                  <a:cubicBezTo>
                    <a:pt x="46829" y="33187"/>
                    <a:pt x="48245" y="33792"/>
                    <a:pt x="49672" y="33922"/>
                  </a:cubicBezTo>
                  <a:cubicBezTo>
                    <a:pt x="49867" y="33932"/>
                    <a:pt x="50072" y="33943"/>
                    <a:pt x="50278" y="33943"/>
                  </a:cubicBezTo>
                  <a:cubicBezTo>
                    <a:pt x="51099" y="33943"/>
                    <a:pt x="51931" y="33802"/>
                    <a:pt x="52731" y="33576"/>
                  </a:cubicBezTo>
                  <a:cubicBezTo>
                    <a:pt x="54212" y="33165"/>
                    <a:pt x="55639" y="32473"/>
                    <a:pt x="56763" y="31424"/>
                  </a:cubicBezTo>
                  <a:cubicBezTo>
                    <a:pt x="57888" y="30376"/>
                    <a:pt x="58688" y="28949"/>
                    <a:pt x="58828" y="27414"/>
                  </a:cubicBezTo>
                  <a:cubicBezTo>
                    <a:pt x="58990" y="25522"/>
                    <a:pt x="58114" y="23631"/>
                    <a:pt x="56709" y="22344"/>
                  </a:cubicBezTo>
                  <a:cubicBezTo>
                    <a:pt x="55315" y="21068"/>
                    <a:pt x="53444" y="20366"/>
                    <a:pt x="51563" y="20172"/>
                  </a:cubicBezTo>
                  <a:cubicBezTo>
                    <a:pt x="50321" y="20042"/>
                    <a:pt x="49056" y="20117"/>
                    <a:pt x="47813" y="19987"/>
                  </a:cubicBezTo>
                  <a:cubicBezTo>
                    <a:pt x="46991" y="19901"/>
                    <a:pt x="46137" y="19718"/>
                    <a:pt x="45510" y="19166"/>
                  </a:cubicBezTo>
                  <a:cubicBezTo>
                    <a:pt x="43975" y="17837"/>
                    <a:pt x="45186" y="16064"/>
                    <a:pt x="44386" y="14582"/>
                  </a:cubicBezTo>
                  <a:cubicBezTo>
                    <a:pt x="44094" y="14042"/>
                    <a:pt x="43391" y="13902"/>
                    <a:pt x="42992" y="13437"/>
                  </a:cubicBezTo>
                  <a:cubicBezTo>
                    <a:pt x="42516" y="12864"/>
                    <a:pt x="42656" y="11988"/>
                    <a:pt x="43013" y="11329"/>
                  </a:cubicBezTo>
                  <a:cubicBezTo>
                    <a:pt x="43381" y="10680"/>
                    <a:pt x="43932" y="10150"/>
                    <a:pt x="44278" y="9480"/>
                  </a:cubicBezTo>
                  <a:cubicBezTo>
                    <a:pt x="45154" y="7772"/>
                    <a:pt x="44386" y="5557"/>
                    <a:pt x="42894" y="4346"/>
                  </a:cubicBezTo>
                  <a:cubicBezTo>
                    <a:pt x="41500" y="3200"/>
                    <a:pt x="39629" y="2811"/>
                    <a:pt x="37813" y="2811"/>
                  </a:cubicBezTo>
                  <a:cubicBezTo>
                    <a:pt x="37695" y="2811"/>
                    <a:pt x="37587" y="2821"/>
                    <a:pt x="37467" y="2821"/>
                  </a:cubicBezTo>
                  <a:cubicBezTo>
                    <a:pt x="34927" y="2886"/>
                    <a:pt x="32398" y="3611"/>
                    <a:pt x="30203" y="4908"/>
                  </a:cubicBezTo>
                  <a:cubicBezTo>
                    <a:pt x="28884" y="5697"/>
                    <a:pt x="27598" y="6713"/>
                    <a:pt x="26063" y="6832"/>
                  </a:cubicBezTo>
                  <a:cubicBezTo>
                    <a:pt x="25966" y="6832"/>
                    <a:pt x="25869" y="6843"/>
                    <a:pt x="25771" y="6843"/>
                  </a:cubicBezTo>
                  <a:cubicBezTo>
                    <a:pt x="24507" y="6843"/>
                    <a:pt x="23306" y="6227"/>
                    <a:pt x="22290" y="5459"/>
                  </a:cubicBezTo>
                  <a:cubicBezTo>
                    <a:pt x="21944" y="5189"/>
                    <a:pt x="21598" y="4886"/>
                    <a:pt x="21425" y="4476"/>
                  </a:cubicBezTo>
                  <a:cubicBezTo>
                    <a:pt x="20885" y="3210"/>
                    <a:pt x="22323" y="2984"/>
                    <a:pt x="22312" y="1935"/>
                  </a:cubicBezTo>
                  <a:cubicBezTo>
                    <a:pt x="22312" y="1708"/>
                    <a:pt x="22204" y="1492"/>
                    <a:pt x="22085" y="1297"/>
                  </a:cubicBezTo>
                  <a:cubicBezTo>
                    <a:pt x="21447" y="346"/>
                    <a:pt x="20269" y="0"/>
                    <a:pt x="19091" y="0"/>
                  </a:cubicBez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29"/>
            <p:cNvSpPr/>
            <p:nvPr/>
          </p:nvSpPr>
          <p:spPr>
            <a:xfrm>
              <a:off x="3877000" y="1846700"/>
              <a:ext cx="45700" cy="27875"/>
            </a:xfrm>
            <a:custGeom>
              <a:rect b="b" l="l" r="r" t="t"/>
              <a:pathLst>
                <a:path extrusionOk="0" h="1115" w="1828">
                  <a:moveTo>
                    <a:pt x="1233" y="1"/>
                  </a:moveTo>
                  <a:cubicBezTo>
                    <a:pt x="1135" y="1"/>
                    <a:pt x="1027" y="55"/>
                    <a:pt x="919" y="173"/>
                  </a:cubicBezTo>
                  <a:cubicBezTo>
                    <a:pt x="811" y="293"/>
                    <a:pt x="725" y="433"/>
                    <a:pt x="595" y="509"/>
                  </a:cubicBezTo>
                  <a:cubicBezTo>
                    <a:pt x="455" y="606"/>
                    <a:pt x="271" y="627"/>
                    <a:pt x="109" y="627"/>
                  </a:cubicBezTo>
                  <a:cubicBezTo>
                    <a:pt x="76" y="627"/>
                    <a:pt x="54" y="627"/>
                    <a:pt x="33" y="649"/>
                  </a:cubicBezTo>
                  <a:cubicBezTo>
                    <a:pt x="1" y="671"/>
                    <a:pt x="1" y="725"/>
                    <a:pt x="22" y="757"/>
                  </a:cubicBezTo>
                  <a:cubicBezTo>
                    <a:pt x="44" y="790"/>
                    <a:pt x="76" y="812"/>
                    <a:pt x="119" y="833"/>
                  </a:cubicBezTo>
                  <a:cubicBezTo>
                    <a:pt x="314" y="930"/>
                    <a:pt x="508" y="1038"/>
                    <a:pt x="725" y="1082"/>
                  </a:cubicBezTo>
                  <a:cubicBezTo>
                    <a:pt x="801" y="1103"/>
                    <a:pt x="887" y="1114"/>
                    <a:pt x="962" y="1114"/>
                  </a:cubicBezTo>
                  <a:cubicBezTo>
                    <a:pt x="1103" y="1114"/>
                    <a:pt x="1244" y="1082"/>
                    <a:pt x="1373" y="1006"/>
                  </a:cubicBezTo>
                  <a:cubicBezTo>
                    <a:pt x="1827" y="714"/>
                    <a:pt x="1601" y="1"/>
                    <a:pt x="1233" y="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29"/>
            <p:cNvSpPr/>
            <p:nvPr/>
          </p:nvSpPr>
          <p:spPr>
            <a:xfrm>
              <a:off x="4149675" y="1797525"/>
              <a:ext cx="58400" cy="84325"/>
            </a:xfrm>
            <a:custGeom>
              <a:rect b="b" l="l" r="r" t="t"/>
              <a:pathLst>
                <a:path extrusionOk="0" h="3373" w="2336">
                  <a:moveTo>
                    <a:pt x="1600" y="0"/>
                  </a:moveTo>
                  <a:cubicBezTo>
                    <a:pt x="1471" y="0"/>
                    <a:pt x="1352" y="22"/>
                    <a:pt x="1244" y="65"/>
                  </a:cubicBezTo>
                  <a:cubicBezTo>
                    <a:pt x="855" y="228"/>
                    <a:pt x="584" y="595"/>
                    <a:pt x="411" y="973"/>
                  </a:cubicBezTo>
                  <a:lnTo>
                    <a:pt x="423" y="790"/>
                  </a:lnTo>
                  <a:lnTo>
                    <a:pt x="423" y="790"/>
                  </a:lnTo>
                  <a:cubicBezTo>
                    <a:pt x="130" y="1362"/>
                    <a:pt x="1" y="2032"/>
                    <a:pt x="65" y="2671"/>
                  </a:cubicBezTo>
                  <a:cubicBezTo>
                    <a:pt x="77" y="2865"/>
                    <a:pt x="120" y="3060"/>
                    <a:pt x="260" y="3200"/>
                  </a:cubicBezTo>
                  <a:cubicBezTo>
                    <a:pt x="346" y="3276"/>
                    <a:pt x="455" y="3319"/>
                    <a:pt x="574" y="3341"/>
                  </a:cubicBezTo>
                  <a:cubicBezTo>
                    <a:pt x="649" y="3362"/>
                    <a:pt x="725" y="3373"/>
                    <a:pt x="790" y="3373"/>
                  </a:cubicBezTo>
                  <a:cubicBezTo>
                    <a:pt x="1071" y="3373"/>
                    <a:pt x="1341" y="3265"/>
                    <a:pt x="1514" y="3060"/>
                  </a:cubicBezTo>
                  <a:cubicBezTo>
                    <a:pt x="1730" y="2789"/>
                    <a:pt x="1741" y="2357"/>
                    <a:pt x="1492" y="2119"/>
                  </a:cubicBezTo>
                  <a:cubicBezTo>
                    <a:pt x="1395" y="2022"/>
                    <a:pt x="1244" y="1979"/>
                    <a:pt x="1103" y="1979"/>
                  </a:cubicBezTo>
                  <a:cubicBezTo>
                    <a:pt x="909" y="1979"/>
                    <a:pt x="704" y="2076"/>
                    <a:pt x="628" y="2260"/>
                  </a:cubicBezTo>
                  <a:cubicBezTo>
                    <a:pt x="574" y="1751"/>
                    <a:pt x="649" y="1200"/>
                    <a:pt x="963" y="790"/>
                  </a:cubicBezTo>
                  <a:cubicBezTo>
                    <a:pt x="1190" y="497"/>
                    <a:pt x="1557" y="314"/>
                    <a:pt x="1914" y="314"/>
                  </a:cubicBezTo>
                  <a:cubicBezTo>
                    <a:pt x="2066" y="314"/>
                    <a:pt x="2206" y="336"/>
                    <a:pt x="2336" y="411"/>
                  </a:cubicBezTo>
                  <a:cubicBezTo>
                    <a:pt x="2206" y="141"/>
                    <a:pt x="1903" y="0"/>
                    <a:pt x="1600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29"/>
            <p:cNvSpPr/>
            <p:nvPr/>
          </p:nvSpPr>
          <p:spPr>
            <a:xfrm>
              <a:off x="3946200" y="1820750"/>
              <a:ext cx="85125" cy="67600"/>
            </a:xfrm>
            <a:custGeom>
              <a:rect b="b" l="l" r="r" t="t"/>
              <a:pathLst>
                <a:path extrusionOk="0" h="2704" w="3405">
                  <a:moveTo>
                    <a:pt x="735" y="1"/>
                  </a:moveTo>
                  <a:cubicBezTo>
                    <a:pt x="605" y="1"/>
                    <a:pt x="476" y="44"/>
                    <a:pt x="356" y="174"/>
                  </a:cubicBezTo>
                  <a:cubicBezTo>
                    <a:pt x="0" y="563"/>
                    <a:pt x="303" y="1461"/>
                    <a:pt x="551" y="1817"/>
                  </a:cubicBezTo>
                  <a:cubicBezTo>
                    <a:pt x="973" y="2379"/>
                    <a:pt x="1686" y="2682"/>
                    <a:pt x="2378" y="2703"/>
                  </a:cubicBezTo>
                  <a:lnTo>
                    <a:pt x="2443" y="2703"/>
                  </a:lnTo>
                  <a:cubicBezTo>
                    <a:pt x="2605" y="2703"/>
                    <a:pt x="2767" y="2682"/>
                    <a:pt x="2908" y="2617"/>
                  </a:cubicBezTo>
                  <a:cubicBezTo>
                    <a:pt x="3373" y="2390"/>
                    <a:pt x="3405" y="1687"/>
                    <a:pt x="3102" y="1276"/>
                  </a:cubicBezTo>
                  <a:cubicBezTo>
                    <a:pt x="2811" y="855"/>
                    <a:pt x="2302" y="639"/>
                    <a:pt x="1827" y="455"/>
                  </a:cubicBezTo>
                  <a:cubicBezTo>
                    <a:pt x="1470" y="325"/>
                    <a:pt x="1081" y="1"/>
                    <a:pt x="735" y="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9"/>
            <p:cNvSpPr/>
            <p:nvPr/>
          </p:nvSpPr>
          <p:spPr>
            <a:xfrm>
              <a:off x="3971850" y="1973175"/>
              <a:ext cx="175150" cy="79750"/>
            </a:xfrm>
            <a:custGeom>
              <a:rect b="b" l="l" r="r" t="t"/>
              <a:pathLst>
                <a:path extrusionOk="0" h="3190" w="7006">
                  <a:moveTo>
                    <a:pt x="6455" y="1"/>
                  </a:moveTo>
                  <a:cubicBezTo>
                    <a:pt x="6238" y="1"/>
                    <a:pt x="5968" y="130"/>
                    <a:pt x="5698" y="303"/>
                  </a:cubicBezTo>
                  <a:cubicBezTo>
                    <a:pt x="5081" y="704"/>
                    <a:pt x="4444" y="1384"/>
                    <a:pt x="4249" y="1514"/>
                  </a:cubicBezTo>
                  <a:cubicBezTo>
                    <a:pt x="3006" y="2412"/>
                    <a:pt x="1525" y="2962"/>
                    <a:pt x="1" y="3082"/>
                  </a:cubicBezTo>
                  <a:cubicBezTo>
                    <a:pt x="260" y="3157"/>
                    <a:pt x="531" y="3190"/>
                    <a:pt x="801" y="3190"/>
                  </a:cubicBezTo>
                  <a:cubicBezTo>
                    <a:pt x="974" y="3190"/>
                    <a:pt x="1146" y="3179"/>
                    <a:pt x="1331" y="3168"/>
                  </a:cubicBezTo>
                  <a:cubicBezTo>
                    <a:pt x="2974" y="3071"/>
                    <a:pt x="5828" y="2909"/>
                    <a:pt x="6779" y="1276"/>
                  </a:cubicBezTo>
                  <a:cubicBezTo>
                    <a:pt x="6909" y="1050"/>
                    <a:pt x="7005" y="769"/>
                    <a:pt x="6952" y="509"/>
                  </a:cubicBezTo>
                  <a:cubicBezTo>
                    <a:pt x="6876" y="142"/>
                    <a:pt x="6692" y="1"/>
                    <a:pt x="6455" y="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1" name="Google Shape;891;p29"/>
          <p:cNvGrpSpPr/>
          <p:nvPr/>
        </p:nvGrpSpPr>
        <p:grpSpPr>
          <a:xfrm>
            <a:off x="720004" y="1956600"/>
            <a:ext cx="1990237" cy="2646889"/>
            <a:chOff x="146225" y="1259800"/>
            <a:chExt cx="2576025" cy="3425950"/>
          </a:xfrm>
        </p:grpSpPr>
        <p:sp>
          <p:nvSpPr>
            <p:cNvPr id="892" name="Google Shape;892;p29"/>
            <p:cNvSpPr/>
            <p:nvPr/>
          </p:nvSpPr>
          <p:spPr>
            <a:xfrm>
              <a:off x="177325" y="3430125"/>
              <a:ext cx="1148275" cy="764075"/>
            </a:xfrm>
            <a:custGeom>
              <a:rect b="b" l="l" r="r" t="t"/>
              <a:pathLst>
                <a:path extrusionOk="0" h="30563" w="45931">
                  <a:moveTo>
                    <a:pt x="40195" y="0"/>
                  </a:moveTo>
                  <a:cubicBezTo>
                    <a:pt x="39104" y="0"/>
                    <a:pt x="37988" y="311"/>
                    <a:pt x="37035" y="842"/>
                  </a:cubicBezTo>
                  <a:cubicBezTo>
                    <a:pt x="35219" y="1847"/>
                    <a:pt x="33889" y="3523"/>
                    <a:pt x="32678" y="5210"/>
                  </a:cubicBezTo>
                  <a:cubicBezTo>
                    <a:pt x="29846" y="9188"/>
                    <a:pt x="27479" y="13500"/>
                    <a:pt x="25663" y="18041"/>
                  </a:cubicBezTo>
                  <a:cubicBezTo>
                    <a:pt x="25447" y="15576"/>
                    <a:pt x="23490" y="13911"/>
                    <a:pt x="21339" y="12701"/>
                  </a:cubicBezTo>
                  <a:cubicBezTo>
                    <a:pt x="20409" y="12171"/>
                    <a:pt x="19382" y="11857"/>
                    <a:pt x="18431" y="11382"/>
                  </a:cubicBezTo>
                  <a:cubicBezTo>
                    <a:pt x="15220" y="9782"/>
                    <a:pt x="12994" y="6366"/>
                    <a:pt x="12831" y="2788"/>
                  </a:cubicBezTo>
                  <a:cubicBezTo>
                    <a:pt x="12788" y="1891"/>
                    <a:pt x="12756" y="810"/>
                    <a:pt x="11966" y="399"/>
                  </a:cubicBezTo>
                  <a:cubicBezTo>
                    <a:pt x="11788" y="306"/>
                    <a:pt x="11607" y="264"/>
                    <a:pt x="11427" y="264"/>
                  </a:cubicBezTo>
                  <a:cubicBezTo>
                    <a:pt x="10626" y="264"/>
                    <a:pt x="9843" y="1084"/>
                    <a:pt x="9340" y="1826"/>
                  </a:cubicBezTo>
                  <a:cubicBezTo>
                    <a:pt x="8345" y="3274"/>
                    <a:pt x="6291" y="4302"/>
                    <a:pt x="4843" y="5307"/>
                  </a:cubicBezTo>
                  <a:cubicBezTo>
                    <a:pt x="4151" y="5793"/>
                    <a:pt x="3373" y="6247"/>
                    <a:pt x="2919" y="6971"/>
                  </a:cubicBezTo>
                  <a:cubicBezTo>
                    <a:pt x="2335" y="7912"/>
                    <a:pt x="2410" y="9145"/>
                    <a:pt x="1838" y="10096"/>
                  </a:cubicBezTo>
                  <a:cubicBezTo>
                    <a:pt x="1524" y="10615"/>
                    <a:pt x="1038" y="11014"/>
                    <a:pt x="659" y="11501"/>
                  </a:cubicBezTo>
                  <a:cubicBezTo>
                    <a:pt x="281" y="11977"/>
                    <a:pt x="0" y="12625"/>
                    <a:pt x="216" y="13198"/>
                  </a:cubicBezTo>
                  <a:cubicBezTo>
                    <a:pt x="348" y="13572"/>
                    <a:pt x="755" y="13822"/>
                    <a:pt x="1127" y="13822"/>
                  </a:cubicBezTo>
                  <a:cubicBezTo>
                    <a:pt x="1336" y="13822"/>
                    <a:pt x="1533" y="13744"/>
                    <a:pt x="1665" y="13565"/>
                  </a:cubicBezTo>
                  <a:cubicBezTo>
                    <a:pt x="1946" y="13187"/>
                    <a:pt x="1773" y="12604"/>
                    <a:pt x="2032" y="12203"/>
                  </a:cubicBezTo>
                  <a:cubicBezTo>
                    <a:pt x="2313" y="11771"/>
                    <a:pt x="2929" y="11771"/>
                    <a:pt x="3405" y="11588"/>
                  </a:cubicBezTo>
                  <a:cubicBezTo>
                    <a:pt x="4281" y="11263"/>
                    <a:pt x="4724" y="10322"/>
                    <a:pt x="5297" y="9587"/>
                  </a:cubicBezTo>
                  <a:cubicBezTo>
                    <a:pt x="6315" y="8292"/>
                    <a:pt x="7971" y="7567"/>
                    <a:pt x="9611" y="7567"/>
                  </a:cubicBezTo>
                  <a:cubicBezTo>
                    <a:pt x="10339" y="7567"/>
                    <a:pt x="11064" y="7710"/>
                    <a:pt x="11728" y="8009"/>
                  </a:cubicBezTo>
                  <a:cubicBezTo>
                    <a:pt x="14452" y="9241"/>
                    <a:pt x="14593" y="12787"/>
                    <a:pt x="15566" y="15609"/>
                  </a:cubicBezTo>
                  <a:cubicBezTo>
                    <a:pt x="16539" y="18430"/>
                    <a:pt x="17231" y="21370"/>
                    <a:pt x="18539" y="24051"/>
                  </a:cubicBezTo>
                  <a:cubicBezTo>
                    <a:pt x="19847" y="26743"/>
                    <a:pt x="21695" y="29078"/>
                    <a:pt x="24484" y="30126"/>
                  </a:cubicBezTo>
                  <a:cubicBezTo>
                    <a:pt x="24608" y="30438"/>
                    <a:pt x="24860" y="30562"/>
                    <a:pt x="25160" y="30562"/>
                  </a:cubicBezTo>
                  <a:cubicBezTo>
                    <a:pt x="25670" y="30562"/>
                    <a:pt x="26320" y="30204"/>
                    <a:pt x="26722" y="29802"/>
                  </a:cubicBezTo>
                  <a:cubicBezTo>
                    <a:pt x="33792" y="22808"/>
                    <a:pt x="40235" y="15176"/>
                    <a:pt x="45931" y="7036"/>
                  </a:cubicBezTo>
                  <a:cubicBezTo>
                    <a:pt x="45888" y="4691"/>
                    <a:pt x="44840" y="2161"/>
                    <a:pt x="42926" y="810"/>
                  </a:cubicBezTo>
                  <a:cubicBezTo>
                    <a:pt x="42125" y="249"/>
                    <a:pt x="41170" y="0"/>
                    <a:pt x="40195" y="0"/>
                  </a:cubicBezTo>
                  <a:close/>
                </a:path>
              </a:pathLst>
            </a:custGeom>
            <a:solidFill>
              <a:srgbClr val="F4A6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9"/>
            <p:cNvSpPr/>
            <p:nvPr/>
          </p:nvSpPr>
          <p:spPr>
            <a:xfrm>
              <a:off x="1143175" y="3813025"/>
              <a:ext cx="27850" cy="34350"/>
            </a:xfrm>
            <a:custGeom>
              <a:rect b="b" l="l" r="r" t="t"/>
              <a:pathLst>
                <a:path extrusionOk="0" h="1374" w="1114">
                  <a:moveTo>
                    <a:pt x="1103" y="1"/>
                  </a:moveTo>
                  <a:cubicBezTo>
                    <a:pt x="736" y="466"/>
                    <a:pt x="368" y="920"/>
                    <a:pt x="1" y="1374"/>
                  </a:cubicBezTo>
                  <a:lnTo>
                    <a:pt x="22" y="1374"/>
                  </a:lnTo>
                  <a:cubicBezTo>
                    <a:pt x="390" y="930"/>
                    <a:pt x="757" y="476"/>
                    <a:pt x="1114" y="12"/>
                  </a:cubicBezTo>
                  <a:lnTo>
                    <a:pt x="1103" y="1"/>
                  </a:lnTo>
                  <a:close/>
                </a:path>
              </a:pathLst>
            </a:custGeom>
            <a:solidFill>
              <a:srgbClr val="A8DF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9"/>
            <p:cNvSpPr/>
            <p:nvPr/>
          </p:nvSpPr>
          <p:spPr>
            <a:xfrm>
              <a:off x="1081825" y="3847350"/>
              <a:ext cx="61925" cy="74075"/>
            </a:xfrm>
            <a:custGeom>
              <a:rect b="b" l="l" r="r" t="t"/>
              <a:pathLst>
                <a:path extrusionOk="0" h="2963" w="2477">
                  <a:moveTo>
                    <a:pt x="2455" y="1"/>
                  </a:moveTo>
                  <a:cubicBezTo>
                    <a:pt x="1655" y="984"/>
                    <a:pt x="833" y="1968"/>
                    <a:pt x="0" y="2941"/>
                  </a:cubicBezTo>
                  <a:cubicBezTo>
                    <a:pt x="0" y="2952"/>
                    <a:pt x="0" y="2952"/>
                    <a:pt x="12" y="2963"/>
                  </a:cubicBezTo>
                  <a:cubicBezTo>
                    <a:pt x="844" y="1990"/>
                    <a:pt x="1665" y="995"/>
                    <a:pt x="2476" y="1"/>
                  </a:cubicBezTo>
                  <a:close/>
                </a:path>
              </a:pathLst>
            </a:custGeom>
            <a:solidFill>
              <a:srgbClr val="6C8F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9"/>
            <p:cNvSpPr/>
            <p:nvPr/>
          </p:nvSpPr>
          <p:spPr>
            <a:xfrm>
              <a:off x="470275" y="3630075"/>
              <a:ext cx="611850" cy="410800"/>
            </a:xfrm>
            <a:custGeom>
              <a:rect b="b" l="l" r="r" t="t"/>
              <a:pathLst>
                <a:path extrusionOk="0" h="16432" w="24474">
                  <a:moveTo>
                    <a:pt x="0" y="1"/>
                  </a:moveTo>
                  <a:cubicBezTo>
                    <a:pt x="0" y="11"/>
                    <a:pt x="10" y="11"/>
                    <a:pt x="10" y="11"/>
                  </a:cubicBezTo>
                  <a:cubicBezTo>
                    <a:pt x="27" y="18"/>
                    <a:pt x="43" y="26"/>
                    <a:pt x="59" y="33"/>
                  </a:cubicBezTo>
                  <a:lnTo>
                    <a:pt x="59" y="33"/>
                  </a:lnTo>
                  <a:cubicBezTo>
                    <a:pt x="39" y="22"/>
                    <a:pt x="20" y="11"/>
                    <a:pt x="0" y="1"/>
                  </a:cubicBezTo>
                  <a:close/>
                  <a:moveTo>
                    <a:pt x="24462" y="11632"/>
                  </a:moveTo>
                  <a:cubicBezTo>
                    <a:pt x="23187" y="13134"/>
                    <a:pt x="21879" y="14604"/>
                    <a:pt x="20539" y="16064"/>
                  </a:cubicBezTo>
                  <a:lnTo>
                    <a:pt x="20571" y="16064"/>
                  </a:lnTo>
                  <a:cubicBezTo>
                    <a:pt x="21901" y="14616"/>
                    <a:pt x="23198" y="13146"/>
                    <a:pt x="24474" y="11654"/>
                  </a:cubicBezTo>
                  <a:cubicBezTo>
                    <a:pt x="24462" y="11643"/>
                    <a:pt x="24462" y="11643"/>
                    <a:pt x="24462" y="11632"/>
                  </a:cubicBezTo>
                  <a:close/>
                  <a:moveTo>
                    <a:pt x="59" y="33"/>
                  </a:moveTo>
                  <a:lnTo>
                    <a:pt x="59" y="33"/>
                  </a:lnTo>
                  <a:cubicBezTo>
                    <a:pt x="2546" y="1441"/>
                    <a:pt x="2915" y="5026"/>
                    <a:pt x="3827" y="7654"/>
                  </a:cubicBezTo>
                  <a:cubicBezTo>
                    <a:pt x="4800" y="10486"/>
                    <a:pt x="5502" y="13415"/>
                    <a:pt x="6799" y="16107"/>
                  </a:cubicBezTo>
                  <a:lnTo>
                    <a:pt x="6962" y="16432"/>
                  </a:lnTo>
                  <a:lnTo>
                    <a:pt x="7005" y="16432"/>
                  </a:lnTo>
                  <a:cubicBezTo>
                    <a:pt x="6940" y="16302"/>
                    <a:pt x="6886" y="16183"/>
                    <a:pt x="6821" y="16053"/>
                  </a:cubicBezTo>
                  <a:cubicBezTo>
                    <a:pt x="5513" y="13372"/>
                    <a:pt x="4821" y="10432"/>
                    <a:pt x="3848" y="7611"/>
                  </a:cubicBezTo>
                  <a:cubicBezTo>
                    <a:pt x="2881" y="4806"/>
                    <a:pt x="2736" y="1286"/>
                    <a:pt x="59" y="33"/>
                  </a:cubicBezTo>
                  <a:close/>
                </a:path>
              </a:pathLst>
            </a:custGeom>
            <a:solidFill>
              <a:srgbClr val="5478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9"/>
            <p:cNvSpPr/>
            <p:nvPr/>
          </p:nvSpPr>
          <p:spPr>
            <a:xfrm>
              <a:off x="644300" y="4031675"/>
              <a:ext cx="340250" cy="163800"/>
            </a:xfrm>
            <a:custGeom>
              <a:rect b="b" l="l" r="r" t="t"/>
              <a:pathLst>
                <a:path extrusionOk="0" h="6552" w="13610">
                  <a:moveTo>
                    <a:pt x="13578" y="0"/>
                  </a:moveTo>
                  <a:cubicBezTo>
                    <a:pt x="11783" y="1956"/>
                    <a:pt x="9934" y="3870"/>
                    <a:pt x="8043" y="5740"/>
                  </a:cubicBezTo>
                  <a:cubicBezTo>
                    <a:pt x="7643" y="6140"/>
                    <a:pt x="6994" y="6497"/>
                    <a:pt x="6475" y="6497"/>
                  </a:cubicBezTo>
                  <a:cubicBezTo>
                    <a:pt x="6184" y="6497"/>
                    <a:pt x="5924" y="6378"/>
                    <a:pt x="5805" y="6064"/>
                  </a:cubicBezTo>
                  <a:cubicBezTo>
                    <a:pt x="3146" y="5059"/>
                    <a:pt x="1341" y="2897"/>
                    <a:pt x="44" y="368"/>
                  </a:cubicBezTo>
                  <a:lnTo>
                    <a:pt x="1" y="368"/>
                  </a:lnTo>
                  <a:cubicBezTo>
                    <a:pt x="1298" y="2919"/>
                    <a:pt x="3103" y="5102"/>
                    <a:pt x="5783" y="6119"/>
                  </a:cubicBezTo>
                  <a:cubicBezTo>
                    <a:pt x="5913" y="6421"/>
                    <a:pt x="6162" y="6551"/>
                    <a:pt x="6465" y="6551"/>
                  </a:cubicBezTo>
                  <a:cubicBezTo>
                    <a:pt x="6973" y="6551"/>
                    <a:pt x="7621" y="6194"/>
                    <a:pt x="8032" y="5794"/>
                  </a:cubicBezTo>
                  <a:cubicBezTo>
                    <a:pt x="9934" y="3902"/>
                    <a:pt x="11794" y="1978"/>
                    <a:pt x="13610" y="0"/>
                  </a:cubicBezTo>
                  <a:close/>
                </a:path>
              </a:pathLst>
            </a:custGeom>
            <a:solidFill>
              <a:srgbClr val="C294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9"/>
            <p:cNvSpPr/>
            <p:nvPr/>
          </p:nvSpPr>
          <p:spPr>
            <a:xfrm>
              <a:off x="286500" y="3650325"/>
              <a:ext cx="42725" cy="51375"/>
            </a:xfrm>
            <a:custGeom>
              <a:rect b="b" l="l" r="r" t="t"/>
              <a:pathLst>
                <a:path extrusionOk="0" h="2055" w="1709">
                  <a:moveTo>
                    <a:pt x="1708" y="1"/>
                  </a:moveTo>
                  <a:cubicBezTo>
                    <a:pt x="1427" y="228"/>
                    <a:pt x="1168" y="488"/>
                    <a:pt x="930" y="779"/>
                  </a:cubicBezTo>
                  <a:cubicBezTo>
                    <a:pt x="616" y="1190"/>
                    <a:pt x="335" y="1666"/>
                    <a:pt x="0" y="2055"/>
                  </a:cubicBezTo>
                  <a:cubicBezTo>
                    <a:pt x="562" y="1536"/>
                    <a:pt x="995" y="779"/>
                    <a:pt x="1524" y="196"/>
                  </a:cubicBezTo>
                  <a:cubicBezTo>
                    <a:pt x="1589" y="120"/>
                    <a:pt x="1643" y="55"/>
                    <a:pt x="1708" y="1"/>
                  </a:cubicBezTo>
                  <a:close/>
                </a:path>
              </a:pathLst>
            </a:custGeom>
            <a:solidFill>
              <a:srgbClr val="5478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9"/>
            <p:cNvSpPr/>
            <p:nvPr/>
          </p:nvSpPr>
          <p:spPr>
            <a:xfrm>
              <a:off x="215700" y="3535750"/>
              <a:ext cx="955075" cy="658350"/>
            </a:xfrm>
            <a:custGeom>
              <a:rect b="b" l="l" r="r" t="t"/>
              <a:pathLst>
                <a:path extrusionOk="0" h="26334" w="38203">
                  <a:moveTo>
                    <a:pt x="8367" y="1"/>
                  </a:moveTo>
                  <a:cubicBezTo>
                    <a:pt x="7156" y="1"/>
                    <a:pt x="5989" y="639"/>
                    <a:pt x="5242" y="1665"/>
                  </a:cubicBezTo>
                  <a:cubicBezTo>
                    <a:pt x="4118" y="3222"/>
                    <a:pt x="3438" y="5222"/>
                    <a:pt x="1751" y="6292"/>
                  </a:cubicBezTo>
                  <a:cubicBezTo>
                    <a:pt x="1351" y="6551"/>
                    <a:pt x="897" y="6746"/>
                    <a:pt x="551" y="7081"/>
                  </a:cubicBezTo>
                  <a:cubicBezTo>
                    <a:pt x="216" y="7416"/>
                    <a:pt x="0" y="7957"/>
                    <a:pt x="238" y="8379"/>
                  </a:cubicBezTo>
                  <a:cubicBezTo>
                    <a:pt x="292" y="7946"/>
                    <a:pt x="594" y="7557"/>
                    <a:pt x="1005" y="7395"/>
                  </a:cubicBezTo>
                  <a:cubicBezTo>
                    <a:pt x="1276" y="7286"/>
                    <a:pt x="1578" y="7276"/>
                    <a:pt x="1859" y="7200"/>
                  </a:cubicBezTo>
                  <a:cubicBezTo>
                    <a:pt x="2237" y="7103"/>
                    <a:pt x="2551" y="6897"/>
                    <a:pt x="2832" y="6638"/>
                  </a:cubicBezTo>
                  <a:cubicBezTo>
                    <a:pt x="3167" y="6249"/>
                    <a:pt x="3448" y="5773"/>
                    <a:pt x="3762" y="5362"/>
                  </a:cubicBezTo>
                  <a:cubicBezTo>
                    <a:pt x="4000" y="5071"/>
                    <a:pt x="4259" y="4811"/>
                    <a:pt x="4540" y="4584"/>
                  </a:cubicBezTo>
                  <a:cubicBezTo>
                    <a:pt x="5415" y="3719"/>
                    <a:pt x="6648" y="3222"/>
                    <a:pt x="7870" y="3222"/>
                  </a:cubicBezTo>
                  <a:cubicBezTo>
                    <a:pt x="7967" y="3222"/>
                    <a:pt x="8075" y="3222"/>
                    <a:pt x="8172" y="3233"/>
                  </a:cubicBezTo>
                  <a:cubicBezTo>
                    <a:pt x="8961" y="3287"/>
                    <a:pt x="9621" y="3471"/>
                    <a:pt x="10183" y="3774"/>
                  </a:cubicBezTo>
                  <a:cubicBezTo>
                    <a:pt x="10183" y="3784"/>
                    <a:pt x="10193" y="3784"/>
                    <a:pt x="10193" y="3784"/>
                  </a:cubicBezTo>
                  <a:cubicBezTo>
                    <a:pt x="12917" y="5016"/>
                    <a:pt x="13058" y="8562"/>
                    <a:pt x="14031" y="11384"/>
                  </a:cubicBezTo>
                  <a:cubicBezTo>
                    <a:pt x="15004" y="14205"/>
                    <a:pt x="15696" y="17145"/>
                    <a:pt x="17004" y="19826"/>
                  </a:cubicBezTo>
                  <a:cubicBezTo>
                    <a:pt x="17069" y="19956"/>
                    <a:pt x="17123" y="20075"/>
                    <a:pt x="17188" y="20205"/>
                  </a:cubicBezTo>
                  <a:cubicBezTo>
                    <a:pt x="18485" y="22734"/>
                    <a:pt x="20290" y="24896"/>
                    <a:pt x="22949" y="25901"/>
                  </a:cubicBezTo>
                  <a:cubicBezTo>
                    <a:pt x="23068" y="26215"/>
                    <a:pt x="23328" y="26334"/>
                    <a:pt x="23619" y="26334"/>
                  </a:cubicBezTo>
                  <a:cubicBezTo>
                    <a:pt x="24138" y="26334"/>
                    <a:pt x="24787" y="25977"/>
                    <a:pt x="25187" y="25577"/>
                  </a:cubicBezTo>
                  <a:cubicBezTo>
                    <a:pt x="27078" y="23707"/>
                    <a:pt x="28927" y="21793"/>
                    <a:pt x="30722" y="19837"/>
                  </a:cubicBezTo>
                  <a:cubicBezTo>
                    <a:pt x="32062" y="18377"/>
                    <a:pt x="33370" y="16907"/>
                    <a:pt x="34645" y="15405"/>
                  </a:cubicBezTo>
                  <a:cubicBezTo>
                    <a:pt x="35478" y="14432"/>
                    <a:pt x="36300" y="13448"/>
                    <a:pt x="37100" y="12465"/>
                  </a:cubicBezTo>
                  <a:cubicBezTo>
                    <a:pt x="37467" y="12011"/>
                    <a:pt x="37835" y="11557"/>
                    <a:pt x="38202" y="11092"/>
                  </a:cubicBezTo>
                  <a:cubicBezTo>
                    <a:pt x="38073" y="10983"/>
                    <a:pt x="37953" y="10865"/>
                    <a:pt x="37835" y="10746"/>
                  </a:cubicBezTo>
                  <a:cubicBezTo>
                    <a:pt x="37391" y="10292"/>
                    <a:pt x="36927" y="9849"/>
                    <a:pt x="36451" y="9416"/>
                  </a:cubicBezTo>
                  <a:lnTo>
                    <a:pt x="36451" y="9416"/>
                  </a:lnTo>
                  <a:cubicBezTo>
                    <a:pt x="36483" y="10216"/>
                    <a:pt x="36397" y="11005"/>
                    <a:pt x="36084" y="11730"/>
                  </a:cubicBezTo>
                  <a:cubicBezTo>
                    <a:pt x="35726" y="12530"/>
                    <a:pt x="35111" y="13189"/>
                    <a:pt x="34516" y="13816"/>
                  </a:cubicBezTo>
                  <a:lnTo>
                    <a:pt x="26830" y="21923"/>
                  </a:lnTo>
                  <a:cubicBezTo>
                    <a:pt x="26279" y="22507"/>
                    <a:pt x="25663" y="23123"/>
                    <a:pt x="24873" y="23210"/>
                  </a:cubicBezTo>
                  <a:cubicBezTo>
                    <a:pt x="24808" y="23220"/>
                    <a:pt x="24744" y="23220"/>
                    <a:pt x="24668" y="23220"/>
                  </a:cubicBezTo>
                  <a:cubicBezTo>
                    <a:pt x="24268" y="23220"/>
                    <a:pt x="23857" y="23080"/>
                    <a:pt x="23511" y="22874"/>
                  </a:cubicBezTo>
                  <a:cubicBezTo>
                    <a:pt x="22214" y="22129"/>
                    <a:pt x="21620" y="20561"/>
                    <a:pt x="21425" y="19069"/>
                  </a:cubicBezTo>
                  <a:cubicBezTo>
                    <a:pt x="21241" y="17589"/>
                    <a:pt x="21360" y="16054"/>
                    <a:pt x="21025" y="14594"/>
                  </a:cubicBezTo>
                  <a:cubicBezTo>
                    <a:pt x="20874" y="13892"/>
                    <a:pt x="20604" y="13189"/>
                    <a:pt x="20107" y="12659"/>
                  </a:cubicBezTo>
                  <a:cubicBezTo>
                    <a:pt x="19631" y="12162"/>
                    <a:pt x="19004" y="11859"/>
                    <a:pt x="18442" y="11492"/>
                  </a:cubicBezTo>
                  <a:cubicBezTo>
                    <a:pt x="16939" y="10519"/>
                    <a:pt x="15826" y="9059"/>
                    <a:pt x="14831" y="7568"/>
                  </a:cubicBezTo>
                  <a:cubicBezTo>
                    <a:pt x="13826" y="6087"/>
                    <a:pt x="12907" y="4541"/>
                    <a:pt x="12074" y="2962"/>
                  </a:cubicBezTo>
                  <a:cubicBezTo>
                    <a:pt x="11632" y="2131"/>
                    <a:pt x="11199" y="1255"/>
                    <a:pt x="10442" y="692"/>
                  </a:cubicBezTo>
                  <a:cubicBezTo>
                    <a:pt x="9783" y="217"/>
                    <a:pt x="9069" y="1"/>
                    <a:pt x="8367" y="1"/>
                  </a:cubicBezTo>
                  <a:close/>
                </a:path>
              </a:pathLst>
            </a:custGeom>
            <a:solidFill>
              <a:srgbClr val="F199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9"/>
            <p:cNvSpPr/>
            <p:nvPr/>
          </p:nvSpPr>
          <p:spPr>
            <a:xfrm>
              <a:off x="270825" y="3455500"/>
              <a:ext cx="85950" cy="259450"/>
            </a:xfrm>
            <a:custGeom>
              <a:rect b="b" l="l" r="r" t="t"/>
              <a:pathLst>
                <a:path extrusionOk="0" h="10378" w="3438">
                  <a:moveTo>
                    <a:pt x="1524" y="0"/>
                  </a:moveTo>
                  <a:lnTo>
                    <a:pt x="1524" y="0"/>
                  </a:lnTo>
                  <a:cubicBezTo>
                    <a:pt x="1070" y="952"/>
                    <a:pt x="616" y="1903"/>
                    <a:pt x="152" y="2865"/>
                  </a:cubicBezTo>
                  <a:cubicBezTo>
                    <a:pt x="108" y="2962"/>
                    <a:pt x="54" y="3070"/>
                    <a:pt x="44" y="3189"/>
                  </a:cubicBezTo>
                  <a:cubicBezTo>
                    <a:pt x="0" y="3719"/>
                    <a:pt x="443" y="4508"/>
                    <a:pt x="573" y="5048"/>
                  </a:cubicBezTo>
                  <a:cubicBezTo>
                    <a:pt x="724" y="5697"/>
                    <a:pt x="843" y="6357"/>
                    <a:pt x="897" y="7027"/>
                  </a:cubicBezTo>
                  <a:cubicBezTo>
                    <a:pt x="984" y="8086"/>
                    <a:pt x="1048" y="9729"/>
                    <a:pt x="11" y="10378"/>
                  </a:cubicBezTo>
                  <a:cubicBezTo>
                    <a:pt x="789" y="9891"/>
                    <a:pt x="1579" y="9394"/>
                    <a:pt x="2216" y="8713"/>
                  </a:cubicBezTo>
                  <a:cubicBezTo>
                    <a:pt x="3351" y="7503"/>
                    <a:pt x="3438" y="5848"/>
                    <a:pt x="3146" y="4292"/>
                  </a:cubicBezTo>
                  <a:cubicBezTo>
                    <a:pt x="3016" y="3546"/>
                    <a:pt x="2768" y="2800"/>
                    <a:pt x="2432" y="2119"/>
                  </a:cubicBezTo>
                  <a:cubicBezTo>
                    <a:pt x="2249" y="1730"/>
                    <a:pt x="1319" y="443"/>
                    <a:pt x="1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9"/>
            <p:cNvSpPr/>
            <p:nvPr/>
          </p:nvSpPr>
          <p:spPr>
            <a:xfrm>
              <a:off x="146225" y="3313550"/>
              <a:ext cx="257050" cy="410600"/>
            </a:xfrm>
            <a:custGeom>
              <a:rect b="b" l="l" r="r" t="t"/>
              <a:pathLst>
                <a:path extrusionOk="0" h="16424" w="10282">
                  <a:moveTo>
                    <a:pt x="9585" y="0"/>
                  </a:moveTo>
                  <a:cubicBezTo>
                    <a:pt x="9539" y="0"/>
                    <a:pt x="9493" y="5"/>
                    <a:pt x="9448" y="14"/>
                  </a:cubicBezTo>
                  <a:cubicBezTo>
                    <a:pt x="9070" y="79"/>
                    <a:pt x="8778" y="360"/>
                    <a:pt x="8519" y="630"/>
                  </a:cubicBezTo>
                  <a:cubicBezTo>
                    <a:pt x="7319" y="1884"/>
                    <a:pt x="6292" y="3300"/>
                    <a:pt x="5470" y="4835"/>
                  </a:cubicBezTo>
                  <a:cubicBezTo>
                    <a:pt x="3536" y="8456"/>
                    <a:pt x="2757" y="12770"/>
                    <a:pt x="0" y="15818"/>
                  </a:cubicBezTo>
                  <a:cubicBezTo>
                    <a:pt x="238" y="16056"/>
                    <a:pt x="423" y="16261"/>
                    <a:pt x="704" y="16424"/>
                  </a:cubicBezTo>
                  <a:cubicBezTo>
                    <a:pt x="2919" y="14639"/>
                    <a:pt x="4098" y="10802"/>
                    <a:pt x="5309" y="8283"/>
                  </a:cubicBezTo>
                  <a:cubicBezTo>
                    <a:pt x="6000" y="6846"/>
                    <a:pt x="6703" y="5419"/>
                    <a:pt x="7546" y="4057"/>
                  </a:cubicBezTo>
                  <a:cubicBezTo>
                    <a:pt x="7946" y="3408"/>
                    <a:pt x="10281" y="1149"/>
                    <a:pt x="10281" y="565"/>
                  </a:cubicBezTo>
                  <a:cubicBezTo>
                    <a:pt x="10271" y="233"/>
                    <a:pt x="9920" y="0"/>
                    <a:pt x="95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9"/>
            <p:cNvSpPr/>
            <p:nvPr/>
          </p:nvSpPr>
          <p:spPr>
            <a:xfrm>
              <a:off x="898600" y="3101650"/>
              <a:ext cx="649425" cy="721825"/>
            </a:xfrm>
            <a:custGeom>
              <a:rect b="b" l="l" r="r" t="t"/>
              <a:pathLst>
                <a:path extrusionOk="0" h="28873" w="25977">
                  <a:moveTo>
                    <a:pt x="13883" y="1"/>
                  </a:moveTo>
                  <a:cubicBezTo>
                    <a:pt x="12484" y="1"/>
                    <a:pt x="11236" y="519"/>
                    <a:pt x="10486" y="1863"/>
                  </a:cubicBezTo>
                  <a:cubicBezTo>
                    <a:pt x="7968" y="6382"/>
                    <a:pt x="6421" y="11635"/>
                    <a:pt x="4065" y="16284"/>
                  </a:cubicBezTo>
                  <a:cubicBezTo>
                    <a:pt x="3103" y="18186"/>
                    <a:pt x="1957" y="20208"/>
                    <a:pt x="0" y="21051"/>
                  </a:cubicBezTo>
                  <a:cubicBezTo>
                    <a:pt x="3935" y="22651"/>
                    <a:pt x="7546" y="25072"/>
                    <a:pt x="10519" y="28110"/>
                  </a:cubicBezTo>
                  <a:cubicBezTo>
                    <a:pt x="10878" y="28469"/>
                    <a:pt x="11298" y="28872"/>
                    <a:pt x="11779" y="28872"/>
                  </a:cubicBezTo>
                  <a:cubicBezTo>
                    <a:pt x="11834" y="28872"/>
                    <a:pt x="11890" y="28867"/>
                    <a:pt x="11946" y="28856"/>
                  </a:cubicBezTo>
                  <a:cubicBezTo>
                    <a:pt x="12237" y="28801"/>
                    <a:pt x="12465" y="28607"/>
                    <a:pt x="12691" y="28424"/>
                  </a:cubicBezTo>
                  <a:cubicBezTo>
                    <a:pt x="16993" y="24705"/>
                    <a:pt x="21004" y="20640"/>
                    <a:pt x="24647" y="16273"/>
                  </a:cubicBezTo>
                  <a:cubicBezTo>
                    <a:pt x="25155" y="15668"/>
                    <a:pt x="25674" y="15019"/>
                    <a:pt x="25836" y="14230"/>
                  </a:cubicBezTo>
                  <a:cubicBezTo>
                    <a:pt x="25977" y="13538"/>
                    <a:pt x="25804" y="12814"/>
                    <a:pt x="25620" y="12122"/>
                  </a:cubicBezTo>
                  <a:cubicBezTo>
                    <a:pt x="24669" y="8652"/>
                    <a:pt x="23134" y="5204"/>
                    <a:pt x="20453" y="2804"/>
                  </a:cubicBezTo>
                  <a:cubicBezTo>
                    <a:pt x="18869" y="1388"/>
                    <a:pt x="16173" y="1"/>
                    <a:pt x="138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9"/>
            <p:cNvSpPr/>
            <p:nvPr/>
          </p:nvSpPr>
          <p:spPr>
            <a:xfrm>
              <a:off x="2362000" y="4321625"/>
              <a:ext cx="81900" cy="60675"/>
            </a:xfrm>
            <a:custGeom>
              <a:rect b="b" l="l" r="r" t="t"/>
              <a:pathLst>
                <a:path extrusionOk="0" h="2427" w="3276">
                  <a:moveTo>
                    <a:pt x="2119" y="1"/>
                  </a:moveTo>
                  <a:cubicBezTo>
                    <a:pt x="1740" y="1"/>
                    <a:pt x="1319" y="12"/>
                    <a:pt x="1027" y="272"/>
                  </a:cubicBezTo>
                  <a:cubicBezTo>
                    <a:pt x="789" y="476"/>
                    <a:pt x="0" y="1622"/>
                    <a:pt x="44" y="1958"/>
                  </a:cubicBezTo>
                  <a:cubicBezTo>
                    <a:pt x="85" y="2303"/>
                    <a:pt x="281" y="2426"/>
                    <a:pt x="520" y="2426"/>
                  </a:cubicBezTo>
                  <a:cubicBezTo>
                    <a:pt x="843" y="2426"/>
                    <a:pt x="1244" y="2201"/>
                    <a:pt x="1449" y="1990"/>
                  </a:cubicBezTo>
                  <a:cubicBezTo>
                    <a:pt x="1665" y="1763"/>
                    <a:pt x="1870" y="1514"/>
                    <a:pt x="2151" y="1374"/>
                  </a:cubicBezTo>
                  <a:cubicBezTo>
                    <a:pt x="2357" y="1276"/>
                    <a:pt x="2573" y="1244"/>
                    <a:pt x="2778" y="1168"/>
                  </a:cubicBezTo>
                  <a:cubicBezTo>
                    <a:pt x="2984" y="1082"/>
                    <a:pt x="3179" y="930"/>
                    <a:pt x="3222" y="726"/>
                  </a:cubicBezTo>
                  <a:cubicBezTo>
                    <a:pt x="3275" y="476"/>
                    <a:pt x="3092" y="228"/>
                    <a:pt x="2865" y="120"/>
                  </a:cubicBezTo>
                  <a:cubicBezTo>
                    <a:pt x="2638" y="12"/>
                    <a:pt x="2379" y="1"/>
                    <a:pt x="2119" y="1"/>
                  </a:cubicBezTo>
                  <a:close/>
                </a:path>
              </a:pathLst>
            </a:custGeom>
            <a:solidFill>
              <a:srgbClr val="C184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9"/>
            <p:cNvSpPr/>
            <p:nvPr/>
          </p:nvSpPr>
          <p:spPr>
            <a:xfrm>
              <a:off x="1582075" y="3351700"/>
              <a:ext cx="883175" cy="1200250"/>
            </a:xfrm>
            <a:custGeom>
              <a:rect b="b" l="l" r="r" t="t"/>
              <a:pathLst>
                <a:path extrusionOk="0" h="48010" w="35327">
                  <a:moveTo>
                    <a:pt x="6147" y="1"/>
                  </a:moveTo>
                  <a:cubicBezTo>
                    <a:pt x="6001" y="1"/>
                    <a:pt x="5855" y="11"/>
                    <a:pt x="5708" y="33"/>
                  </a:cubicBezTo>
                  <a:cubicBezTo>
                    <a:pt x="4410" y="228"/>
                    <a:pt x="3416" y="1266"/>
                    <a:pt x="2648" y="2336"/>
                  </a:cubicBezTo>
                  <a:cubicBezTo>
                    <a:pt x="1156" y="4412"/>
                    <a:pt x="0" y="7276"/>
                    <a:pt x="1751" y="9147"/>
                  </a:cubicBezTo>
                  <a:cubicBezTo>
                    <a:pt x="3611" y="11124"/>
                    <a:pt x="5491" y="13081"/>
                    <a:pt x="7404" y="15016"/>
                  </a:cubicBezTo>
                  <a:cubicBezTo>
                    <a:pt x="8172" y="15806"/>
                    <a:pt x="9847" y="16908"/>
                    <a:pt x="10291" y="17903"/>
                  </a:cubicBezTo>
                  <a:cubicBezTo>
                    <a:pt x="10767" y="18972"/>
                    <a:pt x="10226" y="19470"/>
                    <a:pt x="9859" y="20670"/>
                  </a:cubicBezTo>
                  <a:cubicBezTo>
                    <a:pt x="8626" y="24680"/>
                    <a:pt x="9501" y="29340"/>
                    <a:pt x="12226" y="32550"/>
                  </a:cubicBezTo>
                  <a:cubicBezTo>
                    <a:pt x="13825" y="34420"/>
                    <a:pt x="15923" y="35782"/>
                    <a:pt x="17717" y="37469"/>
                  </a:cubicBezTo>
                  <a:cubicBezTo>
                    <a:pt x="19804" y="39414"/>
                    <a:pt x="21209" y="41889"/>
                    <a:pt x="21079" y="44808"/>
                  </a:cubicBezTo>
                  <a:cubicBezTo>
                    <a:pt x="21058" y="45490"/>
                    <a:pt x="20874" y="46181"/>
                    <a:pt x="21058" y="46830"/>
                  </a:cubicBezTo>
                  <a:cubicBezTo>
                    <a:pt x="21256" y="47531"/>
                    <a:pt x="21870" y="48009"/>
                    <a:pt x="22547" y="48009"/>
                  </a:cubicBezTo>
                  <a:cubicBezTo>
                    <a:pt x="22570" y="48009"/>
                    <a:pt x="22592" y="48009"/>
                    <a:pt x="22614" y="48008"/>
                  </a:cubicBezTo>
                  <a:cubicBezTo>
                    <a:pt x="22798" y="48008"/>
                    <a:pt x="22982" y="47954"/>
                    <a:pt x="23165" y="47868"/>
                  </a:cubicBezTo>
                  <a:cubicBezTo>
                    <a:pt x="23619" y="47652"/>
                    <a:pt x="23976" y="47294"/>
                    <a:pt x="24354" y="46970"/>
                  </a:cubicBezTo>
                  <a:cubicBezTo>
                    <a:pt x="26636" y="45036"/>
                    <a:pt x="30030" y="45046"/>
                    <a:pt x="32084" y="42949"/>
                  </a:cubicBezTo>
                  <a:cubicBezTo>
                    <a:pt x="32527" y="42495"/>
                    <a:pt x="32743" y="41706"/>
                    <a:pt x="33230" y="41339"/>
                  </a:cubicBezTo>
                  <a:cubicBezTo>
                    <a:pt x="33543" y="41101"/>
                    <a:pt x="33975" y="41144"/>
                    <a:pt x="34343" y="41025"/>
                  </a:cubicBezTo>
                  <a:cubicBezTo>
                    <a:pt x="34926" y="40852"/>
                    <a:pt x="35327" y="40214"/>
                    <a:pt x="35240" y="39619"/>
                  </a:cubicBezTo>
                  <a:cubicBezTo>
                    <a:pt x="35207" y="39414"/>
                    <a:pt x="35111" y="39198"/>
                    <a:pt x="34916" y="39155"/>
                  </a:cubicBezTo>
                  <a:cubicBezTo>
                    <a:pt x="34891" y="39149"/>
                    <a:pt x="34866" y="39146"/>
                    <a:pt x="34841" y="39146"/>
                  </a:cubicBezTo>
                  <a:cubicBezTo>
                    <a:pt x="34685" y="39146"/>
                    <a:pt x="34537" y="39253"/>
                    <a:pt x="34397" y="39328"/>
                  </a:cubicBezTo>
                  <a:cubicBezTo>
                    <a:pt x="34181" y="39442"/>
                    <a:pt x="33935" y="39501"/>
                    <a:pt x="33687" y="39501"/>
                  </a:cubicBezTo>
                  <a:cubicBezTo>
                    <a:pt x="33514" y="39501"/>
                    <a:pt x="33340" y="39472"/>
                    <a:pt x="33175" y="39414"/>
                  </a:cubicBezTo>
                  <a:cubicBezTo>
                    <a:pt x="33080" y="39383"/>
                    <a:pt x="32974" y="39340"/>
                    <a:pt x="32873" y="39340"/>
                  </a:cubicBezTo>
                  <a:cubicBezTo>
                    <a:pt x="32836" y="39340"/>
                    <a:pt x="32799" y="39346"/>
                    <a:pt x="32764" y="39360"/>
                  </a:cubicBezTo>
                  <a:cubicBezTo>
                    <a:pt x="32624" y="39425"/>
                    <a:pt x="32570" y="39587"/>
                    <a:pt x="32516" y="39717"/>
                  </a:cubicBezTo>
                  <a:cubicBezTo>
                    <a:pt x="32257" y="40246"/>
                    <a:pt x="31651" y="40495"/>
                    <a:pt x="31078" y="40647"/>
                  </a:cubicBezTo>
                  <a:cubicBezTo>
                    <a:pt x="29571" y="41039"/>
                    <a:pt x="28394" y="41962"/>
                    <a:pt x="26862" y="41962"/>
                  </a:cubicBezTo>
                  <a:cubicBezTo>
                    <a:pt x="26538" y="41962"/>
                    <a:pt x="26198" y="41921"/>
                    <a:pt x="25836" y="41825"/>
                  </a:cubicBezTo>
                  <a:cubicBezTo>
                    <a:pt x="25057" y="41620"/>
                    <a:pt x="24679" y="41673"/>
                    <a:pt x="23890" y="41468"/>
                  </a:cubicBezTo>
                  <a:cubicBezTo>
                    <a:pt x="20895" y="33955"/>
                    <a:pt x="18939" y="26020"/>
                    <a:pt x="18106" y="17968"/>
                  </a:cubicBezTo>
                  <a:cubicBezTo>
                    <a:pt x="17890" y="15784"/>
                    <a:pt x="17825" y="13146"/>
                    <a:pt x="16626" y="11222"/>
                  </a:cubicBezTo>
                  <a:cubicBezTo>
                    <a:pt x="15728" y="9774"/>
                    <a:pt x="14215" y="8941"/>
                    <a:pt x="13448" y="7341"/>
                  </a:cubicBezTo>
                  <a:cubicBezTo>
                    <a:pt x="12507" y="5363"/>
                    <a:pt x="11231" y="3449"/>
                    <a:pt x="9696" y="1882"/>
                  </a:cubicBezTo>
                  <a:cubicBezTo>
                    <a:pt x="8741" y="897"/>
                    <a:pt x="7486" y="1"/>
                    <a:pt x="6147" y="1"/>
                  </a:cubicBezTo>
                  <a:close/>
                </a:path>
              </a:pathLst>
            </a:custGeom>
            <a:solidFill>
              <a:srgbClr val="F4A6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9"/>
            <p:cNvSpPr/>
            <p:nvPr/>
          </p:nvSpPr>
          <p:spPr>
            <a:xfrm>
              <a:off x="2178500" y="4353800"/>
              <a:ext cx="296750" cy="182975"/>
            </a:xfrm>
            <a:custGeom>
              <a:rect b="b" l="l" r="r" t="t"/>
              <a:pathLst>
                <a:path extrusionOk="0" h="7319" w="11870">
                  <a:moveTo>
                    <a:pt x="11350" y="1"/>
                  </a:moveTo>
                  <a:lnTo>
                    <a:pt x="11350" y="1"/>
                  </a:lnTo>
                  <a:cubicBezTo>
                    <a:pt x="11242" y="433"/>
                    <a:pt x="10918" y="811"/>
                    <a:pt x="10486" y="941"/>
                  </a:cubicBezTo>
                  <a:cubicBezTo>
                    <a:pt x="10118" y="1060"/>
                    <a:pt x="9686" y="1017"/>
                    <a:pt x="9373" y="1255"/>
                  </a:cubicBezTo>
                  <a:cubicBezTo>
                    <a:pt x="8886" y="1622"/>
                    <a:pt x="8670" y="2411"/>
                    <a:pt x="8227" y="2865"/>
                  </a:cubicBezTo>
                  <a:cubicBezTo>
                    <a:pt x="6173" y="4962"/>
                    <a:pt x="2779" y="4952"/>
                    <a:pt x="497" y="6886"/>
                  </a:cubicBezTo>
                  <a:cubicBezTo>
                    <a:pt x="336" y="7027"/>
                    <a:pt x="173" y="7178"/>
                    <a:pt x="0" y="7319"/>
                  </a:cubicBezTo>
                  <a:cubicBezTo>
                    <a:pt x="43" y="7319"/>
                    <a:pt x="87" y="7308"/>
                    <a:pt x="119" y="7308"/>
                  </a:cubicBezTo>
                  <a:lnTo>
                    <a:pt x="605" y="6886"/>
                  </a:lnTo>
                  <a:cubicBezTo>
                    <a:pt x="2875" y="4952"/>
                    <a:pt x="6281" y="4962"/>
                    <a:pt x="8324" y="2865"/>
                  </a:cubicBezTo>
                  <a:cubicBezTo>
                    <a:pt x="8778" y="2411"/>
                    <a:pt x="8984" y="1622"/>
                    <a:pt x="9481" y="1255"/>
                  </a:cubicBezTo>
                  <a:cubicBezTo>
                    <a:pt x="9794" y="1017"/>
                    <a:pt x="10226" y="1060"/>
                    <a:pt x="10594" y="941"/>
                  </a:cubicBezTo>
                  <a:cubicBezTo>
                    <a:pt x="10735" y="897"/>
                    <a:pt x="11869" y="184"/>
                    <a:pt x="11350" y="1"/>
                  </a:cubicBezTo>
                  <a:close/>
                </a:path>
              </a:pathLst>
            </a:custGeom>
            <a:solidFill>
              <a:srgbClr val="9168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9"/>
            <p:cNvSpPr/>
            <p:nvPr/>
          </p:nvSpPr>
          <p:spPr>
            <a:xfrm>
              <a:off x="2146875" y="4536500"/>
              <a:ext cx="34625" cy="15700"/>
            </a:xfrm>
            <a:custGeom>
              <a:rect b="b" l="l" r="r" t="t"/>
              <a:pathLst>
                <a:path extrusionOk="0" h="628" w="1385">
                  <a:moveTo>
                    <a:pt x="1384" y="0"/>
                  </a:moveTo>
                  <a:cubicBezTo>
                    <a:pt x="1352" y="0"/>
                    <a:pt x="1308" y="11"/>
                    <a:pt x="1265" y="11"/>
                  </a:cubicBezTo>
                  <a:cubicBezTo>
                    <a:pt x="1049" y="195"/>
                    <a:pt x="822" y="356"/>
                    <a:pt x="573" y="476"/>
                  </a:cubicBezTo>
                  <a:cubicBezTo>
                    <a:pt x="390" y="562"/>
                    <a:pt x="206" y="616"/>
                    <a:pt x="22" y="616"/>
                  </a:cubicBezTo>
                  <a:lnTo>
                    <a:pt x="1" y="616"/>
                  </a:lnTo>
                  <a:cubicBezTo>
                    <a:pt x="22" y="627"/>
                    <a:pt x="44" y="627"/>
                    <a:pt x="54" y="627"/>
                  </a:cubicBezTo>
                  <a:cubicBezTo>
                    <a:pt x="76" y="627"/>
                    <a:pt x="98" y="627"/>
                    <a:pt x="119" y="616"/>
                  </a:cubicBezTo>
                  <a:cubicBezTo>
                    <a:pt x="303" y="616"/>
                    <a:pt x="498" y="562"/>
                    <a:pt x="681" y="476"/>
                  </a:cubicBezTo>
                  <a:cubicBezTo>
                    <a:pt x="941" y="356"/>
                    <a:pt x="1168" y="183"/>
                    <a:pt x="1384" y="0"/>
                  </a:cubicBezTo>
                  <a:close/>
                </a:path>
              </a:pathLst>
            </a:custGeom>
            <a:solidFill>
              <a:srgbClr val="885F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9"/>
            <p:cNvSpPr/>
            <p:nvPr/>
          </p:nvSpPr>
          <p:spPr>
            <a:xfrm>
              <a:off x="1700700" y="3446025"/>
              <a:ext cx="761575" cy="1105875"/>
            </a:xfrm>
            <a:custGeom>
              <a:rect b="b" l="l" r="r" t="t"/>
              <a:pathLst>
                <a:path extrusionOk="0" h="44235" w="30463">
                  <a:moveTo>
                    <a:pt x="5070" y="1"/>
                  </a:moveTo>
                  <a:cubicBezTo>
                    <a:pt x="4194" y="747"/>
                    <a:pt x="3406" y="1590"/>
                    <a:pt x="2746" y="2530"/>
                  </a:cubicBezTo>
                  <a:cubicBezTo>
                    <a:pt x="2313" y="3222"/>
                    <a:pt x="1914" y="3947"/>
                    <a:pt x="1557" y="4692"/>
                  </a:cubicBezTo>
                  <a:cubicBezTo>
                    <a:pt x="1016" y="5914"/>
                    <a:pt x="584" y="7222"/>
                    <a:pt x="0" y="8411"/>
                  </a:cubicBezTo>
                  <a:cubicBezTo>
                    <a:pt x="919" y="9362"/>
                    <a:pt x="1838" y="10303"/>
                    <a:pt x="2757" y="11243"/>
                  </a:cubicBezTo>
                  <a:cubicBezTo>
                    <a:pt x="3535" y="12033"/>
                    <a:pt x="5200" y="13135"/>
                    <a:pt x="5643" y="14130"/>
                  </a:cubicBezTo>
                  <a:cubicBezTo>
                    <a:pt x="6130" y="15199"/>
                    <a:pt x="5589" y="15697"/>
                    <a:pt x="5222" y="16897"/>
                  </a:cubicBezTo>
                  <a:cubicBezTo>
                    <a:pt x="3989" y="20907"/>
                    <a:pt x="4854" y="25567"/>
                    <a:pt x="7589" y="28777"/>
                  </a:cubicBezTo>
                  <a:cubicBezTo>
                    <a:pt x="9178" y="30647"/>
                    <a:pt x="11286" y="32009"/>
                    <a:pt x="13080" y="33696"/>
                  </a:cubicBezTo>
                  <a:cubicBezTo>
                    <a:pt x="15156" y="35641"/>
                    <a:pt x="16561" y="38116"/>
                    <a:pt x="16442" y="41035"/>
                  </a:cubicBezTo>
                  <a:cubicBezTo>
                    <a:pt x="16410" y="41717"/>
                    <a:pt x="16226" y="42408"/>
                    <a:pt x="16410" y="43057"/>
                  </a:cubicBezTo>
                  <a:cubicBezTo>
                    <a:pt x="16604" y="43749"/>
                    <a:pt x="17199" y="44213"/>
                    <a:pt x="17848" y="44235"/>
                  </a:cubicBezTo>
                  <a:lnTo>
                    <a:pt x="17869" y="44235"/>
                  </a:lnTo>
                  <a:cubicBezTo>
                    <a:pt x="18053" y="44235"/>
                    <a:pt x="18237" y="44181"/>
                    <a:pt x="18420" y="44095"/>
                  </a:cubicBezTo>
                  <a:cubicBezTo>
                    <a:pt x="18669" y="43975"/>
                    <a:pt x="18896" y="43814"/>
                    <a:pt x="19112" y="43630"/>
                  </a:cubicBezTo>
                  <a:cubicBezTo>
                    <a:pt x="19285" y="43489"/>
                    <a:pt x="19448" y="43338"/>
                    <a:pt x="19609" y="43197"/>
                  </a:cubicBezTo>
                  <a:cubicBezTo>
                    <a:pt x="21891" y="41263"/>
                    <a:pt x="25285" y="41273"/>
                    <a:pt x="27339" y="39176"/>
                  </a:cubicBezTo>
                  <a:cubicBezTo>
                    <a:pt x="27782" y="38722"/>
                    <a:pt x="27998" y="37933"/>
                    <a:pt x="28485" y="37566"/>
                  </a:cubicBezTo>
                  <a:cubicBezTo>
                    <a:pt x="28798" y="37328"/>
                    <a:pt x="29230" y="37371"/>
                    <a:pt x="29598" y="37252"/>
                  </a:cubicBezTo>
                  <a:cubicBezTo>
                    <a:pt x="30030" y="37122"/>
                    <a:pt x="30354" y="36744"/>
                    <a:pt x="30462" y="36312"/>
                  </a:cubicBezTo>
                  <a:cubicBezTo>
                    <a:pt x="30452" y="36312"/>
                    <a:pt x="30430" y="36300"/>
                    <a:pt x="30398" y="36290"/>
                  </a:cubicBezTo>
                  <a:cubicBezTo>
                    <a:pt x="30171" y="36247"/>
                    <a:pt x="29944" y="36225"/>
                    <a:pt x="29717" y="36225"/>
                  </a:cubicBezTo>
                  <a:cubicBezTo>
                    <a:pt x="28917" y="36225"/>
                    <a:pt x="28128" y="36506"/>
                    <a:pt x="27533" y="37035"/>
                  </a:cubicBezTo>
                  <a:cubicBezTo>
                    <a:pt x="27090" y="37425"/>
                    <a:pt x="26755" y="37922"/>
                    <a:pt x="26323" y="38322"/>
                  </a:cubicBezTo>
                  <a:cubicBezTo>
                    <a:pt x="24106" y="40333"/>
                    <a:pt x="19955" y="39165"/>
                    <a:pt x="18172" y="41565"/>
                  </a:cubicBezTo>
                  <a:cubicBezTo>
                    <a:pt x="16464" y="39954"/>
                    <a:pt x="17145" y="37122"/>
                    <a:pt x="16442" y="34885"/>
                  </a:cubicBezTo>
                  <a:cubicBezTo>
                    <a:pt x="15372" y="31522"/>
                    <a:pt x="11427" y="30096"/>
                    <a:pt x="9200" y="27361"/>
                  </a:cubicBezTo>
                  <a:cubicBezTo>
                    <a:pt x="6670" y="24237"/>
                    <a:pt x="6681" y="19643"/>
                    <a:pt x="8172" y="15924"/>
                  </a:cubicBezTo>
                  <a:cubicBezTo>
                    <a:pt x="8389" y="15416"/>
                    <a:pt x="8616" y="14897"/>
                    <a:pt x="8703" y="14356"/>
                  </a:cubicBezTo>
                  <a:cubicBezTo>
                    <a:pt x="8778" y="13859"/>
                    <a:pt x="8724" y="13362"/>
                    <a:pt x="8681" y="12864"/>
                  </a:cubicBezTo>
                  <a:cubicBezTo>
                    <a:pt x="8357" y="9698"/>
                    <a:pt x="7989" y="6498"/>
                    <a:pt x="6875" y="3514"/>
                  </a:cubicBezTo>
                  <a:cubicBezTo>
                    <a:pt x="6411" y="2282"/>
                    <a:pt x="5816" y="1093"/>
                    <a:pt x="5070" y="1"/>
                  </a:cubicBezTo>
                  <a:close/>
                </a:path>
              </a:pathLst>
            </a:custGeom>
            <a:solidFill>
              <a:srgbClr val="F197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9"/>
            <p:cNvSpPr/>
            <p:nvPr/>
          </p:nvSpPr>
          <p:spPr>
            <a:xfrm>
              <a:off x="2139025" y="4382450"/>
              <a:ext cx="331350" cy="303300"/>
            </a:xfrm>
            <a:custGeom>
              <a:rect b="b" l="l" r="r" t="t"/>
              <a:pathLst>
                <a:path extrusionOk="0" h="12132" w="13254">
                  <a:moveTo>
                    <a:pt x="12357" y="0"/>
                  </a:moveTo>
                  <a:cubicBezTo>
                    <a:pt x="12089" y="0"/>
                    <a:pt x="11766" y="82"/>
                    <a:pt x="11481" y="270"/>
                  </a:cubicBezTo>
                  <a:cubicBezTo>
                    <a:pt x="10378" y="1005"/>
                    <a:pt x="9395" y="2022"/>
                    <a:pt x="8497" y="2973"/>
                  </a:cubicBezTo>
                  <a:cubicBezTo>
                    <a:pt x="6616" y="4930"/>
                    <a:pt x="4995" y="7102"/>
                    <a:pt x="3255" y="9189"/>
                  </a:cubicBezTo>
                  <a:cubicBezTo>
                    <a:pt x="2542" y="10042"/>
                    <a:pt x="1017" y="11135"/>
                    <a:pt x="1" y="11599"/>
                  </a:cubicBezTo>
                  <a:cubicBezTo>
                    <a:pt x="94" y="11856"/>
                    <a:pt x="449" y="12132"/>
                    <a:pt x="734" y="12132"/>
                  </a:cubicBezTo>
                  <a:cubicBezTo>
                    <a:pt x="749" y="12132"/>
                    <a:pt x="764" y="12131"/>
                    <a:pt x="779" y="12129"/>
                  </a:cubicBezTo>
                  <a:cubicBezTo>
                    <a:pt x="1060" y="12086"/>
                    <a:pt x="1979" y="11772"/>
                    <a:pt x="2206" y="11599"/>
                  </a:cubicBezTo>
                  <a:cubicBezTo>
                    <a:pt x="3611" y="10508"/>
                    <a:pt x="4692" y="8767"/>
                    <a:pt x="5752" y="7351"/>
                  </a:cubicBezTo>
                  <a:cubicBezTo>
                    <a:pt x="7611" y="4875"/>
                    <a:pt x="9676" y="2454"/>
                    <a:pt x="12367" y="897"/>
                  </a:cubicBezTo>
                  <a:cubicBezTo>
                    <a:pt x="13253" y="380"/>
                    <a:pt x="12934" y="0"/>
                    <a:pt x="123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29"/>
            <p:cNvSpPr/>
            <p:nvPr/>
          </p:nvSpPr>
          <p:spPr>
            <a:xfrm>
              <a:off x="2129475" y="4462150"/>
              <a:ext cx="216875" cy="210275"/>
            </a:xfrm>
            <a:custGeom>
              <a:rect b="b" l="l" r="r" t="t"/>
              <a:pathLst>
                <a:path extrusionOk="0" h="8411" w="8675">
                  <a:moveTo>
                    <a:pt x="8674" y="1"/>
                  </a:moveTo>
                  <a:lnTo>
                    <a:pt x="8674" y="1"/>
                  </a:lnTo>
                  <a:cubicBezTo>
                    <a:pt x="8672" y="3"/>
                    <a:pt x="8669" y="5"/>
                    <a:pt x="8666" y="7"/>
                  </a:cubicBezTo>
                  <a:lnTo>
                    <a:pt x="8666" y="7"/>
                  </a:lnTo>
                  <a:cubicBezTo>
                    <a:pt x="8669" y="5"/>
                    <a:pt x="8672" y="3"/>
                    <a:pt x="8674" y="1"/>
                  </a:cubicBezTo>
                  <a:close/>
                  <a:moveTo>
                    <a:pt x="8666" y="7"/>
                  </a:moveTo>
                  <a:cubicBezTo>
                    <a:pt x="7088" y="1088"/>
                    <a:pt x="4932" y="2695"/>
                    <a:pt x="3518" y="3979"/>
                  </a:cubicBezTo>
                  <a:cubicBezTo>
                    <a:pt x="2621" y="4801"/>
                    <a:pt x="361" y="6379"/>
                    <a:pt x="113" y="7622"/>
                  </a:cubicBezTo>
                  <a:cubicBezTo>
                    <a:pt x="1" y="8205"/>
                    <a:pt x="229" y="8411"/>
                    <a:pt x="580" y="8411"/>
                  </a:cubicBezTo>
                  <a:cubicBezTo>
                    <a:pt x="1142" y="8411"/>
                    <a:pt x="2019" y="7884"/>
                    <a:pt x="2318" y="7525"/>
                  </a:cubicBezTo>
                  <a:cubicBezTo>
                    <a:pt x="3269" y="6390"/>
                    <a:pt x="4329" y="5374"/>
                    <a:pt x="5302" y="4250"/>
                  </a:cubicBezTo>
                  <a:cubicBezTo>
                    <a:pt x="5831" y="3633"/>
                    <a:pt x="6328" y="2996"/>
                    <a:pt x="6794" y="2326"/>
                  </a:cubicBezTo>
                  <a:cubicBezTo>
                    <a:pt x="7126" y="1853"/>
                    <a:pt x="8196" y="333"/>
                    <a:pt x="8666" y="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29"/>
            <p:cNvSpPr/>
            <p:nvPr/>
          </p:nvSpPr>
          <p:spPr>
            <a:xfrm>
              <a:off x="2284700" y="4352400"/>
              <a:ext cx="90025" cy="182500"/>
            </a:xfrm>
            <a:custGeom>
              <a:rect b="b" l="l" r="r" t="t"/>
              <a:pathLst>
                <a:path extrusionOk="0" h="7300" w="3601">
                  <a:moveTo>
                    <a:pt x="3348" y="1"/>
                  </a:moveTo>
                  <a:cubicBezTo>
                    <a:pt x="3283" y="1"/>
                    <a:pt x="2321" y="427"/>
                    <a:pt x="2216" y="521"/>
                  </a:cubicBezTo>
                  <a:cubicBezTo>
                    <a:pt x="1957" y="737"/>
                    <a:pt x="1860" y="1018"/>
                    <a:pt x="1762" y="1332"/>
                  </a:cubicBezTo>
                  <a:cubicBezTo>
                    <a:pt x="1438" y="2456"/>
                    <a:pt x="1039" y="3526"/>
                    <a:pt x="573" y="4607"/>
                  </a:cubicBezTo>
                  <a:cubicBezTo>
                    <a:pt x="487" y="4813"/>
                    <a:pt x="390" y="5040"/>
                    <a:pt x="325" y="5267"/>
                  </a:cubicBezTo>
                  <a:cubicBezTo>
                    <a:pt x="98" y="5937"/>
                    <a:pt x="1" y="6651"/>
                    <a:pt x="249" y="7299"/>
                  </a:cubicBezTo>
                  <a:cubicBezTo>
                    <a:pt x="541" y="6651"/>
                    <a:pt x="952" y="6056"/>
                    <a:pt x="1449" y="5548"/>
                  </a:cubicBezTo>
                  <a:cubicBezTo>
                    <a:pt x="1730" y="5256"/>
                    <a:pt x="2043" y="4996"/>
                    <a:pt x="2292" y="4683"/>
                  </a:cubicBezTo>
                  <a:cubicBezTo>
                    <a:pt x="3276" y="3473"/>
                    <a:pt x="3600" y="1505"/>
                    <a:pt x="3352" y="2"/>
                  </a:cubicBezTo>
                  <a:cubicBezTo>
                    <a:pt x="3352" y="1"/>
                    <a:pt x="3351" y="1"/>
                    <a:pt x="33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29"/>
            <p:cNvSpPr/>
            <p:nvPr/>
          </p:nvSpPr>
          <p:spPr>
            <a:xfrm>
              <a:off x="1080200" y="2883650"/>
              <a:ext cx="826175" cy="843200"/>
            </a:xfrm>
            <a:custGeom>
              <a:rect b="b" l="l" r="r" t="t"/>
              <a:pathLst>
                <a:path extrusionOk="0" h="33728" w="33047">
                  <a:moveTo>
                    <a:pt x="18940" y="1"/>
                  </a:moveTo>
                  <a:lnTo>
                    <a:pt x="18940" y="1"/>
                  </a:lnTo>
                  <a:cubicBezTo>
                    <a:pt x="12703" y="681"/>
                    <a:pt x="6044" y="1536"/>
                    <a:pt x="1276" y="5622"/>
                  </a:cubicBezTo>
                  <a:cubicBezTo>
                    <a:pt x="865" y="5978"/>
                    <a:pt x="455" y="6379"/>
                    <a:pt x="271" y="6886"/>
                  </a:cubicBezTo>
                  <a:cubicBezTo>
                    <a:pt x="1" y="7600"/>
                    <a:pt x="206" y="8400"/>
                    <a:pt x="423" y="9135"/>
                  </a:cubicBezTo>
                  <a:cubicBezTo>
                    <a:pt x="584" y="9718"/>
                    <a:pt x="757" y="10313"/>
                    <a:pt x="930" y="10929"/>
                  </a:cubicBezTo>
                  <a:cubicBezTo>
                    <a:pt x="2011" y="14648"/>
                    <a:pt x="3373" y="18734"/>
                    <a:pt x="6141" y="21371"/>
                  </a:cubicBezTo>
                  <a:cubicBezTo>
                    <a:pt x="9124" y="24237"/>
                    <a:pt x="13664" y="23891"/>
                    <a:pt x="17123" y="26128"/>
                  </a:cubicBezTo>
                  <a:cubicBezTo>
                    <a:pt x="19794" y="27869"/>
                    <a:pt x="21318" y="30863"/>
                    <a:pt x="22691" y="33728"/>
                  </a:cubicBezTo>
                  <a:cubicBezTo>
                    <a:pt x="24842" y="32052"/>
                    <a:pt x="25447" y="29123"/>
                    <a:pt x="26615" y="26658"/>
                  </a:cubicBezTo>
                  <a:cubicBezTo>
                    <a:pt x="27945" y="23858"/>
                    <a:pt x="30344" y="21847"/>
                    <a:pt x="33047" y="20345"/>
                  </a:cubicBezTo>
                  <a:cubicBezTo>
                    <a:pt x="32031" y="17977"/>
                    <a:pt x="30042" y="16194"/>
                    <a:pt x="28182" y="14410"/>
                  </a:cubicBezTo>
                  <a:cubicBezTo>
                    <a:pt x="27306" y="13567"/>
                    <a:pt x="17210" y="195"/>
                    <a:pt x="18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29"/>
            <p:cNvSpPr/>
            <p:nvPr/>
          </p:nvSpPr>
          <p:spPr>
            <a:xfrm>
              <a:off x="1495850" y="3529800"/>
              <a:ext cx="150275" cy="197050"/>
            </a:xfrm>
            <a:custGeom>
              <a:rect b="b" l="l" r="r" t="t"/>
              <a:pathLst>
                <a:path extrusionOk="0" h="7882" w="6011">
                  <a:moveTo>
                    <a:pt x="43" y="1"/>
                  </a:moveTo>
                  <a:lnTo>
                    <a:pt x="0" y="44"/>
                  </a:lnTo>
                  <a:cubicBezTo>
                    <a:pt x="141" y="120"/>
                    <a:pt x="271" y="207"/>
                    <a:pt x="401" y="282"/>
                  </a:cubicBezTo>
                  <a:cubicBezTo>
                    <a:pt x="3069" y="2022"/>
                    <a:pt x="4593" y="5013"/>
                    <a:pt x="5965" y="7877"/>
                  </a:cubicBezTo>
                  <a:lnTo>
                    <a:pt x="5965" y="7877"/>
                  </a:lnTo>
                  <a:cubicBezTo>
                    <a:pt x="5962" y="7861"/>
                    <a:pt x="5982" y="7821"/>
                    <a:pt x="6011" y="7774"/>
                  </a:cubicBezTo>
                  <a:cubicBezTo>
                    <a:pt x="4648" y="4941"/>
                    <a:pt x="3135" y="1990"/>
                    <a:pt x="497" y="282"/>
                  </a:cubicBezTo>
                  <a:cubicBezTo>
                    <a:pt x="346" y="185"/>
                    <a:pt x="195" y="98"/>
                    <a:pt x="43" y="1"/>
                  </a:cubicBezTo>
                  <a:close/>
                  <a:moveTo>
                    <a:pt x="5965" y="7877"/>
                  </a:moveTo>
                  <a:lnTo>
                    <a:pt x="5965" y="7877"/>
                  </a:lnTo>
                  <a:cubicBezTo>
                    <a:pt x="5965" y="7879"/>
                    <a:pt x="5966" y="7880"/>
                    <a:pt x="5967" y="7882"/>
                  </a:cubicBezTo>
                  <a:cubicBezTo>
                    <a:pt x="5967" y="7880"/>
                    <a:pt x="5966" y="7878"/>
                    <a:pt x="5965" y="7877"/>
                  </a:cubicBezTo>
                  <a:close/>
                </a:path>
              </a:pathLst>
            </a:custGeom>
            <a:solidFill>
              <a:srgbClr val="7AA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29"/>
            <p:cNvSpPr/>
            <p:nvPr/>
          </p:nvSpPr>
          <p:spPr>
            <a:xfrm>
              <a:off x="1125350" y="3234975"/>
              <a:ext cx="371600" cy="295925"/>
            </a:xfrm>
            <a:custGeom>
              <a:rect b="b" l="l" r="r" t="t"/>
              <a:pathLst>
                <a:path extrusionOk="0" h="11837" w="14864">
                  <a:moveTo>
                    <a:pt x="0" y="1"/>
                  </a:moveTo>
                  <a:cubicBezTo>
                    <a:pt x="962" y="2746"/>
                    <a:pt x="2227" y="5406"/>
                    <a:pt x="4226" y="7318"/>
                  </a:cubicBezTo>
                  <a:cubicBezTo>
                    <a:pt x="7102" y="10075"/>
                    <a:pt x="11416" y="9859"/>
                    <a:pt x="14820" y="11837"/>
                  </a:cubicBezTo>
                  <a:lnTo>
                    <a:pt x="14863" y="11794"/>
                  </a:lnTo>
                  <a:cubicBezTo>
                    <a:pt x="11459" y="9859"/>
                    <a:pt x="7188" y="10054"/>
                    <a:pt x="4335" y="7318"/>
                  </a:cubicBezTo>
                  <a:cubicBezTo>
                    <a:pt x="2335" y="5406"/>
                    <a:pt x="1060" y="2735"/>
                    <a:pt x="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29"/>
            <p:cNvSpPr/>
            <p:nvPr/>
          </p:nvSpPr>
          <p:spPr>
            <a:xfrm>
              <a:off x="1739600" y="3509275"/>
              <a:ext cx="29750" cy="54075"/>
            </a:xfrm>
            <a:custGeom>
              <a:rect b="b" l="l" r="r" t="t"/>
              <a:pathLst>
                <a:path extrusionOk="0" h="2163" w="1190">
                  <a:moveTo>
                    <a:pt x="1190" y="0"/>
                  </a:moveTo>
                  <a:lnTo>
                    <a:pt x="1190" y="0"/>
                  </a:lnTo>
                  <a:cubicBezTo>
                    <a:pt x="834" y="509"/>
                    <a:pt x="509" y="1049"/>
                    <a:pt x="239" y="1633"/>
                  </a:cubicBezTo>
                  <a:cubicBezTo>
                    <a:pt x="152" y="1806"/>
                    <a:pt x="77" y="1979"/>
                    <a:pt x="1" y="2162"/>
                  </a:cubicBezTo>
                  <a:cubicBezTo>
                    <a:pt x="358" y="1417"/>
                    <a:pt x="757" y="692"/>
                    <a:pt x="1190" y="0"/>
                  </a:cubicBezTo>
                  <a:close/>
                </a:path>
              </a:pathLst>
            </a:custGeom>
            <a:solidFill>
              <a:srgbClr val="AD6D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29"/>
            <p:cNvSpPr/>
            <p:nvPr/>
          </p:nvSpPr>
          <p:spPr>
            <a:xfrm>
              <a:off x="1128050" y="3114450"/>
              <a:ext cx="676975" cy="609700"/>
            </a:xfrm>
            <a:custGeom>
              <a:rect b="b" l="l" r="r" t="t"/>
              <a:pathLst>
                <a:path extrusionOk="0" h="24388" w="27079">
                  <a:moveTo>
                    <a:pt x="7599" y="0"/>
                  </a:moveTo>
                  <a:lnTo>
                    <a:pt x="7599" y="0"/>
                  </a:lnTo>
                  <a:cubicBezTo>
                    <a:pt x="6129" y="789"/>
                    <a:pt x="4745" y="1740"/>
                    <a:pt x="3481" y="2833"/>
                  </a:cubicBezTo>
                  <a:cubicBezTo>
                    <a:pt x="2497" y="3686"/>
                    <a:pt x="1492" y="4659"/>
                    <a:pt x="205" y="4810"/>
                  </a:cubicBezTo>
                  <a:cubicBezTo>
                    <a:pt x="130" y="4810"/>
                    <a:pt x="65" y="4822"/>
                    <a:pt x="0" y="4822"/>
                  </a:cubicBezTo>
                  <a:cubicBezTo>
                    <a:pt x="952" y="7556"/>
                    <a:pt x="2227" y="10227"/>
                    <a:pt x="4227" y="12139"/>
                  </a:cubicBezTo>
                  <a:cubicBezTo>
                    <a:pt x="7080" y="14875"/>
                    <a:pt x="11351" y="14680"/>
                    <a:pt x="14755" y="16615"/>
                  </a:cubicBezTo>
                  <a:cubicBezTo>
                    <a:pt x="14907" y="16712"/>
                    <a:pt x="15058" y="16799"/>
                    <a:pt x="15209" y="16896"/>
                  </a:cubicBezTo>
                  <a:cubicBezTo>
                    <a:pt x="17847" y="18604"/>
                    <a:pt x="19360" y="21555"/>
                    <a:pt x="20723" y="24388"/>
                  </a:cubicBezTo>
                  <a:cubicBezTo>
                    <a:pt x="20982" y="24020"/>
                    <a:pt x="22117" y="22939"/>
                    <a:pt x="22247" y="22766"/>
                  </a:cubicBezTo>
                  <a:cubicBezTo>
                    <a:pt x="22798" y="22009"/>
                    <a:pt x="23057" y="21101"/>
                    <a:pt x="23425" y="20237"/>
                  </a:cubicBezTo>
                  <a:cubicBezTo>
                    <a:pt x="23749" y="19469"/>
                    <a:pt x="24095" y="18701"/>
                    <a:pt x="24463" y="17955"/>
                  </a:cubicBezTo>
                  <a:cubicBezTo>
                    <a:pt x="24539" y="17772"/>
                    <a:pt x="24614" y="17599"/>
                    <a:pt x="24701" y="17426"/>
                  </a:cubicBezTo>
                  <a:cubicBezTo>
                    <a:pt x="24971" y="16842"/>
                    <a:pt x="25296" y="16302"/>
                    <a:pt x="25652" y="15793"/>
                  </a:cubicBezTo>
                  <a:cubicBezTo>
                    <a:pt x="25911" y="15361"/>
                    <a:pt x="26192" y="14950"/>
                    <a:pt x="26495" y="14550"/>
                  </a:cubicBezTo>
                  <a:cubicBezTo>
                    <a:pt x="26744" y="14215"/>
                    <a:pt x="27014" y="13859"/>
                    <a:pt x="27047" y="13448"/>
                  </a:cubicBezTo>
                  <a:cubicBezTo>
                    <a:pt x="27079" y="13004"/>
                    <a:pt x="26852" y="12583"/>
                    <a:pt x="26603" y="12216"/>
                  </a:cubicBezTo>
                  <a:cubicBezTo>
                    <a:pt x="25241" y="10150"/>
                    <a:pt x="23285" y="8475"/>
                    <a:pt x="21036" y="7438"/>
                  </a:cubicBezTo>
                  <a:cubicBezTo>
                    <a:pt x="19739" y="6832"/>
                    <a:pt x="18258" y="6767"/>
                    <a:pt x="16766" y="6767"/>
                  </a:cubicBezTo>
                  <a:lnTo>
                    <a:pt x="16150" y="6767"/>
                  </a:lnTo>
                  <a:cubicBezTo>
                    <a:pt x="15934" y="6767"/>
                    <a:pt x="15728" y="6778"/>
                    <a:pt x="15523" y="6778"/>
                  </a:cubicBezTo>
                  <a:cubicBezTo>
                    <a:pt x="14885" y="6778"/>
                    <a:pt x="14248" y="6756"/>
                    <a:pt x="13642" y="6702"/>
                  </a:cubicBezTo>
                  <a:cubicBezTo>
                    <a:pt x="9761" y="6292"/>
                    <a:pt x="7286" y="3914"/>
                    <a:pt x="7599" y="0"/>
                  </a:cubicBezTo>
                  <a:close/>
                </a:path>
              </a:pathLst>
            </a:custGeom>
            <a:solidFill>
              <a:srgbClr val="554B69">
                <a:alpha val="36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29"/>
            <p:cNvSpPr/>
            <p:nvPr/>
          </p:nvSpPr>
          <p:spPr>
            <a:xfrm>
              <a:off x="2285500" y="1278575"/>
              <a:ext cx="151900" cy="209100"/>
            </a:xfrm>
            <a:custGeom>
              <a:rect b="b" l="l" r="r" t="t"/>
              <a:pathLst>
                <a:path extrusionOk="0" h="8364" w="6076">
                  <a:moveTo>
                    <a:pt x="5067" y="0"/>
                  </a:moveTo>
                  <a:cubicBezTo>
                    <a:pt x="4896" y="0"/>
                    <a:pt x="4702" y="92"/>
                    <a:pt x="4552" y="187"/>
                  </a:cubicBezTo>
                  <a:cubicBezTo>
                    <a:pt x="2184" y="1711"/>
                    <a:pt x="1" y="3397"/>
                    <a:pt x="693" y="6457"/>
                  </a:cubicBezTo>
                  <a:cubicBezTo>
                    <a:pt x="822" y="7008"/>
                    <a:pt x="974" y="7581"/>
                    <a:pt x="1363" y="7981"/>
                  </a:cubicBezTo>
                  <a:cubicBezTo>
                    <a:pt x="1596" y="8220"/>
                    <a:pt x="1934" y="8363"/>
                    <a:pt x="2256" y="8363"/>
                  </a:cubicBezTo>
                  <a:cubicBezTo>
                    <a:pt x="2487" y="8363"/>
                    <a:pt x="2709" y="8289"/>
                    <a:pt x="2876" y="8122"/>
                  </a:cubicBezTo>
                  <a:cubicBezTo>
                    <a:pt x="3114" y="7873"/>
                    <a:pt x="3179" y="7505"/>
                    <a:pt x="3233" y="7159"/>
                  </a:cubicBezTo>
                  <a:cubicBezTo>
                    <a:pt x="3428" y="6133"/>
                    <a:pt x="3860" y="5073"/>
                    <a:pt x="4725" y="4490"/>
                  </a:cubicBezTo>
                  <a:cubicBezTo>
                    <a:pt x="5017" y="4295"/>
                    <a:pt x="5352" y="4154"/>
                    <a:pt x="5622" y="3916"/>
                  </a:cubicBezTo>
                  <a:cubicBezTo>
                    <a:pt x="5893" y="3690"/>
                    <a:pt x="6076" y="3311"/>
                    <a:pt x="5957" y="2976"/>
                  </a:cubicBezTo>
                  <a:cubicBezTo>
                    <a:pt x="5892" y="2968"/>
                    <a:pt x="5827" y="2964"/>
                    <a:pt x="5762" y="2964"/>
                  </a:cubicBezTo>
                  <a:cubicBezTo>
                    <a:pt x="5069" y="2964"/>
                    <a:pt x="4431" y="3423"/>
                    <a:pt x="3947" y="3927"/>
                  </a:cubicBezTo>
                  <a:cubicBezTo>
                    <a:pt x="3417" y="4478"/>
                    <a:pt x="2963" y="5138"/>
                    <a:pt x="2292" y="5527"/>
                  </a:cubicBezTo>
                  <a:cubicBezTo>
                    <a:pt x="2811" y="4295"/>
                    <a:pt x="3698" y="3224"/>
                    <a:pt x="4822" y="2501"/>
                  </a:cubicBezTo>
                  <a:cubicBezTo>
                    <a:pt x="5276" y="2220"/>
                    <a:pt x="5795" y="1938"/>
                    <a:pt x="5979" y="1441"/>
                  </a:cubicBezTo>
                  <a:cubicBezTo>
                    <a:pt x="5823" y="1349"/>
                    <a:pt x="5657" y="1309"/>
                    <a:pt x="5487" y="1309"/>
                  </a:cubicBezTo>
                  <a:cubicBezTo>
                    <a:pt x="4998" y="1309"/>
                    <a:pt x="4480" y="1637"/>
                    <a:pt x="4087" y="1982"/>
                  </a:cubicBezTo>
                  <a:cubicBezTo>
                    <a:pt x="3244" y="2695"/>
                    <a:pt x="2498" y="3495"/>
                    <a:pt x="1850" y="4382"/>
                  </a:cubicBezTo>
                  <a:cubicBezTo>
                    <a:pt x="2228" y="3084"/>
                    <a:pt x="3363" y="2176"/>
                    <a:pt x="4487" y="1420"/>
                  </a:cubicBezTo>
                  <a:cubicBezTo>
                    <a:pt x="4952" y="1106"/>
                    <a:pt x="5492" y="641"/>
                    <a:pt x="5331" y="111"/>
                  </a:cubicBezTo>
                  <a:cubicBezTo>
                    <a:pt x="5259" y="31"/>
                    <a:pt x="5166" y="0"/>
                    <a:pt x="5067" y="0"/>
                  </a:cubicBezTo>
                  <a:close/>
                </a:path>
              </a:pathLst>
            </a:custGeom>
            <a:solidFill>
              <a:srgbClr val="C184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29"/>
            <p:cNvSpPr/>
            <p:nvPr/>
          </p:nvSpPr>
          <p:spPr>
            <a:xfrm>
              <a:off x="1808250" y="1259800"/>
              <a:ext cx="628075" cy="993175"/>
            </a:xfrm>
            <a:custGeom>
              <a:rect b="b" l="l" r="r" t="t"/>
              <a:pathLst>
                <a:path extrusionOk="0" h="39727" w="25123">
                  <a:moveTo>
                    <a:pt x="23206" y="0"/>
                  </a:moveTo>
                  <a:cubicBezTo>
                    <a:pt x="22138" y="0"/>
                    <a:pt x="19680" y="2427"/>
                    <a:pt x="19297" y="2721"/>
                  </a:cubicBezTo>
                  <a:cubicBezTo>
                    <a:pt x="19189" y="2808"/>
                    <a:pt x="19069" y="2906"/>
                    <a:pt x="18994" y="3024"/>
                  </a:cubicBezTo>
                  <a:cubicBezTo>
                    <a:pt x="18886" y="3197"/>
                    <a:pt x="18875" y="3425"/>
                    <a:pt x="18864" y="3629"/>
                  </a:cubicBezTo>
                  <a:cubicBezTo>
                    <a:pt x="18788" y="6397"/>
                    <a:pt x="18464" y="9467"/>
                    <a:pt x="19048" y="12181"/>
                  </a:cubicBezTo>
                  <a:cubicBezTo>
                    <a:pt x="19264" y="13197"/>
                    <a:pt x="19275" y="14202"/>
                    <a:pt x="18951" y="15174"/>
                  </a:cubicBezTo>
                  <a:cubicBezTo>
                    <a:pt x="18389" y="16915"/>
                    <a:pt x="18108" y="18256"/>
                    <a:pt x="17027" y="19726"/>
                  </a:cubicBezTo>
                  <a:cubicBezTo>
                    <a:pt x="14486" y="23152"/>
                    <a:pt x="11946" y="26568"/>
                    <a:pt x="9405" y="29995"/>
                  </a:cubicBezTo>
                  <a:cubicBezTo>
                    <a:pt x="9081" y="30428"/>
                    <a:pt x="8746" y="30871"/>
                    <a:pt x="8292" y="31173"/>
                  </a:cubicBezTo>
                  <a:cubicBezTo>
                    <a:pt x="7816" y="31476"/>
                    <a:pt x="7254" y="31606"/>
                    <a:pt x="6703" y="31725"/>
                  </a:cubicBezTo>
                  <a:cubicBezTo>
                    <a:pt x="4465" y="32201"/>
                    <a:pt x="2239" y="32687"/>
                    <a:pt x="0" y="33173"/>
                  </a:cubicBezTo>
                  <a:cubicBezTo>
                    <a:pt x="130" y="35130"/>
                    <a:pt x="379" y="37356"/>
                    <a:pt x="1125" y="39173"/>
                  </a:cubicBezTo>
                  <a:cubicBezTo>
                    <a:pt x="1201" y="39367"/>
                    <a:pt x="1298" y="39583"/>
                    <a:pt x="1492" y="39681"/>
                  </a:cubicBezTo>
                  <a:cubicBezTo>
                    <a:pt x="1568" y="39715"/>
                    <a:pt x="1648" y="39727"/>
                    <a:pt x="1730" y="39727"/>
                  </a:cubicBezTo>
                  <a:cubicBezTo>
                    <a:pt x="1860" y="39727"/>
                    <a:pt x="1994" y="39696"/>
                    <a:pt x="2119" y="39670"/>
                  </a:cubicBezTo>
                  <a:cubicBezTo>
                    <a:pt x="5773" y="38719"/>
                    <a:pt x="9578" y="37670"/>
                    <a:pt x="12378" y="35141"/>
                  </a:cubicBezTo>
                  <a:cubicBezTo>
                    <a:pt x="13632" y="34005"/>
                    <a:pt x="14637" y="32611"/>
                    <a:pt x="15535" y="31163"/>
                  </a:cubicBezTo>
                  <a:cubicBezTo>
                    <a:pt x="18605" y="26233"/>
                    <a:pt x="19545" y="21271"/>
                    <a:pt x="21080" y="15834"/>
                  </a:cubicBezTo>
                  <a:cubicBezTo>
                    <a:pt x="21318" y="15013"/>
                    <a:pt x="22226" y="14645"/>
                    <a:pt x="22842" y="14050"/>
                  </a:cubicBezTo>
                  <a:cubicBezTo>
                    <a:pt x="23902" y="13056"/>
                    <a:pt x="24053" y="11434"/>
                    <a:pt x="23955" y="9986"/>
                  </a:cubicBezTo>
                  <a:cubicBezTo>
                    <a:pt x="23902" y="9154"/>
                    <a:pt x="23794" y="8289"/>
                    <a:pt x="24128" y="7521"/>
                  </a:cubicBezTo>
                  <a:cubicBezTo>
                    <a:pt x="24301" y="7122"/>
                    <a:pt x="24582" y="6776"/>
                    <a:pt x="24777" y="6386"/>
                  </a:cubicBezTo>
                  <a:cubicBezTo>
                    <a:pt x="25015" y="5943"/>
                    <a:pt x="25123" y="5424"/>
                    <a:pt x="25004" y="4927"/>
                  </a:cubicBezTo>
                  <a:cubicBezTo>
                    <a:pt x="24885" y="4441"/>
                    <a:pt x="24496" y="4008"/>
                    <a:pt x="23998" y="3922"/>
                  </a:cubicBezTo>
                  <a:lnTo>
                    <a:pt x="23998" y="3922"/>
                  </a:lnTo>
                  <a:cubicBezTo>
                    <a:pt x="24031" y="4981"/>
                    <a:pt x="23631" y="6105"/>
                    <a:pt x="22885" y="6872"/>
                  </a:cubicBezTo>
                  <a:cubicBezTo>
                    <a:pt x="22467" y="7302"/>
                    <a:pt x="21846" y="7653"/>
                    <a:pt x="21352" y="7653"/>
                  </a:cubicBezTo>
                  <a:cubicBezTo>
                    <a:pt x="20914" y="7653"/>
                    <a:pt x="20577" y="7377"/>
                    <a:pt x="20572" y="6635"/>
                  </a:cubicBezTo>
                  <a:lnTo>
                    <a:pt x="20572" y="3802"/>
                  </a:lnTo>
                  <a:cubicBezTo>
                    <a:pt x="20561" y="3641"/>
                    <a:pt x="20572" y="3457"/>
                    <a:pt x="20637" y="3305"/>
                  </a:cubicBezTo>
                  <a:cubicBezTo>
                    <a:pt x="20745" y="3067"/>
                    <a:pt x="20993" y="2938"/>
                    <a:pt x="21221" y="2808"/>
                  </a:cubicBezTo>
                  <a:cubicBezTo>
                    <a:pt x="21945" y="2408"/>
                    <a:pt x="22615" y="1911"/>
                    <a:pt x="23220" y="1338"/>
                  </a:cubicBezTo>
                  <a:cubicBezTo>
                    <a:pt x="23491" y="1078"/>
                    <a:pt x="23772" y="722"/>
                    <a:pt x="23664" y="365"/>
                  </a:cubicBezTo>
                  <a:cubicBezTo>
                    <a:pt x="23594" y="108"/>
                    <a:pt x="23431" y="0"/>
                    <a:pt x="23206" y="0"/>
                  </a:cubicBezTo>
                  <a:close/>
                </a:path>
              </a:pathLst>
            </a:custGeom>
            <a:solidFill>
              <a:srgbClr val="F4A6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29"/>
            <p:cNvSpPr/>
            <p:nvPr/>
          </p:nvSpPr>
          <p:spPr>
            <a:xfrm>
              <a:off x="2003900" y="1369975"/>
              <a:ext cx="431900" cy="837000"/>
            </a:xfrm>
            <a:custGeom>
              <a:rect b="b" l="l" r="r" t="t"/>
              <a:pathLst>
                <a:path extrusionOk="0" h="33480" w="17276">
                  <a:moveTo>
                    <a:pt x="17113" y="1"/>
                  </a:moveTo>
                  <a:lnTo>
                    <a:pt x="17016" y="131"/>
                  </a:lnTo>
                  <a:cubicBezTo>
                    <a:pt x="17092" y="250"/>
                    <a:pt x="17145" y="390"/>
                    <a:pt x="17178" y="520"/>
                  </a:cubicBezTo>
                  <a:cubicBezTo>
                    <a:pt x="17200" y="617"/>
                    <a:pt x="17221" y="726"/>
                    <a:pt x="17221" y="822"/>
                  </a:cubicBezTo>
                  <a:cubicBezTo>
                    <a:pt x="17275" y="541"/>
                    <a:pt x="17243" y="239"/>
                    <a:pt x="17113" y="1"/>
                  </a:cubicBezTo>
                  <a:close/>
                  <a:moveTo>
                    <a:pt x="16227" y="3320"/>
                  </a:moveTo>
                  <a:lnTo>
                    <a:pt x="16227" y="3320"/>
                  </a:lnTo>
                  <a:cubicBezTo>
                    <a:pt x="16032" y="3904"/>
                    <a:pt x="16054" y="4531"/>
                    <a:pt x="16097" y="5158"/>
                  </a:cubicBezTo>
                  <a:cubicBezTo>
                    <a:pt x="16097" y="4531"/>
                    <a:pt x="16108" y="3914"/>
                    <a:pt x="16227" y="3320"/>
                  </a:cubicBezTo>
                  <a:close/>
                  <a:moveTo>
                    <a:pt x="15859" y="8292"/>
                  </a:moveTo>
                  <a:cubicBezTo>
                    <a:pt x="15686" y="8811"/>
                    <a:pt x="15416" y="9276"/>
                    <a:pt x="15016" y="9643"/>
                  </a:cubicBezTo>
                  <a:cubicBezTo>
                    <a:pt x="14443" y="10195"/>
                    <a:pt x="13611" y="10551"/>
                    <a:pt x="13319" y="11254"/>
                  </a:cubicBezTo>
                  <a:cubicBezTo>
                    <a:pt x="13427" y="11070"/>
                    <a:pt x="13568" y="10908"/>
                    <a:pt x="13729" y="10757"/>
                  </a:cubicBezTo>
                  <a:cubicBezTo>
                    <a:pt x="14087" y="10433"/>
                    <a:pt x="14529" y="10217"/>
                    <a:pt x="14897" y="9903"/>
                  </a:cubicBezTo>
                  <a:cubicBezTo>
                    <a:pt x="15384" y="9482"/>
                    <a:pt x="15686" y="8919"/>
                    <a:pt x="15859" y="8292"/>
                  </a:cubicBezTo>
                  <a:close/>
                  <a:moveTo>
                    <a:pt x="7795" y="26615"/>
                  </a:moveTo>
                  <a:cubicBezTo>
                    <a:pt x="7782" y="26638"/>
                    <a:pt x="7770" y="26658"/>
                    <a:pt x="7758" y="26678"/>
                  </a:cubicBezTo>
                  <a:lnTo>
                    <a:pt x="7758" y="26678"/>
                  </a:lnTo>
                  <a:cubicBezTo>
                    <a:pt x="7771" y="26656"/>
                    <a:pt x="7784" y="26635"/>
                    <a:pt x="7795" y="26615"/>
                  </a:cubicBezTo>
                  <a:close/>
                  <a:moveTo>
                    <a:pt x="7758" y="26678"/>
                  </a:moveTo>
                  <a:lnTo>
                    <a:pt x="7758" y="26678"/>
                  </a:lnTo>
                  <a:cubicBezTo>
                    <a:pt x="7750" y="26691"/>
                    <a:pt x="7742" y="26705"/>
                    <a:pt x="7734" y="26718"/>
                  </a:cubicBezTo>
                  <a:lnTo>
                    <a:pt x="7734" y="26718"/>
                  </a:lnTo>
                  <a:cubicBezTo>
                    <a:pt x="7742" y="26705"/>
                    <a:pt x="7750" y="26692"/>
                    <a:pt x="7758" y="26678"/>
                  </a:cubicBezTo>
                  <a:close/>
                  <a:moveTo>
                    <a:pt x="7734" y="26718"/>
                  </a:moveTo>
                  <a:cubicBezTo>
                    <a:pt x="7726" y="26731"/>
                    <a:pt x="7718" y="26743"/>
                    <a:pt x="7709" y="26756"/>
                  </a:cubicBezTo>
                  <a:cubicBezTo>
                    <a:pt x="7687" y="26788"/>
                    <a:pt x="7666" y="26821"/>
                    <a:pt x="7654" y="26853"/>
                  </a:cubicBezTo>
                  <a:cubicBezTo>
                    <a:pt x="7679" y="26810"/>
                    <a:pt x="7707" y="26764"/>
                    <a:pt x="7734" y="26718"/>
                  </a:cubicBezTo>
                  <a:close/>
                  <a:moveTo>
                    <a:pt x="1720" y="32690"/>
                  </a:moveTo>
                  <a:lnTo>
                    <a:pt x="1720" y="32690"/>
                  </a:lnTo>
                  <a:cubicBezTo>
                    <a:pt x="1158" y="32982"/>
                    <a:pt x="585" y="33242"/>
                    <a:pt x="1" y="33480"/>
                  </a:cubicBezTo>
                  <a:cubicBezTo>
                    <a:pt x="596" y="33263"/>
                    <a:pt x="1168" y="32993"/>
                    <a:pt x="1720" y="32690"/>
                  </a:cubicBezTo>
                  <a:close/>
                </a:path>
              </a:pathLst>
            </a:custGeom>
            <a:solidFill>
              <a:srgbClr val="FA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29"/>
            <p:cNvSpPr/>
            <p:nvPr/>
          </p:nvSpPr>
          <p:spPr>
            <a:xfrm>
              <a:off x="1955550" y="1360525"/>
              <a:ext cx="478900" cy="860225"/>
            </a:xfrm>
            <a:custGeom>
              <a:rect b="b" l="l" r="r" t="t"/>
              <a:pathLst>
                <a:path extrusionOk="0" h="34409" w="19156">
                  <a:moveTo>
                    <a:pt x="18431" y="1"/>
                  </a:moveTo>
                  <a:cubicBezTo>
                    <a:pt x="18356" y="11"/>
                    <a:pt x="18279" y="55"/>
                    <a:pt x="18258" y="131"/>
                  </a:cubicBezTo>
                  <a:cubicBezTo>
                    <a:pt x="18215" y="239"/>
                    <a:pt x="18269" y="357"/>
                    <a:pt x="18312" y="465"/>
                  </a:cubicBezTo>
                  <a:cubicBezTo>
                    <a:pt x="18766" y="1546"/>
                    <a:pt x="17685" y="2639"/>
                    <a:pt x="17512" y="3806"/>
                  </a:cubicBezTo>
                  <a:cubicBezTo>
                    <a:pt x="17436" y="4270"/>
                    <a:pt x="17523" y="4757"/>
                    <a:pt x="17534" y="5222"/>
                  </a:cubicBezTo>
                  <a:cubicBezTo>
                    <a:pt x="17588" y="6951"/>
                    <a:pt x="17383" y="8692"/>
                    <a:pt x="15934" y="9848"/>
                  </a:cubicBezTo>
                  <a:cubicBezTo>
                    <a:pt x="15577" y="10141"/>
                    <a:pt x="15166" y="10378"/>
                    <a:pt x="14864" y="10724"/>
                  </a:cubicBezTo>
                  <a:cubicBezTo>
                    <a:pt x="14550" y="11102"/>
                    <a:pt x="14388" y="11589"/>
                    <a:pt x="14226" y="12054"/>
                  </a:cubicBezTo>
                  <a:cubicBezTo>
                    <a:pt x="12075" y="18248"/>
                    <a:pt x="9264" y="25447"/>
                    <a:pt x="3686" y="29361"/>
                  </a:cubicBezTo>
                  <a:cubicBezTo>
                    <a:pt x="2756" y="30009"/>
                    <a:pt x="1795" y="30668"/>
                    <a:pt x="757" y="30668"/>
                  </a:cubicBezTo>
                  <a:cubicBezTo>
                    <a:pt x="530" y="30668"/>
                    <a:pt x="292" y="30636"/>
                    <a:pt x="54" y="30571"/>
                  </a:cubicBezTo>
                  <a:lnTo>
                    <a:pt x="54" y="30571"/>
                  </a:lnTo>
                  <a:cubicBezTo>
                    <a:pt x="108" y="31847"/>
                    <a:pt x="87" y="33133"/>
                    <a:pt x="0" y="34408"/>
                  </a:cubicBezTo>
                  <a:cubicBezTo>
                    <a:pt x="659" y="34279"/>
                    <a:pt x="1308" y="34095"/>
                    <a:pt x="1935" y="33858"/>
                  </a:cubicBezTo>
                  <a:cubicBezTo>
                    <a:pt x="2519" y="33620"/>
                    <a:pt x="3092" y="33360"/>
                    <a:pt x="3654" y="33068"/>
                  </a:cubicBezTo>
                  <a:cubicBezTo>
                    <a:pt x="5470" y="32052"/>
                    <a:pt x="7070" y="30615"/>
                    <a:pt x="8367" y="28971"/>
                  </a:cubicBezTo>
                  <a:cubicBezTo>
                    <a:pt x="8800" y="28409"/>
                    <a:pt x="9210" y="27826"/>
                    <a:pt x="9588" y="27231"/>
                  </a:cubicBezTo>
                  <a:cubicBezTo>
                    <a:pt x="9600" y="27199"/>
                    <a:pt x="9621" y="27166"/>
                    <a:pt x="9643" y="27134"/>
                  </a:cubicBezTo>
                  <a:cubicBezTo>
                    <a:pt x="9675" y="27091"/>
                    <a:pt x="9696" y="27047"/>
                    <a:pt x="9729" y="26993"/>
                  </a:cubicBezTo>
                  <a:cubicBezTo>
                    <a:pt x="11113" y="24734"/>
                    <a:pt x="12107" y="22236"/>
                    <a:pt x="12929" y="19707"/>
                  </a:cubicBezTo>
                  <a:cubicBezTo>
                    <a:pt x="13448" y="18129"/>
                    <a:pt x="13902" y="16529"/>
                    <a:pt x="14291" y="14907"/>
                  </a:cubicBezTo>
                  <a:cubicBezTo>
                    <a:pt x="14539" y="13913"/>
                    <a:pt x="14659" y="12572"/>
                    <a:pt x="15253" y="11632"/>
                  </a:cubicBezTo>
                  <a:cubicBezTo>
                    <a:pt x="15545" y="10929"/>
                    <a:pt x="16377" y="10573"/>
                    <a:pt x="16950" y="10021"/>
                  </a:cubicBezTo>
                  <a:cubicBezTo>
                    <a:pt x="17350" y="9654"/>
                    <a:pt x="17620" y="9189"/>
                    <a:pt x="17793" y="8670"/>
                  </a:cubicBezTo>
                  <a:cubicBezTo>
                    <a:pt x="17998" y="8000"/>
                    <a:pt x="18053" y="7265"/>
                    <a:pt x="18053" y="6573"/>
                  </a:cubicBezTo>
                  <a:cubicBezTo>
                    <a:pt x="18053" y="6227"/>
                    <a:pt x="18042" y="5881"/>
                    <a:pt x="18031" y="5536"/>
                  </a:cubicBezTo>
                  <a:cubicBezTo>
                    <a:pt x="17988" y="4909"/>
                    <a:pt x="17966" y="4282"/>
                    <a:pt x="18161" y="3698"/>
                  </a:cubicBezTo>
                  <a:cubicBezTo>
                    <a:pt x="18226" y="3319"/>
                    <a:pt x="18334" y="2952"/>
                    <a:pt x="18507" y="2606"/>
                  </a:cubicBezTo>
                  <a:cubicBezTo>
                    <a:pt x="18723" y="2163"/>
                    <a:pt x="19026" y="1762"/>
                    <a:pt x="19144" y="1287"/>
                  </a:cubicBezTo>
                  <a:cubicBezTo>
                    <a:pt x="19144" y="1265"/>
                    <a:pt x="19155" y="1233"/>
                    <a:pt x="19155" y="1200"/>
                  </a:cubicBezTo>
                  <a:cubicBezTo>
                    <a:pt x="19155" y="1104"/>
                    <a:pt x="19134" y="995"/>
                    <a:pt x="19112" y="898"/>
                  </a:cubicBezTo>
                  <a:cubicBezTo>
                    <a:pt x="19079" y="768"/>
                    <a:pt x="19026" y="628"/>
                    <a:pt x="18950" y="509"/>
                  </a:cubicBezTo>
                  <a:cubicBezTo>
                    <a:pt x="18820" y="292"/>
                    <a:pt x="18647" y="119"/>
                    <a:pt x="18431" y="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29"/>
            <p:cNvSpPr/>
            <p:nvPr/>
          </p:nvSpPr>
          <p:spPr>
            <a:xfrm>
              <a:off x="1955000" y="2224800"/>
              <a:ext cx="300" cy="275"/>
            </a:xfrm>
            <a:custGeom>
              <a:rect b="b" l="l" r="r" t="t"/>
              <a:pathLst>
                <a:path extrusionOk="0" h="11" w="12">
                  <a:moveTo>
                    <a:pt x="1" y="0"/>
                  </a:moveTo>
                  <a:lnTo>
                    <a:pt x="11" y="1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A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29"/>
            <p:cNvSpPr/>
            <p:nvPr/>
          </p:nvSpPr>
          <p:spPr>
            <a:xfrm>
              <a:off x="1954725" y="2220725"/>
              <a:ext cx="850" cy="4100"/>
            </a:xfrm>
            <a:custGeom>
              <a:rect b="b" l="l" r="r" t="t"/>
              <a:pathLst>
                <a:path extrusionOk="0" h="164" w="34">
                  <a:moveTo>
                    <a:pt x="12" y="0"/>
                  </a:moveTo>
                  <a:cubicBezTo>
                    <a:pt x="12" y="55"/>
                    <a:pt x="0" y="109"/>
                    <a:pt x="0" y="152"/>
                  </a:cubicBezTo>
                  <a:lnTo>
                    <a:pt x="12" y="163"/>
                  </a:lnTo>
                  <a:lnTo>
                    <a:pt x="22" y="163"/>
                  </a:lnTo>
                  <a:cubicBezTo>
                    <a:pt x="22" y="109"/>
                    <a:pt x="33" y="55"/>
                    <a:pt x="33" y="0"/>
                  </a:cubicBezTo>
                  <a:close/>
                </a:path>
              </a:pathLst>
            </a:custGeom>
            <a:solidFill>
              <a:srgbClr val="EF8E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29"/>
            <p:cNvSpPr/>
            <p:nvPr/>
          </p:nvSpPr>
          <p:spPr>
            <a:xfrm>
              <a:off x="1058050" y="2000475"/>
              <a:ext cx="900225" cy="1233700"/>
            </a:xfrm>
            <a:custGeom>
              <a:rect b="b" l="l" r="r" t="t"/>
              <a:pathLst>
                <a:path extrusionOk="0" h="49348" w="36009">
                  <a:moveTo>
                    <a:pt x="36008" y="1"/>
                  </a:moveTo>
                  <a:lnTo>
                    <a:pt x="36008" y="1"/>
                  </a:lnTo>
                  <a:cubicBezTo>
                    <a:pt x="34419" y="174"/>
                    <a:pt x="33035" y="1125"/>
                    <a:pt x="31533" y="1654"/>
                  </a:cubicBezTo>
                  <a:cubicBezTo>
                    <a:pt x="30172" y="2145"/>
                    <a:pt x="28789" y="2300"/>
                    <a:pt x="27393" y="2300"/>
                  </a:cubicBezTo>
                  <a:cubicBezTo>
                    <a:pt x="26173" y="2300"/>
                    <a:pt x="24942" y="2181"/>
                    <a:pt x="23707" y="2065"/>
                  </a:cubicBezTo>
                  <a:cubicBezTo>
                    <a:pt x="22483" y="1944"/>
                    <a:pt x="21258" y="1826"/>
                    <a:pt x="20042" y="1826"/>
                  </a:cubicBezTo>
                  <a:cubicBezTo>
                    <a:pt x="19088" y="1826"/>
                    <a:pt x="18140" y="1898"/>
                    <a:pt x="17199" y="2098"/>
                  </a:cubicBezTo>
                  <a:cubicBezTo>
                    <a:pt x="15102" y="2530"/>
                    <a:pt x="13783" y="4227"/>
                    <a:pt x="11924" y="5243"/>
                  </a:cubicBezTo>
                  <a:cubicBezTo>
                    <a:pt x="10205" y="6194"/>
                    <a:pt x="8324" y="7049"/>
                    <a:pt x="7156" y="8670"/>
                  </a:cubicBezTo>
                  <a:cubicBezTo>
                    <a:pt x="5946" y="10345"/>
                    <a:pt x="5719" y="12519"/>
                    <a:pt x="5383" y="14551"/>
                  </a:cubicBezTo>
                  <a:cubicBezTo>
                    <a:pt x="4497" y="19805"/>
                    <a:pt x="2724" y="24820"/>
                    <a:pt x="1330" y="29944"/>
                  </a:cubicBezTo>
                  <a:cubicBezTo>
                    <a:pt x="0" y="34787"/>
                    <a:pt x="206" y="39522"/>
                    <a:pt x="682" y="44473"/>
                  </a:cubicBezTo>
                  <a:cubicBezTo>
                    <a:pt x="847" y="46095"/>
                    <a:pt x="133" y="49347"/>
                    <a:pt x="2610" y="49347"/>
                  </a:cubicBezTo>
                  <a:cubicBezTo>
                    <a:pt x="2724" y="49347"/>
                    <a:pt x="2845" y="49340"/>
                    <a:pt x="2973" y="49326"/>
                  </a:cubicBezTo>
                  <a:cubicBezTo>
                    <a:pt x="4259" y="49175"/>
                    <a:pt x="5265" y="48202"/>
                    <a:pt x="6248" y="47359"/>
                  </a:cubicBezTo>
                  <a:cubicBezTo>
                    <a:pt x="9989" y="44116"/>
                    <a:pt x="14788" y="42116"/>
                    <a:pt x="19717" y="41737"/>
                  </a:cubicBezTo>
                  <a:cubicBezTo>
                    <a:pt x="20374" y="41685"/>
                    <a:pt x="20914" y="41588"/>
                    <a:pt x="21435" y="41588"/>
                  </a:cubicBezTo>
                  <a:cubicBezTo>
                    <a:pt x="21978" y="41588"/>
                    <a:pt x="22500" y="41693"/>
                    <a:pt x="23112" y="42062"/>
                  </a:cubicBezTo>
                  <a:cubicBezTo>
                    <a:pt x="23358" y="42207"/>
                    <a:pt x="23674" y="42312"/>
                    <a:pt x="23955" y="42312"/>
                  </a:cubicBezTo>
                  <a:cubicBezTo>
                    <a:pt x="24218" y="42312"/>
                    <a:pt x="24451" y="42221"/>
                    <a:pt x="24572" y="41987"/>
                  </a:cubicBezTo>
                  <a:cubicBezTo>
                    <a:pt x="24647" y="41835"/>
                    <a:pt x="24647" y="41651"/>
                    <a:pt x="24636" y="41478"/>
                  </a:cubicBezTo>
                  <a:cubicBezTo>
                    <a:pt x="24528" y="39813"/>
                    <a:pt x="23253" y="38506"/>
                    <a:pt x="22539" y="37003"/>
                  </a:cubicBezTo>
                  <a:cubicBezTo>
                    <a:pt x="21166" y="34139"/>
                    <a:pt x="21901" y="30711"/>
                    <a:pt x="23155" y="27804"/>
                  </a:cubicBezTo>
                  <a:cubicBezTo>
                    <a:pt x="24409" y="24896"/>
                    <a:pt x="26160" y="22161"/>
                    <a:pt x="26895" y="19080"/>
                  </a:cubicBezTo>
                  <a:cubicBezTo>
                    <a:pt x="27231" y="17664"/>
                    <a:pt x="26679" y="14702"/>
                    <a:pt x="27706" y="13610"/>
                  </a:cubicBezTo>
                  <a:cubicBezTo>
                    <a:pt x="27976" y="13319"/>
                    <a:pt x="28398" y="13211"/>
                    <a:pt x="28787" y="13102"/>
                  </a:cubicBezTo>
                  <a:cubicBezTo>
                    <a:pt x="30722" y="12594"/>
                    <a:pt x="32624" y="11913"/>
                    <a:pt x="34452" y="11081"/>
                  </a:cubicBezTo>
                  <a:cubicBezTo>
                    <a:pt x="35727" y="10497"/>
                    <a:pt x="35857" y="9394"/>
                    <a:pt x="35879" y="8097"/>
                  </a:cubicBezTo>
                  <a:cubicBezTo>
                    <a:pt x="35922" y="5395"/>
                    <a:pt x="35965" y="2703"/>
                    <a:pt x="360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29"/>
            <p:cNvSpPr/>
            <p:nvPr/>
          </p:nvSpPr>
          <p:spPr>
            <a:xfrm>
              <a:off x="1953650" y="2001575"/>
              <a:ext cx="5175" cy="225125"/>
            </a:xfrm>
            <a:custGeom>
              <a:rect b="b" l="l" r="r" t="t"/>
              <a:pathLst>
                <a:path extrusionOk="0" h="9005" w="207">
                  <a:moveTo>
                    <a:pt x="206" y="0"/>
                  </a:moveTo>
                  <a:cubicBezTo>
                    <a:pt x="195" y="0"/>
                    <a:pt x="184" y="10"/>
                    <a:pt x="184" y="10"/>
                  </a:cubicBezTo>
                  <a:cubicBezTo>
                    <a:pt x="163" y="745"/>
                    <a:pt x="152" y="1481"/>
                    <a:pt x="141" y="2216"/>
                  </a:cubicBezTo>
                  <a:cubicBezTo>
                    <a:pt x="152" y="2205"/>
                    <a:pt x="163" y="2205"/>
                    <a:pt x="173" y="2205"/>
                  </a:cubicBezTo>
                  <a:lnTo>
                    <a:pt x="206" y="0"/>
                  </a:lnTo>
                  <a:close/>
                  <a:moveTo>
                    <a:pt x="43" y="8939"/>
                  </a:moveTo>
                  <a:cubicBezTo>
                    <a:pt x="33" y="8939"/>
                    <a:pt x="22" y="8939"/>
                    <a:pt x="0" y="8951"/>
                  </a:cubicBezTo>
                  <a:lnTo>
                    <a:pt x="0" y="9004"/>
                  </a:lnTo>
                  <a:cubicBezTo>
                    <a:pt x="11" y="9004"/>
                    <a:pt x="22" y="8994"/>
                    <a:pt x="33" y="8994"/>
                  </a:cubicBezTo>
                  <a:cubicBezTo>
                    <a:pt x="33" y="8972"/>
                    <a:pt x="43" y="8961"/>
                    <a:pt x="43" y="8939"/>
                  </a:cubicBezTo>
                  <a:close/>
                </a:path>
              </a:pathLst>
            </a:custGeom>
            <a:solidFill>
              <a:srgbClr val="B0B4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29"/>
            <p:cNvSpPr/>
            <p:nvPr/>
          </p:nvSpPr>
          <p:spPr>
            <a:xfrm>
              <a:off x="1953650" y="2056700"/>
              <a:ext cx="4350" cy="168650"/>
            </a:xfrm>
            <a:custGeom>
              <a:rect b="b" l="l" r="r" t="t"/>
              <a:pathLst>
                <a:path extrusionOk="0" h="6746" w="174">
                  <a:moveTo>
                    <a:pt x="173" y="0"/>
                  </a:moveTo>
                  <a:cubicBezTo>
                    <a:pt x="163" y="0"/>
                    <a:pt x="152" y="0"/>
                    <a:pt x="141" y="11"/>
                  </a:cubicBezTo>
                  <a:cubicBezTo>
                    <a:pt x="120" y="1956"/>
                    <a:pt x="87" y="3902"/>
                    <a:pt x="55" y="5848"/>
                  </a:cubicBezTo>
                  <a:cubicBezTo>
                    <a:pt x="55" y="6097"/>
                    <a:pt x="43" y="6335"/>
                    <a:pt x="22" y="6573"/>
                  </a:cubicBezTo>
                  <a:cubicBezTo>
                    <a:pt x="33" y="6573"/>
                    <a:pt x="43" y="6561"/>
                    <a:pt x="55" y="6561"/>
                  </a:cubicBezTo>
                  <a:cubicBezTo>
                    <a:pt x="76" y="6345"/>
                    <a:pt x="76" y="6119"/>
                    <a:pt x="87" y="5891"/>
                  </a:cubicBezTo>
                  <a:cubicBezTo>
                    <a:pt x="120" y="3924"/>
                    <a:pt x="141" y="1968"/>
                    <a:pt x="173" y="0"/>
                  </a:cubicBezTo>
                  <a:close/>
                  <a:moveTo>
                    <a:pt x="11" y="6691"/>
                  </a:moveTo>
                  <a:cubicBezTo>
                    <a:pt x="11" y="6702"/>
                    <a:pt x="11" y="6724"/>
                    <a:pt x="0" y="6746"/>
                  </a:cubicBezTo>
                  <a:cubicBezTo>
                    <a:pt x="22" y="6734"/>
                    <a:pt x="33" y="6734"/>
                    <a:pt x="43" y="6734"/>
                  </a:cubicBezTo>
                  <a:lnTo>
                    <a:pt x="43" y="6713"/>
                  </a:lnTo>
                  <a:lnTo>
                    <a:pt x="11" y="6691"/>
                  </a:lnTo>
                  <a:close/>
                </a:path>
              </a:pathLst>
            </a:custGeom>
            <a:solidFill>
              <a:srgbClr val="A875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29"/>
            <p:cNvSpPr/>
            <p:nvPr/>
          </p:nvSpPr>
          <p:spPr>
            <a:xfrm>
              <a:off x="1953925" y="2220725"/>
              <a:ext cx="1100" cy="3800"/>
            </a:xfrm>
            <a:custGeom>
              <a:rect b="b" l="l" r="r" t="t"/>
              <a:pathLst>
                <a:path extrusionOk="0" h="152" w="44">
                  <a:moveTo>
                    <a:pt x="44" y="0"/>
                  </a:moveTo>
                  <a:cubicBezTo>
                    <a:pt x="32" y="0"/>
                    <a:pt x="22" y="12"/>
                    <a:pt x="11" y="12"/>
                  </a:cubicBezTo>
                  <a:cubicBezTo>
                    <a:pt x="11" y="44"/>
                    <a:pt x="0" y="87"/>
                    <a:pt x="0" y="130"/>
                  </a:cubicBezTo>
                  <a:lnTo>
                    <a:pt x="32" y="152"/>
                  </a:lnTo>
                  <a:cubicBezTo>
                    <a:pt x="32" y="109"/>
                    <a:pt x="44" y="55"/>
                    <a:pt x="44" y="0"/>
                  </a:cubicBezTo>
                  <a:close/>
                </a:path>
              </a:pathLst>
            </a:custGeom>
            <a:solidFill>
              <a:srgbClr val="A564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29"/>
            <p:cNvSpPr/>
            <p:nvPr/>
          </p:nvSpPr>
          <p:spPr>
            <a:xfrm>
              <a:off x="1514225" y="2001825"/>
              <a:ext cx="444050" cy="239475"/>
            </a:xfrm>
            <a:custGeom>
              <a:rect b="b" l="l" r="r" t="t"/>
              <a:pathLst>
                <a:path extrusionOk="0" h="9579" w="17762">
                  <a:moveTo>
                    <a:pt x="17761" y="0"/>
                  </a:moveTo>
                  <a:lnTo>
                    <a:pt x="17761" y="0"/>
                  </a:lnTo>
                  <a:cubicBezTo>
                    <a:pt x="16183" y="173"/>
                    <a:pt x="14810" y="1114"/>
                    <a:pt x="13318" y="1644"/>
                  </a:cubicBezTo>
                  <a:cubicBezTo>
                    <a:pt x="12842" y="1816"/>
                    <a:pt x="12367" y="1946"/>
                    <a:pt x="11891" y="2044"/>
                  </a:cubicBezTo>
                  <a:cubicBezTo>
                    <a:pt x="11848" y="3351"/>
                    <a:pt x="11070" y="4617"/>
                    <a:pt x="9913" y="5254"/>
                  </a:cubicBezTo>
                  <a:cubicBezTo>
                    <a:pt x="9351" y="5557"/>
                    <a:pt x="8724" y="5708"/>
                    <a:pt x="8086" y="5708"/>
                  </a:cubicBezTo>
                  <a:lnTo>
                    <a:pt x="8064" y="5708"/>
                  </a:lnTo>
                  <a:cubicBezTo>
                    <a:pt x="7341" y="5708"/>
                    <a:pt x="6627" y="5513"/>
                    <a:pt x="6011" y="5124"/>
                  </a:cubicBezTo>
                  <a:cubicBezTo>
                    <a:pt x="5881" y="5038"/>
                    <a:pt x="5719" y="4941"/>
                    <a:pt x="5578" y="4941"/>
                  </a:cubicBezTo>
                  <a:cubicBezTo>
                    <a:pt x="5525" y="4941"/>
                    <a:pt x="5481" y="4951"/>
                    <a:pt x="5438" y="4984"/>
                  </a:cubicBezTo>
                  <a:cubicBezTo>
                    <a:pt x="5319" y="5049"/>
                    <a:pt x="5276" y="5189"/>
                    <a:pt x="5211" y="5309"/>
                  </a:cubicBezTo>
                  <a:cubicBezTo>
                    <a:pt x="4941" y="5914"/>
                    <a:pt x="4259" y="6260"/>
                    <a:pt x="3589" y="6260"/>
                  </a:cubicBezTo>
                  <a:lnTo>
                    <a:pt x="3568" y="6260"/>
                  </a:lnTo>
                  <a:cubicBezTo>
                    <a:pt x="3503" y="6260"/>
                    <a:pt x="3438" y="6260"/>
                    <a:pt x="3373" y="6249"/>
                  </a:cubicBezTo>
                  <a:cubicBezTo>
                    <a:pt x="2649" y="6173"/>
                    <a:pt x="2001" y="5741"/>
                    <a:pt x="1514" y="5189"/>
                  </a:cubicBezTo>
                  <a:cubicBezTo>
                    <a:pt x="1406" y="5071"/>
                    <a:pt x="1233" y="4951"/>
                    <a:pt x="1093" y="4941"/>
                  </a:cubicBezTo>
                  <a:cubicBezTo>
                    <a:pt x="1038" y="4951"/>
                    <a:pt x="984" y="4973"/>
                    <a:pt x="952" y="5038"/>
                  </a:cubicBezTo>
                  <a:cubicBezTo>
                    <a:pt x="920" y="5092"/>
                    <a:pt x="920" y="5146"/>
                    <a:pt x="920" y="5200"/>
                  </a:cubicBezTo>
                  <a:cubicBezTo>
                    <a:pt x="898" y="5741"/>
                    <a:pt x="498" y="6217"/>
                    <a:pt x="0" y="6422"/>
                  </a:cubicBezTo>
                  <a:cubicBezTo>
                    <a:pt x="1460" y="6724"/>
                    <a:pt x="2919" y="7060"/>
                    <a:pt x="4389" y="7060"/>
                  </a:cubicBezTo>
                  <a:cubicBezTo>
                    <a:pt x="4811" y="7060"/>
                    <a:pt x="5244" y="7027"/>
                    <a:pt x="5676" y="6962"/>
                  </a:cubicBezTo>
                  <a:cubicBezTo>
                    <a:pt x="5881" y="6930"/>
                    <a:pt x="6108" y="6897"/>
                    <a:pt x="6325" y="6897"/>
                  </a:cubicBezTo>
                  <a:cubicBezTo>
                    <a:pt x="6649" y="6897"/>
                    <a:pt x="6940" y="6973"/>
                    <a:pt x="7124" y="7221"/>
                  </a:cubicBezTo>
                  <a:cubicBezTo>
                    <a:pt x="7394" y="7611"/>
                    <a:pt x="7168" y="8129"/>
                    <a:pt x="6919" y="8552"/>
                  </a:cubicBezTo>
                  <a:cubicBezTo>
                    <a:pt x="9005" y="9102"/>
                    <a:pt x="11102" y="9578"/>
                    <a:pt x="13178" y="9578"/>
                  </a:cubicBezTo>
                  <a:cubicBezTo>
                    <a:pt x="13621" y="9578"/>
                    <a:pt x="14053" y="9556"/>
                    <a:pt x="14497" y="9513"/>
                  </a:cubicBezTo>
                  <a:cubicBezTo>
                    <a:pt x="15535" y="9405"/>
                    <a:pt x="16561" y="9222"/>
                    <a:pt x="17577" y="8994"/>
                  </a:cubicBezTo>
                  <a:lnTo>
                    <a:pt x="17577" y="8941"/>
                  </a:lnTo>
                  <a:cubicBezTo>
                    <a:pt x="17588" y="8919"/>
                    <a:pt x="17588" y="8897"/>
                    <a:pt x="17588" y="8886"/>
                  </a:cubicBezTo>
                  <a:cubicBezTo>
                    <a:pt x="17588" y="8843"/>
                    <a:pt x="17599" y="8800"/>
                    <a:pt x="17599" y="8768"/>
                  </a:cubicBezTo>
                  <a:cubicBezTo>
                    <a:pt x="17620" y="8530"/>
                    <a:pt x="17632" y="8292"/>
                    <a:pt x="17632" y="8043"/>
                  </a:cubicBezTo>
                  <a:cubicBezTo>
                    <a:pt x="17664" y="6097"/>
                    <a:pt x="17697" y="4151"/>
                    <a:pt x="17718" y="2206"/>
                  </a:cubicBezTo>
                  <a:cubicBezTo>
                    <a:pt x="17729" y="1471"/>
                    <a:pt x="17740" y="735"/>
                    <a:pt x="17761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29"/>
            <p:cNvSpPr/>
            <p:nvPr/>
          </p:nvSpPr>
          <p:spPr>
            <a:xfrm>
              <a:off x="1088050" y="3217950"/>
              <a:ext cx="30300" cy="16775"/>
            </a:xfrm>
            <a:custGeom>
              <a:rect b="b" l="l" r="r" t="t"/>
              <a:pathLst>
                <a:path extrusionOk="0" h="671" w="1212">
                  <a:moveTo>
                    <a:pt x="0" y="0"/>
                  </a:moveTo>
                  <a:cubicBezTo>
                    <a:pt x="249" y="368"/>
                    <a:pt x="627" y="617"/>
                    <a:pt x="1200" y="670"/>
                  </a:cubicBezTo>
                  <a:cubicBezTo>
                    <a:pt x="1200" y="660"/>
                    <a:pt x="1211" y="649"/>
                    <a:pt x="1211" y="638"/>
                  </a:cubicBezTo>
                  <a:cubicBezTo>
                    <a:pt x="638" y="595"/>
                    <a:pt x="260" y="357"/>
                    <a:pt x="0" y="0"/>
                  </a:cubicBezTo>
                  <a:close/>
                </a:path>
              </a:pathLst>
            </a:custGeom>
            <a:solidFill>
              <a:srgbClr val="4B6E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29"/>
            <p:cNvSpPr/>
            <p:nvPr/>
          </p:nvSpPr>
          <p:spPr>
            <a:xfrm>
              <a:off x="1118025" y="3233900"/>
              <a:ext cx="7350" cy="1100"/>
            </a:xfrm>
            <a:custGeom>
              <a:rect b="b" l="l" r="r" t="t"/>
              <a:pathLst>
                <a:path extrusionOk="0" h="44" w="294">
                  <a:moveTo>
                    <a:pt x="12" y="0"/>
                  </a:moveTo>
                  <a:cubicBezTo>
                    <a:pt x="12" y="11"/>
                    <a:pt x="1" y="22"/>
                    <a:pt x="1" y="32"/>
                  </a:cubicBezTo>
                  <a:cubicBezTo>
                    <a:pt x="77" y="44"/>
                    <a:pt x="152" y="44"/>
                    <a:pt x="239" y="44"/>
                  </a:cubicBezTo>
                  <a:lnTo>
                    <a:pt x="293" y="44"/>
                  </a:lnTo>
                  <a:cubicBezTo>
                    <a:pt x="293" y="32"/>
                    <a:pt x="282" y="22"/>
                    <a:pt x="282" y="0"/>
                  </a:cubicBezTo>
                  <a:cubicBezTo>
                    <a:pt x="260" y="0"/>
                    <a:pt x="228" y="11"/>
                    <a:pt x="207" y="11"/>
                  </a:cubicBezTo>
                  <a:cubicBezTo>
                    <a:pt x="142" y="11"/>
                    <a:pt x="77" y="0"/>
                    <a:pt x="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9"/>
            <p:cNvSpPr/>
            <p:nvPr/>
          </p:nvSpPr>
          <p:spPr>
            <a:xfrm>
              <a:off x="1318025" y="3044450"/>
              <a:ext cx="227575" cy="70025"/>
            </a:xfrm>
            <a:custGeom>
              <a:rect b="b" l="l" r="r" t="t"/>
              <a:pathLst>
                <a:path extrusionOk="0" h="2801" w="9103">
                  <a:moveTo>
                    <a:pt x="9102" y="0"/>
                  </a:moveTo>
                  <a:lnTo>
                    <a:pt x="9102" y="0"/>
                  </a:lnTo>
                  <a:cubicBezTo>
                    <a:pt x="5924" y="271"/>
                    <a:pt x="2811" y="1222"/>
                    <a:pt x="0" y="2735"/>
                  </a:cubicBezTo>
                  <a:lnTo>
                    <a:pt x="0" y="2800"/>
                  </a:lnTo>
                  <a:cubicBezTo>
                    <a:pt x="855" y="2335"/>
                    <a:pt x="1730" y="1924"/>
                    <a:pt x="2638" y="1568"/>
                  </a:cubicBezTo>
                  <a:cubicBezTo>
                    <a:pt x="3892" y="1071"/>
                    <a:pt x="5200" y="692"/>
                    <a:pt x="6529" y="422"/>
                  </a:cubicBezTo>
                  <a:cubicBezTo>
                    <a:pt x="6995" y="324"/>
                    <a:pt x="8367" y="346"/>
                    <a:pt x="9102" y="0"/>
                  </a:cubicBezTo>
                  <a:close/>
                </a:path>
              </a:pathLst>
            </a:custGeom>
            <a:solidFill>
              <a:srgbClr val="1F20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29"/>
            <p:cNvSpPr/>
            <p:nvPr/>
          </p:nvSpPr>
          <p:spPr>
            <a:xfrm>
              <a:off x="1125075" y="3233900"/>
              <a:ext cx="3000" cy="1100"/>
            </a:xfrm>
            <a:custGeom>
              <a:rect b="b" l="l" r="r" t="t"/>
              <a:pathLst>
                <a:path extrusionOk="0" h="44" w="120">
                  <a:moveTo>
                    <a:pt x="0" y="0"/>
                  </a:moveTo>
                  <a:cubicBezTo>
                    <a:pt x="0" y="22"/>
                    <a:pt x="11" y="32"/>
                    <a:pt x="11" y="44"/>
                  </a:cubicBezTo>
                  <a:lnTo>
                    <a:pt x="119" y="44"/>
                  </a:lnTo>
                  <a:cubicBezTo>
                    <a:pt x="108" y="32"/>
                    <a:pt x="108" y="11"/>
                    <a:pt x="98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29"/>
            <p:cNvSpPr/>
            <p:nvPr/>
          </p:nvSpPr>
          <p:spPr>
            <a:xfrm>
              <a:off x="1127500" y="3112825"/>
              <a:ext cx="190550" cy="122175"/>
            </a:xfrm>
            <a:custGeom>
              <a:rect b="b" l="l" r="r" t="t"/>
              <a:pathLst>
                <a:path extrusionOk="0" h="4887" w="7622">
                  <a:moveTo>
                    <a:pt x="7621" y="0"/>
                  </a:moveTo>
                  <a:cubicBezTo>
                    <a:pt x="6141" y="800"/>
                    <a:pt x="4746" y="1762"/>
                    <a:pt x="3470" y="2865"/>
                  </a:cubicBezTo>
                  <a:cubicBezTo>
                    <a:pt x="2487" y="3708"/>
                    <a:pt x="1481" y="4681"/>
                    <a:pt x="195" y="4832"/>
                  </a:cubicBezTo>
                  <a:cubicBezTo>
                    <a:pt x="130" y="4832"/>
                    <a:pt x="66" y="4843"/>
                    <a:pt x="1" y="4843"/>
                  </a:cubicBezTo>
                  <a:cubicBezTo>
                    <a:pt x="11" y="4854"/>
                    <a:pt x="11" y="4875"/>
                    <a:pt x="22" y="4887"/>
                  </a:cubicBezTo>
                  <a:cubicBezTo>
                    <a:pt x="87" y="4887"/>
                    <a:pt x="152" y="4875"/>
                    <a:pt x="227" y="4875"/>
                  </a:cubicBezTo>
                  <a:cubicBezTo>
                    <a:pt x="1514" y="4724"/>
                    <a:pt x="2519" y="3751"/>
                    <a:pt x="3503" y="2898"/>
                  </a:cubicBezTo>
                  <a:cubicBezTo>
                    <a:pt x="4767" y="1805"/>
                    <a:pt x="6151" y="854"/>
                    <a:pt x="7621" y="65"/>
                  </a:cubicBezTo>
                  <a:lnTo>
                    <a:pt x="76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29"/>
            <p:cNvSpPr/>
            <p:nvPr/>
          </p:nvSpPr>
          <p:spPr>
            <a:xfrm>
              <a:off x="1058875" y="2072900"/>
              <a:ext cx="621850" cy="1161275"/>
            </a:xfrm>
            <a:custGeom>
              <a:rect b="b" l="l" r="r" t="t"/>
              <a:pathLst>
                <a:path extrusionOk="0" h="46451" w="24874">
                  <a:moveTo>
                    <a:pt x="24873" y="13902"/>
                  </a:moveTo>
                  <a:lnTo>
                    <a:pt x="24873" y="13902"/>
                  </a:lnTo>
                  <a:cubicBezTo>
                    <a:pt x="24268" y="13946"/>
                    <a:pt x="23674" y="13989"/>
                    <a:pt x="23079" y="14043"/>
                  </a:cubicBezTo>
                  <a:cubicBezTo>
                    <a:pt x="23100" y="14367"/>
                    <a:pt x="23133" y="14702"/>
                    <a:pt x="23176" y="15037"/>
                  </a:cubicBezTo>
                  <a:cubicBezTo>
                    <a:pt x="23198" y="15156"/>
                    <a:pt x="23198" y="15275"/>
                    <a:pt x="23187" y="15383"/>
                  </a:cubicBezTo>
                  <a:cubicBezTo>
                    <a:pt x="23771" y="14919"/>
                    <a:pt x="24333" y="14421"/>
                    <a:pt x="24873" y="13902"/>
                  </a:cubicBezTo>
                  <a:close/>
                  <a:moveTo>
                    <a:pt x="15350" y="1"/>
                  </a:moveTo>
                  <a:cubicBezTo>
                    <a:pt x="14183" y="703"/>
                    <a:pt x="13177" y="1709"/>
                    <a:pt x="11913" y="2389"/>
                  </a:cubicBezTo>
                  <a:cubicBezTo>
                    <a:pt x="10205" y="3330"/>
                    <a:pt x="8324" y="4195"/>
                    <a:pt x="7145" y="5817"/>
                  </a:cubicBezTo>
                  <a:cubicBezTo>
                    <a:pt x="5934" y="7492"/>
                    <a:pt x="5718" y="9665"/>
                    <a:pt x="5372" y="11697"/>
                  </a:cubicBezTo>
                  <a:cubicBezTo>
                    <a:pt x="4497" y="16951"/>
                    <a:pt x="2713" y="21967"/>
                    <a:pt x="1319" y="27091"/>
                  </a:cubicBezTo>
                  <a:cubicBezTo>
                    <a:pt x="0" y="31933"/>
                    <a:pt x="195" y="36657"/>
                    <a:pt x="681" y="41619"/>
                  </a:cubicBezTo>
                  <a:cubicBezTo>
                    <a:pt x="800" y="42787"/>
                    <a:pt x="464" y="44764"/>
                    <a:pt x="1167" y="45802"/>
                  </a:cubicBezTo>
                  <a:cubicBezTo>
                    <a:pt x="1427" y="46159"/>
                    <a:pt x="1805" y="46397"/>
                    <a:pt x="2378" y="46440"/>
                  </a:cubicBezTo>
                  <a:cubicBezTo>
                    <a:pt x="2443" y="46440"/>
                    <a:pt x="2508" y="46451"/>
                    <a:pt x="2573" y="46451"/>
                  </a:cubicBezTo>
                  <a:cubicBezTo>
                    <a:pt x="2594" y="46451"/>
                    <a:pt x="2626" y="46440"/>
                    <a:pt x="2648" y="46440"/>
                  </a:cubicBezTo>
                  <a:lnTo>
                    <a:pt x="2746" y="46440"/>
                  </a:lnTo>
                  <a:cubicBezTo>
                    <a:pt x="2811" y="46440"/>
                    <a:pt x="2875" y="46429"/>
                    <a:pt x="2940" y="46429"/>
                  </a:cubicBezTo>
                  <a:cubicBezTo>
                    <a:pt x="4226" y="46278"/>
                    <a:pt x="5232" y="45305"/>
                    <a:pt x="6215" y="44462"/>
                  </a:cubicBezTo>
                  <a:cubicBezTo>
                    <a:pt x="7491" y="43359"/>
                    <a:pt x="8886" y="42397"/>
                    <a:pt x="10366" y="41597"/>
                  </a:cubicBezTo>
                  <a:cubicBezTo>
                    <a:pt x="13177" y="40084"/>
                    <a:pt x="16290" y="39133"/>
                    <a:pt x="19468" y="38862"/>
                  </a:cubicBezTo>
                  <a:cubicBezTo>
                    <a:pt x="19793" y="38711"/>
                    <a:pt x="19998" y="38484"/>
                    <a:pt x="19944" y="38149"/>
                  </a:cubicBezTo>
                  <a:cubicBezTo>
                    <a:pt x="19901" y="37879"/>
                    <a:pt x="19706" y="37651"/>
                    <a:pt x="19501" y="37457"/>
                  </a:cubicBezTo>
                  <a:cubicBezTo>
                    <a:pt x="18193" y="36181"/>
                    <a:pt x="16301" y="35662"/>
                    <a:pt x="14464" y="35662"/>
                  </a:cubicBezTo>
                  <a:cubicBezTo>
                    <a:pt x="14312" y="35662"/>
                    <a:pt x="14161" y="35662"/>
                    <a:pt x="14010" y="35674"/>
                  </a:cubicBezTo>
                  <a:cubicBezTo>
                    <a:pt x="12031" y="35760"/>
                    <a:pt x="10118" y="36365"/>
                    <a:pt x="8216" y="36916"/>
                  </a:cubicBezTo>
                  <a:cubicBezTo>
                    <a:pt x="7880" y="37014"/>
                    <a:pt x="7524" y="37101"/>
                    <a:pt x="7178" y="37101"/>
                  </a:cubicBezTo>
                  <a:cubicBezTo>
                    <a:pt x="6994" y="37101"/>
                    <a:pt x="6810" y="37079"/>
                    <a:pt x="6637" y="37014"/>
                  </a:cubicBezTo>
                  <a:cubicBezTo>
                    <a:pt x="4659" y="36236"/>
                    <a:pt x="6215" y="32690"/>
                    <a:pt x="6950" y="31544"/>
                  </a:cubicBezTo>
                  <a:cubicBezTo>
                    <a:pt x="8183" y="29620"/>
                    <a:pt x="10183" y="28268"/>
                    <a:pt x="12161" y="27220"/>
                  </a:cubicBezTo>
                  <a:cubicBezTo>
                    <a:pt x="14983" y="25717"/>
                    <a:pt x="18096" y="24518"/>
                    <a:pt x="20160" y="22085"/>
                  </a:cubicBezTo>
                  <a:lnTo>
                    <a:pt x="20160" y="22085"/>
                  </a:lnTo>
                  <a:cubicBezTo>
                    <a:pt x="17577" y="23901"/>
                    <a:pt x="14745" y="25350"/>
                    <a:pt x="11750" y="26366"/>
                  </a:cubicBezTo>
                  <a:cubicBezTo>
                    <a:pt x="14215" y="25069"/>
                    <a:pt x="16593" y="23620"/>
                    <a:pt x="18874" y="22020"/>
                  </a:cubicBezTo>
                  <a:cubicBezTo>
                    <a:pt x="20344" y="20982"/>
                    <a:pt x="21846" y="19805"/>
                    <a:pt x="22485" y="18118"/>
                  </a:cubicBezTo>
                  <a:lnTo>
                    <a:pt x="22485" y="18118"/>
                  </a:lnTo>
                  <a:cubicBezTo>
                    <a:pt x="19468" y="20031"/>
                    <a:pt x="16388" y="21967"/>
                    <a:pt x="12950" y="22940"/>
                  </a:cubicBezTo>
                  <a:cubicBezTo>
                    <a:pt x="12507" y="23069"/>
                    <a:pt x="12021" y="23166"/>
                    <a:pt x="11555" y="23166"/>
                  </a:cubicBezTo>
                  <a:cubicBezTo>
                    <a:pt x="11166" y="23166"/>
                    <a:pt x="10799" y="23101"/>
                    <a:pt x="10464" y="22907"/>
                  </a:cubicBezTo>
                  <a:cubicBezTo>
                    <a:pt x="9739" y="22496"/>
                    <a:pt x="9491" y="21383"/>
                    <a:pt x="10183" y="20874"/>
                  </a:cubicBezTo>
                  <a:cubicBezTo>
                    <a:pt x="10777" y="20453"/>
                    <a:pt x="12788" y="20496"/>
                    <a:pt x="13566" y="20280"/>
                  </a:cubicBezTo>
                  <a:cubicBezTo>
                    <a:pt x="16107" y="19610"/>
                    <a:pt x="18528" y="18539"/>
                    <a:pt x="20744" y="17134"/>
                  </a:cubicBezTo>
                  <a:cubicBezTo>
                    <a:pt x="20971" y="16994"/>
                    <a:pt x="21198" y="16843"/>
                    <a:pt x="21425" y="16702"/>
                  </a:cubicBezTo>
                  <a:lnTo>
                    <a:pt x="21425" y="16702"/>
                  </a:lnTo>
                  <a:cubicBezTo>
                    <a:pt x="20950" y="16778"/>
                    <a:pt x="20463" y="16799"/>
                    <a:pt x="19965" y="16799"/>
                  </a:cubicBezTo>
                  <a:cubicBezTo>
                    <a:pt x="19523" y="16799"/>
                    <a:pt x="19069" y="16778"/>
                    <a:pt x="18615" y="16756"/>
                  </a:cubicBezTo>
                  <a:cubicBezTo>
                    <a:pt x="18322" y="16745"/>
                    <a:pt x="18053" y="16723"/>
                    <a:pt x="17815" y="16713"/>
                  </a:cubicBezTo>
                  <a:cubicBezTo>
                    <a:pt x="17663" y="16713"/>
                    <a:pt x="17522" y="16702"/>
                    <a:pt x="17393" y="16702"/>
                  </a:cubicBezTo>
                  <a:cubicBezTo>
                    <a:pt x="15966" y="16670"/>
                    <a:pt x="14442" y="16702"/>
                    <a:pt x="12961" y="16594"/>
                  </a:cubicBezTo>
                  <a:cubicBezTo>
                    <a:pt x="12172" y="16529"/>
                    <a:pt x="11404" y="16442"/>
                    <a:pt x="10669" y="16269"/>
                  </a:cubicBezTo>
                  <a:cubicBezTo>
                    <a:pt x="9059" y="15913"/>
                    <a:pt x="7697" y="15750"/>
                    <a:pt x="6962" y="14605"/>
                  </a:cubicBezTo>
                  <a:cubicBezTo>
                    <a:pt x="6183" y="13600"/>
                    <a:pt x="6107" y="12151"/>
                    <a:pt x="6356" y="10768"/>
                  </a:cubicBezTo>
                  <a:cubicBezTo>
                    <a:pt x="6453" y="9805"/>
                    <a:pt x="6724" y="8854"/>
                    <a:pt x="7156" y="7979"/>
                  </a:cubicBezTo>
                  <a:cubicBezTo>
                    <a:pt x="8766" y="4746"/>
                    <a:pt x="11880" y="3201"/>
                    <a:pt x="15220" y="3201"/>
                  </a:cubicBezTo>
                  <a:cubicBezTo>
                    <a:pt x="15858" y="3201"/>
                    <a:pt x="16506" y="3265"/>
                    <a:pt x="17145" y="3374"/>
                  </a:cubicBezTo>
                  <a:cubicBezTo>
                    <a:pt x="17155" y="2995"/>
                    <a:pt x="17868" y="2466"/>
                    <a:pt x="17534" y="2173"/>
                  </a:cubicBezTo>
                  <a:cubicBezTo>
                    <a:pt x="17490" y="2120"/>
                    <a:pt x="17436" y="2108"/>
                    <a:pt x="17371" y="2098"/>
                  </a:cubicBezTo>
                  <a:cubicBezTo>
                    <a:pt x="17198" y="2108"/>
                    <a:pt x="16993" y="2281"/>
                    <a:pt x="16895" y="2466"/>
                  </a:cubicBezTo>
                  <a:cubicBezTo>
                    <a:pt x="16755" y="2692"/>
                    <a:pt x="16582" y="2973"/>
                    <a:pt x="16333" y="2973"/>
                  </a:cubicBezTo>
                  <a:lnTo>
                    <a:pt x="16268" y="2973"/>
                  </a:lnTo>
                  <a:cubicBezTo>
                    <a:pt x="15879" y="2908"/>
                    <a:pt x="15934" y="2357"/>
                    <a:pt x="15987" y="1968"/>
                  </a:cubicBezTo>
                  <a:cubicBezTo>
                    <a:pt x="16074" y="1255"/>
                    <a:pt x="15782" y="606"/>
                    <a:pt x="15350" y="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29"/>
            <p:cNvSpPr/>
            <p:nvPr/>
          </p:nvSpPr>
          <p:spPr>
            <a:xfrm>
              <a:off x="1247750" y="1775475"/>
              <a:ext cx="1474500" cy="680425"/>
            </a:xfrm>
            <a:custGeom>
              <a:rect b="b" l="l" r="r" t="t"/>
              <a:pathLst>
                <a:path extrusionOk="0" h="27217" w="58980">
                  <a:moveTo>
                    <a:pt x="55854" y="0"/>
                  </a:moveTo>
                  <a:cubicBezTo>
                    <a:pt x="54032" y="0"/>
                    <a:pt x="52213" y="759"/>
                    <a:pt x="50742" y="1866"/>
                  </a:cubicBezTo>
                  <a:cubicBezTo>
                    <a:pt x="50494" y="2050"/>
                    <a:pt x="50256" y="2244"/>
                    <a:pt x="49986" y="2374"/>
                  </a:cubicBezTo>
                  <a:cubicBezTo>
                    <a:pt x="49791" y="2472"/>
                    <a:pt x="49586" y="2536"/>
                    <a:pt x="49402" y="2655"/>
                  </a:cubicBezTo>
                  <a:cubicBezTo>
                    <a:pt x="48948" y="2947"/>
                    <a:pt x="48743" y="3498"/>
                    <a:pt x="48559" y="4007"/>
                  </a:cubicBezTo>
                  <a:cubicBezTo>
                    <a:pt x="47997" y="5628"/>
                    <a:pt x="47521" y="7303"/>
                    <a:pt x="46841" y="8871"/>
                  </a:cubicBezTo>
                  <a:cubicBezTo>
                    <a:pt x="46181" y="10384"/>
                    <a:pt x="45327" y="11811"/>
                    <a:pt x="44516" y="13249"/>
                  </a:cubicBezTo>
                  <a:cubicBezTo>
                    <a:pt x="44546" y="13196"/>
                    <a:pt x="44553" y="13178"/>
                    <a:pt x="44551" y="13178"/>
                  </a:cubicBezTo>
                  <a:lnTo>
                    <a:pt x="44551" y="13178"/>
                  </a:lnTo>
                  <a:cubicBezTo>
                    <a:pt x="44550" y="13178"/>
                    <a:pt x="44543" y="13191"/>
                    <a:pt x="44538" y="13205"/>
                  </a:cubicBezTo>
                  <a:cubicBezTo>
                    <a:pt x="44527" y="13222"/>
                    <a:pt x="44516" y="13238"/>
                    <a:pt x="44515" y="13238"/>
                  </a:cubicBezTo>
                  <a:cubicBezTo>
                    <a:pt x="44513" y="13238"/>
                    <a:pt x="44522" y="13222"/>
                    <a:pt x="44549" y="13173"/>
                  </a:cubicBezTo>
                  <a:lnTo>
                    <a:pt x="44549" y="13173"/>
                  </a:lnTo>
                  <a:cubicBezTo>
                    <a:pt x="37912" y="14243"/>
                    <a:pt x="31836" y="17865"/>
                    <a:pt x="25156" y="18567"/>
                  </a:cubicBezTo>
                  <a:cubicBezTo>
                    <a:pt x="24712" y="18615"/>
                    <a:pt x="24267" y="18637"/>
                    <a:pt x="23821" y="18637"/>
                  </a:cubicBezTo>
                  <a:cubicBezTo>
                    <a:pt x="21345" y="18637"/>
                    <a:pt x="18840" y="17959"/>
                    <a:pt x="16367" y="17281"/>
                  </a:cubicBezTo>
                  <a:cubicBezTo>
                    <a:pt x="13892" y="16606"/>
                    <a:pt x="11439" y="15927"/>
                    <a:pt x="9064" y="15927"/>
                  </a:cubicBezTo>
                  <a:cubicBezTo>
                    <a:pt x="7673" y="15927"/>
                    <a:pt x="6310" y="16159"/>
                    <a:pt x="4985" y="16762"/>
                  </a:cubicBezTo>
                  <a:cubicBezTo>
                    <a:pt x="3200" y="17573"/>
                    <a:pt x="1557" y="18881"/>
                    <a:pt x="779" y="20686"/>
                  </a:cubicBezTo>
                  <a:cubicBezTo>
                    <a:pt x="1" y="22492"/>
                    <a:pt x="271" y="24815"/>
                    <a:pt x="1742" y="26112"/>
                  </a:cubicBezTo>
                  <a:cubicBezTo>
                    <a:pt x="2689" y="26943"/>
                    <a:pt x="3815" y="27217"/>
                    <a:pt x="5030" y="27217"/>
                  </a:cubicBezTo>
                  <a:cubicBezTo>
                    <a:pt x="7169" y="27217"/>
                    <a:pt x="9586" y="26368"/>
                    <a:pt x="11805" y="26210"/>
                  </a:cubicBezTo>
                  <a:cubicBezTo>
                    <a:pt x="16270" y="25886"/>
                    <a:pt x="20724" y="25540"/>
                    <a:pt x="25188" y="25161"/>
                  </a:cubicBezTo>
                  <a:cubicBezTo>
                    <a:pt x="26853" y="25021"/>
                    <a:pt x="28517" y="24880"/>
                    <a:pt x="30150" y="24556"/>
                  </a:cubicBezTo>
                  <a:cubicBezTo>
                    <a:pt x="36052" y="23367"/>
                    <a:pt x="41251" y="19886"/>
                    <a:pt x="45803" y="15951"/>
                  </a:cubicBezTo>
                  <a:cubicBezTo>
                    <a:pt x="45943" y="15552"/>
                    <a:pt x="46343" y="15194"/>
                    <a:pt x="46764" y="15194"/>
                  </a:cubicBezTo>
                  <a:cubicBezTo>
                    <a:pt x="47114" y="15204"/>
                    <a:pt x="47510" y="15338"/>
                    <a:pt x="47860" y="15338"/>
                  </a:cubicBezTo>
                  <a:cubicBezTo>
                    <a:pt x="47922" y="15338"/>
                    <a:pt x="47982" y="15334"/>
                    <a:pt x="48040" y="15324"/>
                  </a:cubicBezTo>
                  <a:cubicBezTo>
                    <a:pt x="48419" y="15249"/>
                    <a:pt x="48840" y="14913"/>
                    <a:pt x="49132" y="14687"/>
                  </a:cubicBezTo>
                  <a:cubicBezTo>
                    <a:pt x="49759" y="14190"/>
                    <a:pt x="50278" y="13551"/>
                    <a:pt x="50656" y="12849"/>
                  </a:cubicBezTo>
                  <a:cubicBezTo>
                    <a:pt x="51261" y="11735"/>
                    <a:pt x="51521" y="10460"/>
                    <a:pt x="51607" y="9184"/>
                  </a:cubicBezTo>
                  <a:cubicBezTo>
                    <a:pt x="51618" y="9033"/>
                    <a:pt x="51629" y="8871"/>
                    <a:pt x="51705" y="8741"/>
                  </a:cubicBezTo>
                  <a:cubicBezTo>
                    <a:pt x="51780" y="8600"/>
                    <a:pt x="51910" y="8514"/>
                    <a:pt x="52040" y="8427"/>
                  </a:cubicBezTo>
                  <a:cubicBezTo>
                    <a:pt x="52537" y="8103"/>
                    <a:pt x="53056" y="7812"/>
                    <a:pt x="53629" y="7660"/>
                  </a:cubicBezTo>
                  <a:cubicBezTo>
                    <a:pt x="53877" y="7595"/>
                    <a:pt x="54135" y="7558"/>
                    <a:pt x="54391" y="7558"/>
                  </a:cubicBezTo>
                  <a:cubicBezTo>
                    <a:pt x="54726" y="7558"/>
                    <a:pt x="55058" y="7621"/>
                    <a:pt x="55359" y="7768"/>
                  </a:cubicBezTo>
                  <a:cubicBezTo>
                    <a:pt x="55748" y="7963"/>
                    <a:pt x="56083" y="8287"/>
                    <a:pt x="56493" y="8427"/>
                  </a:cubicBezTo>
                  <a:cubicBezTo>
                    <a:pt x="56534" y="8441"/>
                    <a:pt x="56574" y="8450"/>
                    <a:pt x="56614" y="8450"/>
                  </a:cubicBezTo>
                  <a:cubicBezTo>
                    <a:pt x="56639" y="8450"/>
                    <a:pt x="56663" y="8447"/>
                    <a:pt x="56688" y="8439"/>
                  </a:cubicBezTo>
                  <a:cubicBezTo>
                    <a:pt x="56742" y="8417"/>
                    <a:pt x="56774" y="8374"/>
                    <a:pt x="56807" y="8319"/>
                  </a:cubicBezTo>
                  <a:cubicBezTo>
                    <a:pt x="57099" y="7812"/>
                    <a:pt x="56710" y="7152"/>
                    <a:pt x="56224" y="6839"/>
                  </a:cubicBezTo>
                  <a:cubicBezTo>
                    <a:pt x="55711" y="6506"/>
                    <a:pt x="55102" y="6368"/>
                    <a:pt x="54496" y="6368"/>
                  </a:cubicBezTo>
                  <a:cubicBezTo>
                    <a:pt x="54372" y="6368"/>
                    <a:pt x="54249" y="6374"/>
                    <a:pt x="54126" y="6385"/>
                  </a:cubicBezTo>
                  <a:cubicBezTo>
                    <a:pt x="53855" y="6402"/>
                    <a:pt x="53055" y="6716"/>
                    <a:pt x="52616" y="6716"/>
                  </a:cubicBezTo>
                  <a:cubicBezTo>
                    <a:pt x="52511" y="6716"/>
                    <a:pt x="52427" y="6698"/>
                    <a:pt x="52375" y="6655"/>
                  </a:cubicBezTo>
                  <a:cubicBezTo>
                    <a:pt x="52083" y="6406"/>
                    <a:pt x="53358" y="5823"/>
                    <a:pt x="53575" y="5715"/>
                  </a:cubicBezTo>
                  <a:cubicBezTo>
                    <a:pt x="54417" y="5297"/>
                    <a:pt x="55357" y="4995"/>
                    <a:pt x="56302" y="4995"/>
                  </a:cubicBezTo>
                  <a:cubicBezTo>
                    <a:pt x="56655" y="4995"/>
                    <a:pt x="57009" y="5037"/>
                    <a:pt x="57358" y="5131"/>
                  </a:cubicBezTo>
                  <a:cubicBezTo>
                    <a:pt x="57618" y="5196"/>
                    <a:pt x="57867" y="5304"/>
                    <a:pt x="58136" y="5304"/>
                  </a:cubicBezTo>
                  <a:cubicBezTo>
                    <a:pt x="58407" y="5304"/>
                    <a:pt x="58699" y="5184"/>
                    <a:pt x="58807" y="4947"/>
                  </a:cubicBezTo>
                  <a:cubicBezTo>
                    <a:pt x="58980" y="4557"/>
                    <a:pt x="58612" y="4147"/>
                    <a:pt x="58223" y="3974"/>
                  </a:cubicBezTo>
                  <a:cubicBezTo>
                    <a:pt x="57784" y="3776"/>
                    <a:pt x="57297" y="3715"/>
                    <a:pt x="56810" y="3715"/>
                  </a:cubicBezTo>
                  <a:cubicBezTo>
                    <a:pt x="56686" y="3715"/>
                    <a:pt x="56563" y="3719"/>
                    <a:pt x="56440" y="3726"/>
                  </a:cubicBezTo>
                  <a:cubicBezTo>
                    <a:pt x="55705" y="3758"/>
                    <a:pt x="54980" y="3877"/>
                    <a:pt x="54266" y="4060"/>
                  </a:cubicBezTo>
                  <a:cubicBezTo>
                    <a:pt x="53956" y="4143"/>
                    <a:pt x="52921" y="4610"/>
                    <a:pt x="52457" y="4610"/>
                  </a:cubicBezTo>
                  <a:cubicBezTo>
                    <a:pt x="52372" y="4610"/>
                    <a:pt x="52306" y="4594"/>
                    <a:pt x="52267" y="4557"/>
                  </a:cubicBezTo>
                  <a:cubicBezTo>
                    <a:pt x="52753" y="3769"/>
                    <a:pt x="53899" y="3336"/>
                    <a:pt x="54775" y="3163"/>
                  </a:cubicBezTo>
                  <a:cubicBezTo>
                    <a:pt x="55350" y="3047"/>
                    <a:pt x="55936" y="3010"/>
                    <a:pt x="56524" y="3010"/>
                  </a:cubicBezTo>
                  <a:cubicBezTo>
                    <a:pt x="56975" y="3010"/>
                    <a:pt x="57427" y="3032"/>
                    <a:pt x="57877" y="3055"/>
                  </a:cubicBezTo>
                  <a:cubicBezTo>
                    <a:pt x="57918" y="3058"/>
                    <a:pt x="57960" y="3059"/>
                    <a:pt x="58002" y="3059"/>
                  </a:cubicBezTo>
                  <a:cubicBezTo>
                    <a:pt x="58152" y="3059"/>
                    <a:pt x="58306" y="3037"/>
                    <a:pt x="58407" y="2936"/>
                  </a:cubicBezTo>
                  <a:cubicBezTo>
                    <a:pt x="58558" y="2785"/>
                    <a:pt x="58537" y="2515"/>
                    <a:pt x="58407" y="2342"/>
                  </a:cubicBezTo>
                  <a:cubicBezTo>
                    <a:pt x="58277" y="2179"/>
                    <a:pt x="58072" y="2082"/>
                    <a:pt x="57867" y="2018"/>
                  </a:cubicBezTo>
                  <a:cubicBezTo>
                    <a:pt x="57426" y="1876"/>
                    <a:pt x="56962" y="1826"/>
                    <a:pt x="56500" y="1826"/>
                  </a:cubicBezTo>
                  <a:cubicBezTo>
                    <a:pt x="56328" y="1826"/>
                    <a:pt x="56156" y="1833"/>
                    <a:pt x="55986" y="1845"/>
                  </a:cubicBezTo>
                  <a:cubicBezTo>
                    <a:pt x="54472" y="1931"/>
                    <a:pt x="53089" y="2396"/>
                    <a:pt x="51748" y="3055"/>
                  </a:cubicBezTo>
                  <a:cubicBezTo>
                    <a:pt x="51986" y="2352"/>
                    <a:pt x="53218" y="1909"/>
                    <a:pt x="53856" y="1682"/>
                  </a:cubicBezTo>
                  <a:cubicBezTo>
                    <a:pt x="54652" y="1389"/>
                    <a:pt x="55500" y="1228"/>
                    <a:pt x="56349" y="1228"/>
                  </a:cubicBezTo>
                  <a:cubicBezTo>
                    <a:pt x="56376" y="1228"/>
                    <a:pt x="56402" y="1228"/>
                    <a:pt x="56428" y="1228"/>
                  </a:cubicBezTo>
                  <a:cubicBezTo>
                    <a:pt x="56502" y="1228"/>
                    <a:pt x="56575" y="1229"/>
                    <a:pt x="56649" y="1229"/>
                  </a:cubicBezTo>
                  <a:cubicBezTo>
                    <a:pt x="56870" y="1229"/>
                    <a:pt x="57091" y="1217"/>
                    <a:pt x="57293" y="1120"/>
                  </a:cubicBezTo>
                  <a:cubicBezTo>
                    <a:pt x="57553" y="990"/>
                    <a:pt x="57737" y="644"/>
                    <a:pt x="57586" y="396"/>
                  </a:cubicBezTo>
                  <a:cubicBezTo>
                    <a:pt x="57477" y="223"/>
                    <a:pt x="57261" y="158"/>
                    <a:pt x="57055" y="115"/>
                  </a:cubicBezTo>
                  <a:cubicBezTo>
                    <a:pt x="56657" y="37"/>
                    <a:pt x="56255" y="0"/>
                    <a:pt x="55854" y="0"/>
                  </a:cubicBezTo>
                  <a:close/>
                </a:path>
              </a:pathLst>
            </a:custGeom>
            <a:solidFill>
              <a:srgbClr val="F4A6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29"/>
            <p:cNvSpPr/>
            <p:nvPr/>
          </p:nvSpPr>
          <p:spPr>
            <a:xfrm>
              <a:off x="1211550" y="2152925"/>
              <a:ext cx="488075" cy="339275"/>
            </a:xfrm>
            <a:custGeom>
              <a:rect b="b" l="l" r="r" t="t"/>
              <a:pathLst>
                <a:path extrusionOk="0" h="13571" w="19523">
                  <a:moveTo>
                    <a:pt x="9121" y="1"/>
                  </a:moveTo>
                  <a:cubicBezTo>
                    <a:pt x="5783" y="1"/>
                    <a:pt x="2664" y="1548"/>
                    <a:pt x="1049" y="4778"/>
                  </a:cubicBezTo>
                  <a:cubicBezTo>
                    <a:pt x="206" y="6486"/>
                    <a:pt x="0" y="8485"/>
                    <a:pt x="422" y="10334"/>
                  </a:cubicBezTo>
                  <a:cubicBezTo>
                    <a:pt x="919" y="12485"/>
                    <a:pt x="2551" y="12626"/>
                    <a:pt x="4562" y="13068"/>
                  </a:cubicBezTo>
                  <a:cubicBezTo>
                    <a:pt x="6637" y="13534"/>
                    <a:pt x="8994" y="13447"/>
                    <a:pt x="11113" y="13490"/>
                  </a:cubicBezTo>
                  <a:cubicBezTo>
                    <a:pt x="11576" y="13498"/>
                    <a:pt x="12469" y="13571"/>
                    <a:pt x="13427" y="13571"/>
                  </a:cubicBezTo>
                  <a:cubicBezTo>
                    <a:pt x="15242" y="13571"/>
                    <a:pt x="17289" y="13308"/>
                    <a:pt x="17069" y="11836"/>
                  </a:cubicBezTo>
                  <a:cubicBezTo>
                    <a:pt x="16615" y="8669"/>
                    <a:pt x="17296" y="5350"/>
                    <a:pt x="18961" y="2616"/>
                  </a:cubicBezTo>
                  <a:cubicBezTo>
                    <a:pt x="19231" y="2172"/>
                    <a:pt x="19523" y="1599"/>
                    <a:pt x="19231" y="1177"/>
                  </a:cubicBezTo>
                  <a:cubicBezTo>
                    <a:pt x="19051" y="926"/>
                    <a:pt x="18751" y="856"/>
                    <a:pt x="18430" y="856"/>
                  </a:cubicBezTo>
                  <a:cubicBezTo>
                    <a:pt x="18213" y="856"/>
                    <a:pt x="17988" y="888"/>
                    <a:pt x="17783" y="918"/>
                  </a:cubicBezTo>
                  <a:cubicBezTo>
                    <a:pt x="17353" y="986"/>
                    <a:pt x="16921" y="1015"/>
                    <a:pt x="16490" y="1015"/>
                  </a:cubicBezTo>
                  <a:cubicBezTo>
                    <a:pt x="14720" y="1015"/>
                    <a:pt x="12944" y="524"/>
                    <a:pt x="11189" y="194"/>
                  </a:cubicBezTo>
                  <a:cubicBezTo>
                    <a:pt x="10498" y="66"/>
                    <a:pt x="9805" y="1"/>
                    <a:pt x="91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29"/>
            <p:cNvSpPr/>
            <p:nvPr/>
          </p:nvSpPr>
          <p:spPr>
            <a:xfrm>
              <a:off x="1211550" y="2342075"/>
              <a:ext cx="21375" cy="95950"/>
            </a:xfrm>
            <a:custGeom>
              <a:rect b="b" l="l" r="r" t="t"/>
              <a:pathLst>
                <a:path extrusionOk="0" h="3838" w="855">
                  <a:moveTo>
                    <a:pt x="249" y="1"/>
                  </a:moveTo>
                  <a:lnTo>
                    <a:pt x="249" y="1"/>
                  </a:lnTo>
                  <a:cubicBezTo>
                    <a:pt x="0" y="1384"/>
                    <a:pt x="76" y="2833"/>
                    <a:pt x="855" y="3838"/>
                  </a:cubicBezTo>
                  <a:cubicBezTo>
                    <a:pt x="670" y="3546"/>
                    <a:pt x="519" y="3200"/>
                    <a:pt x="422" y="2768"/>
                  </a:cubicBezTo>
                  <a:cubicBezTo>
                    <a:pt x="216" y="1860"/>
                    <a:pt x="163" y="919"/>
                    <a:pt x="249" y="1"/>
                  </a:cubicBezTo>
                  <a:close/>
                </a:path>
              </a:pathLst>
            </a:custGeom>
            <a:solidFill>
              <a:srgbClr val="2A3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29"/>
            <p:cNvSpPr/>
            <p:nvPr/>
          </p:nvSpPr>
          <p:spPr>
            <a:xfrm>
              <a:off x="1594500" y="2466400"/>
              <a:ext cx="41350" cy="24050"/>
            </a:xfrm>
            <a:custGeom>
              <a:rect b="b" l="l" r="r" t="t"/>
              <a:pathLst>
                <a:path extrusionOk="0" h="962" w="1654">
                  <a:moveTo>
                    <a:pt x="1654" y="0"/>
                  </a:moveTo>
                  <a:lnTo>
                    <a:pt x="1654" y="0"/>
                  </a:lnTo>
                  <a:cubicBezTo>
                    <a:pt x="1416" y="465"/>
                    <a:pt x="843" y="724"/>
                    <a:pt x="119" y="875"/>
                  </a:cubicBezTo>
                  <a:cubicBezTo>
                    <a:pt x="75" y="897"/>
                    <a:pt x="32" y="930"/>
                    <a:pt x="0" y="962"/>
                  </a:cubicBezTo>
                  <a:cubicBezTo>
                    <a:pt x="248" y="919"/>
                    <a:pt x="508" y="854"/>
                    <a:pt x="757" y="778"/>
                  </a:cubicBezTo>
                  <a:cubicBezTo>
                    <a:pt x="1060" y="692"/>
                    <a:pt x="1384" y="562"/>
                    <a:pt x="1546" y="292"/>
                  </a:cubicBezTo>
                  <a:cubicBezTo>
                    <a:pt x="1600" y="205"/>
                    <a:pt x="1643" y="97"/>
                    <a:pt x="1654" y="0"/>
                  </a:cubicBezTo>
                  <a:close/>
                </a:path>
              </a:pathLst>
            </a:custGeom>
            <a:solidFill>
              <a:srgbClr val="3C4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29"/>
            <p:cNvSpPr/>
            <p:nvPr/>
          </p:nvSpPr>
          <p:spPr>
            <a:xfrm>
              <a:off x="1382875" y="2487725"/>
              <a:ext cx="214600" cy="5175"/>
            </a:xfrm>
            <a:custGeom>
              <a:rect b="b" l="l" r="r" t="t"/>
              <a:pathLst>
                <a:path extrusionOk="0" h="207" w="8584">
                  <a:moveTo>
                    <a:pt x="1" y="1"/>
                  </a:moveTo>
                  <a:lnTo>
                    <a:pt x="1" y="1"/>
                  </a:lnTo>
                  <a:cubicBezTo>
                    <a:pt x="1482" y="109"/>
                    <a:pt x="3006" y="77"/>
                    <a:pt x="4433" y="109"/>
                  </a:cubicBezTo>
                  <a:cubicBezTo>
                    <a:pt x="4562" y="109"/>
                    <a:pt x="4703" y="120"/>
                    <a:pt x="4855" y="120"/>
                  </a:cubicBezTo>
                  <a:cubicBezTo>
                    <a:pt x="4617" y="109"/>
                    <a:pt x="4411" y="98"/>
                    <a:pt x="4260" y="98"/>
                  </a:cubicBezTo>
                  <a:cubicBezTo>
                    <a:pt x="2887" y="66"/>
                    <a:pt x="1428" y="98"/>
                    <a:pt x="1" y="1"/>
                  </a:cubicBezTo>
                  <a:close/>
                  <a:moveTo>
                    <a:pt x="8584" y="22"/>
                  </a:moveTo>
                  <a:lnTo>
                    <a:pt x="8584" y="22"/>
                  </a:lnTo>
                  <a:cubicBezTo>
                    <a:pt x="7968" y="142"/>
                    <a:pt x="7265" y="185"/>
                    <a:pt x="6584" y="185"/>
                  </a:cubicBezTo>
                  <a:cubicBezTo>
                    <a:pt x="6260" y="185"/>
                    <a:pt x="5946" y="174"/>
                    <a:pt x="5655" y="163"/>
                  </a:cubicBezTo>
                  <a:lnTo>
                    <a:pt x="5655" y="163"/>
                  </a:lnTo>
                  <a:cubicBezTo>
                    <a:pt x="6109" y="185"/>
                    <a:pt x="6563" y="206"/>
                    <a:pt x="7005" y="206"/>
                  </a:cubicBezTo>
                  <a:cubicBezTo>
                    <a:pt x="7503" y="206"/>
                    <a:pt x="7990" y="185"/>
                    <a:pt x="8465" y="109"/>
                  </a:cubicBezTo>
                  <a:cubicBezTo>
                    <a:pt x="8497" y="77"/>
                    <a:pt x="8540" y="44"/>
                    <a:pt x="8584" y="22"/>
                  </a:cubicBezTo>
                  <a:close/>
                </a:path>
              </a:pathLst>
            </a:custGeom>
            <a:solidFill>
              <a:srgbClr val="2A3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29"/>
            <p:cNvSpPr/>
            <p:nvPr/>
          </p:nvSpPr>
          <p:spPr>
            <a:xfrm>
              <a:off x="1786900" y="1964275"/>
              <a:ext cx="822400" cy="447800"/>
            </a:xfrm>
            <a:custGeom>
              <a:rect b="b" l="l" r="r" t="t"/>
              <a:pathLst>
                <a:path extrusionOk="0" h="17912" w="32896">
                  <a:moveTo>
                    <a:pt x="32809" y="0"/>
                  </a:moveTo>
                  <a:cubicBezTo>
                    <a:pt x="32560" y="0"/>
                    <a:pt x="32311" y="44"/>
                    <a:pt x="32063" y="108"/>
                  </a:cubicBezTo>
                  <a:cubicBezTo>
                    <a:pt x="31609" y="227"/>
                    <a:pt x="31187" y="433"/>
                    <a:pt x="30776" y="681"/>
                  </a:cubicBezTo>
                  <a:cubicBezTo>
                    <a:pt x="31306" y="400"/>
                    <a:pt x="31847" y="152"/>
                    <a:pt x="32441" y="54"/>
                  </a:cubicBezTo>
                  <a:cubicBezTo>
                    <a:pt x="32582" y="22"/>
                    <a:pt x="32744" y="11"/>
                    <a:pt x="32895" y="11"/>
                  </a:cubicBezTo>
                  <a:cubicBezTo>
                    <a:pt x="32863" y="0"/>
                    <a:pt x="32841" y="0"/>
                    <a:pt x="32809" y="0"/>
                  </a:cubicBezTo>
                  <a:close/>
                  <a:moveTo>
                    <a:pt x="29847" y="3114"/>
                  </a:moveTo>
                  <a:lnTo>
                    <a:pt x="29847" y="3114"/>
                  </a:lnTo>
                  <a:cubicBezTo>
                    <a:pt x="29695" y="3870"/>
                    <a:pt x="29458" y="4616"/>
                    <a:pt x="29090" y="5297"/>
                  </a:cubicBezTo>
                  <a:cubicBezTo>
                    <a:pt x="28712" y="5999"/>
                    <a:pt x="28193" y="6638"/>
                    <a:pt x="27566" y="7135"/>
                  </a:cubicBezTo>
                  <a:cubicBezTo>
                    <a:pt x="27534" y="7160"/>
                    <a:pt x="27502" y="7186"/>
                    <a:pt x="27469" y="7211"/>
                  </a:cubicBezTo>
                  <a:lnTo>
                    <a:pt x="27469" y="7211"/>
                  </a:lnTo>
                  <a:cubicBezTo>
                    <a:pt x="28180" y="6696"/>
                    <a:pt x="28758" y="5993"/>
                    <a:pt x="29155" y="5211"/>
                  </a:cubicBezTo>
                  <a:cubicBezTo>
                    <a:pt x="29501" y="4551"/>
                    <a:pt x="29717" y="3837"/>
                    <a:pt x="29847" y="3114"/>
                  </a:cubicBezTo>
                  <a:close/>
                  <a:moveTo>
                    <a:pt x="27469" y="7211"/>
                  </a:moveTo>
                  <a:lnTo>
                    <a:pt x="27469" y="7211"/>
                  </a:lnTo>
                  <a:cubicBezTo>
                    <a:pt x="27444" y="7229"/>
                    <a:pt x="27419" y="7247"/>
                    <a:pt x="27393" y="7265"/>
                  </a:cubicBezTo>
                  <a:cubicBezTo>
                    <a:pt x="27420" y="7247"/>
                    <a:pt x="27445" y="7229"/>
                    <a:pt x="27469" y="7211"/>
                  </a:cubicBezTo>
                  <a:close/>
                  <a:moveTo>
                    <a:pt x="25556" y="7686"/>
                  </a:moveTo>
                  <a:cubicBezTo>
                    <a:pt x="25599" y="7697"/>
                    <a:pt x="25642" y="7719"/>
                    <a:pt x="25696" y="7729"/>
                  </a:cubicBezTo>
                  <a:cubicBezTo>
                    <a:pt x="25837" y="7783"/>
                    <a:pt x="25988" y="7848"/>
                    <a:pt x="26139" y="7848"/>
                  </a:cubicBezTo>
                  <a:cubicBezTo>
                    <a:pt x="26215" y="7848"/>
                    <a:pt x="26291" y="7827"/>
                    <a:pt x="26366" y="7805"/>
                  </a:cubicBezTo>
                  <a:cubicBezTo>
                    <a:pt x="26399" y="7794"/>
                    <a:pt x="26420" y="7783"/>
                    <a:pt x="26452" y="7772"/>
                  </a:cubicBezTo>
                  <a:lnTo>
                    <a:pt x="26452" y="7772"/>
                  </a:lnTo>
                  <a:cubicBezTo>
                    <a:pt x="26387" y="7783"/>
                    <a:pt x="26334" y="7783"/>
                    <a:pt x="26279" y="7783"/>
                  </a:cubicBezTo>
                  <a:cubicBezTo>
                    <a:pt x="26042" y="7783"/>
                    <a:pt x="25793" y="7729"/>
                    <a:pt x="25556" y="7686"/>
                  </a:cubicBezTo>
                  <a:close/>
                  <a:moveTo>
                    <a:pt x="25004" y="7675"/>
                  </a:moveTo>
                  <a:lnTo>
                    <a:pt x="25004" y="7675"/>
                  </a:lnTo>
                  <a:cubicBezTo>
                    <a:pt x="24766" y="7729"/>
                    <a:pt x="24561" y="7880"/>
                    <a:pt x="24410" y="8075"/>
                  </a:cubicBezTo>
                  <a:cubicBezTo>
                    <a:pt x="24593" y="7902"/>
                    <a:pt x="24788" y="7751"/>
                    <a:pt x="25004" y="7675"/>
                  </a:cubicBezTo>
                  <a:close/>
                  <a:moveTo>
                    <a:pt x="23134" y="9329"/>
                  </a:moveTo>
                  <a:lnTo>
                    <a:pt x="23134" y="9329"/>
                  </a:lnTo>
                  <a:cubicBezTo>
                    <a:pt x="21696" y="10518"/>
                    <a:pt x="20204" y="11653"/>
                    <a:pt x="18637" y="12670"/>
                  </a:cubicBezTo>
                  <a:cubicBezTo>
                    <a:pt x="20237" y="11697"/>
                    <a:pt x="21761" y="10594"/>
                    <a:pt x="23134" y="9329"/>
                  </a:cubicBezTo>
                  <a:close/>
                  <a:moveTo>
                    <a:pt x="7654" y="17166"/>
                  </a:moveTo>
                  <a:cubicBezTo>
                    <a:pt x="6314" y="17383"/>
                    <a:pt x="4962" y="17501"/>
                    <a:pt x="3622" y="17609"/>
                  </a:cubicBezTo>
                  <a:cubicBezTo>
                    <a:pt x="2411" y="17717"/>
                    <a:pt x="1212" y="17815"/>
                    <a:pt x="1" y="17912"/>
                  </a:cubicBezTo>
                  <a:cubicBezTo>
                    <a:pt x="249" y="17902"/>
                    <a:pt x="498" y="17880"/>
                    <a:pt x="746" y="17869"/>
                  </a:cubicBezTo>
                  <a:cubicBezTo>
                    <a:pt x="3060" y="17729"/>
                    <a:pt x="5384" y="17577"/>
                    <a:pt x="7654" y="17166"/>
                  </a:cubicBezTo>
                  <a:close/>
                </a:path>
              </a:pathLst>
            </a:custGeom>
            <a:solidFill>
              <a:srgbClr val="FA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29"/>
            <p:cNvSpPr/>
            <p:nvPr/>
          </p:nvSpPr>
          <p:spPr>
            <a:xfrm>
              <a:off x="1634500" y="1946150"/>
              <a:ext cx="1032900" cy="475125"/>
            </a:xfrm>
            <a:custGeom>
              <a:rect b="b" l="l" r="r" t="t"/>
              <a:pathLst>
                <a:path extrusionOk="0" h="19005" w="41316">
                  <a:moveTo>
                    <a:pt x="39154" y="1"/>
                  </a:moveTo>
                  <a:cubicBezTo>
                    <a:pt x="38483" y="1"/>
                    <a:pt x="37824" y="217"/>
                    <a:pt x="37197" y="476"/>
                  </a:cubicBezTo>
                  <a:cubicBezTo>
                    <a:pt x="36786" y="639"/>
                    <a:pt x="36375" y="844"/>
                    <a:pt x="36029" y="1125"/>
                  </a:cubicBezTo>
                  <a:cubicBezTo>
                    <a:pt x="34581" y="2336"/>
                    <a:pt x="34657" y="4768"/>
                    <a:pt x="33165" y="5924"/>
                  </a:cubicBezTo>
                  <a:cubicBezTo>
                    <a:pt x="32419" y="6498"/>
                    <a:pt x="31414" y="6638"/>
                    <a:pt x="30635" y="7157"/>
                  </a:cubicBezTo>
                  <a:cubicBezTo>
                    <a:pt x="30105" y="7524"/>
                    <a:pt x="29695" y="8043"/>
                    <a:pt x="29197" y="8444"/>
                  </a:cubicBezTo>
                  <a:cubicBezTo>
                    <a:pt x="28711" y="8833"/>
                    <a:pt x="28149" y="9092"/>
                    <a:pt x="27597" y="9362"/>
                  </a:cubicBezTo>
                  <a:cubicBezTo>
                    <a:pt x="25695" y="10260"/>
                    <a:pt x="23977" y="11265"/>
                    <a:pt x="22031" y="12076"/>
                  </a:cubicBezTo>
                  <a:cubicBezTo>
                    <a:pt x="19425" y="13167"/>
                    <a:pt x="16820" y="14259"/>
                    <a:pt x="14204" y="15351"/>
                  </a:cubicBezTo>
                  <a:cubicBezTo>
                    <a:pt x="13372" y="15697"/>
                    <a:pt x="12528" y="16054"/>
                    <a:pt x="11642" y="16237"/>
                  </a:cubicBezTo>
                  <a:cubicBezTo>
                    <a:pt x="10950" y="16378"/>
                    <a:pt x="10248" y="16421"/>
                    <a:pt x="9556" y="16421"/>
                  </a:cubicBezTo>
                  <a:cubicBezTo>
                    <a:pt x="9275" y="16421"/>
                    <a:pt x="9004" y="16410"/>
                    <a:pt x="8735" y="16400"/>
                  </a:cubicBezTo>
                  <a:cubicBezTo>
                    <a:pt x="6799" y="16345"/>
                    <a:pt x="4875" y="16183"/>
                    <a:pt x="2940" y="16183"/>
                  </a:cubicBezTo>
                  <a:lnTo>
                    <a:pt x="2659" y="16183"/>
                  </a:lnTo>
                  <a:cubicBezTo>
                    <a:pt x="2518" y="16183"/>
                    <a:pt x="2324" y="16172"/>
                    <a:pt x="2097" y="16162"/>
                  </a:cubicBezTo>
                  <a:cubicBezTo>
                    <a:pt x="1870" y="16151"/>
                    <a:pt x="1622" y="16140"/>
                    <a:pt x="1373" y="16140"/>
                  </a:cubicBezTo>
                  <a:cubicBezTo>
                    <a:pt x="854" y="16140"/>
                    <a:pt x="356" y="16183"/>
                    <a:pt x="130" y="16378"/>
                  </a:cubicBezTo>
                  <a:cubicBezTo>
                    <a:pt x="32" y="17135"/>
                    <a:pt x="0" y="17902"/>
                    <a:pt x="22" y="18659"/>
                  </a:cubicBezTo>
                  <a:cubicBezTo>
                    <a:pt x="43" y="18875"/>
                    <a:pt x="65" y="19004"/>
                    <a:pt x="75" y="19004"/>
                  </a:cubicBezTo>
                  <a:cubicBezTo>
                    <a:pt x="2086" y="18886"/>
                    <a:pt x="4097" y="18756"/>
                    <a:pt x="6097" y="18637"/>
                  </a:cubicBezTo>
                  <a:cubicBezTo>
                    <a:pt x="7308" y="18540"/>
                    <a:pt x="8507" y="18442"/>
                    <a:pt x="9718" y="18334"/>
                  </a:cubicBezTo>
                  <a:cubicBezTo>
                    <a:pt x="11058" y="18226"/>
                    <a:pt x="12410" y="18108"/>
                    <a:pt x="13750" y="17891"/>
                  </a:cubicBezTo>
                  <a:cubicBezTo>
                    <a:pt x="14377" y="17783"/>
                    <a:pt x="14993" y="17642"/>
                    <a:pt x="15610" y="17481"/>
                  </a:cubicBezTo>
                  <a:cubicBezTo>
                    <a:pt x="18106" y="16842"/>
                    <a:pt x="20474" y="15783"/>
                    <a:pt x="22744" y="14551"/>
                  </a:cubicBezTo>
                  <a:cubicBezTo>
                    <a:pt x="23414" y="14183"/>
                    <a:pt x="24085" y="13794"/>
                    <a:pt x="24733" y="13395"/>
                  </a:cubicBezTo>
                  <a:cubicBezTo>
                    <a:pt x="26300" y="12378"/>
                    <a:pt x="27792" y="11243"/>
                    <a:pt x="29230" y="10054"/>
                  </a:cubicBezTo>
                  <a:cubicBezTo>
                    <a:pt x="29511" y="9806"/>
                    <a:pt x="29781" y="9535"/>
                    <a:pt x="30052" y="9265"/>
                  </a:cubicBezTo>
                  <a:cubicBezTo>
                    <a:pt x="30181" y="9135"/>
                    <a:pt x="30333" y="8962"/>
                    <a:pt x="30506" y="8800"/>
                  </a:cubicBezTo>
                  <a:cubicBezTo>
                    <a:pt x="30657" y="8605"/>
                    <a:pt x="30862" y="8454"/>
                    <a:pt x="31100" y="8400"/>
                  </a:cubicBezTo>
                  <a:cubicBezTo>
                    <a:pt x="31165" y="8379"/>
                    <a:pt x="31219" y="8357"/>
                    <a:pt x="31284" y="8357"/>
                  </a:cubicBezTo>
                  <a:cubicBezTo>
                    <a:pt x="31306" y="8357"/>
                    <a:pt x="31327" y="8346"/>
                    <a:pt x="31349" y="8346"/>
                  </a:cubicBezTo>
                  <a:cubicBezTo>
                    <a:pt x="31446" y="8346"/>
                    <a:pt x="31554" y="8379"/>
                    <a:pt x="31652" y="8411"/>
                  </a:cubicBezTo>
                  <a:cubicBezTo>
                    <a:pt x="31889" y="8454"/>
                    <a:pt x="32138" y="8508"/>
                    <a:pt x="32375" y="8508"/>
                  </a:cubicBezTo>
                  <a:cubicBezTo>
                    <a:pt x="32430" y="8508"/>
                    <a:pt x="32483" y="8508"/>
                    <a:pt x="32548" y="8497"/>
                  </a:cubicBezTo>
                  <a:cubicBezTo>
                    <a:pt x="32884" y="8367"/>
                    <a:pt x="33197" y="8194"/>
                    <a:pt x="33489" y="7990"/>
                  </a:cubicBezTo>
                  <a:cubicBezTo>
                    <a:pt x="33554" y="7946"/>
                    <a:pt x="33608" y="7903"/>
                    <a:pt x="33662" y="7860"/>
                  </a:cubicBezTo>
                  <a:cubicBezTo>
                    <a:pt x="34289" y="7363"/>
                    <a:pt x="34808" y="6724"/>
                    <a:pt x="35186" y="6022"/>
                  </a:cubicBezTo>
                  <a:cubicBezTo>
                    <a:pt x="35554" y="5341"/>
                    <a:pt x="35791" y="4595"/>
                    <a:pt x="35943" y="3839"/>
                  </a:cubicBezTo>
                  <a:cubicBezTo>
                    <a:pt x="36051" y="3287"/>
                    <a:pt x="36094" y="2725"/>
                    <a:pt x="36105" y="2163"/>
                  </a:cubicBezTo>
                  <a:cubicBezTo>
                    <a:pt x="36105" y="2066"/>
                    <a:pt x="36116" y="1958"/>
                    <a:pt x="36159" y="1871"/>
                  </a:cubicBezTo>
                  <a:cubicBezTo>
                    <a:pt x="36213" y="1763"/>
                    <a:pt x="36321" y="1709"/>
                    <a:pt x="36430" y="1644"/>
                  </a:cubicBezTo>
                  <a:cubicBezTo>
                    <a:pt x="36570" y="1568"/>
                    <a:pt x="36721" y="1482"/>
                    <a:pt x="36872" y="1406"/>
                  </a:cubicBezTo>
                  <a:cubicBezTo>
                    <a:pt x="37283" y="1158"/>
                    <a:pt x="37705" y="952"/>
                    <a:pt x="38159" y="833"/>
                  </a:cubicBezTo>
                  <a:cubicBezTo>
                    <a:pt x="38407" y="769"/>
                    <a:pt x="38656" y="725"/>
                    <a:pt x="38905" y="725"/>
                  </a:cubicBezTo>
                  <a:cubicBezTo>
                    <a:pt x="38937" y="725"/>
                    <a:pt x="38959" y="725"/>
                    <a:pt x="38991" y="736"/>
                  </a:cubicBezTo>
                  <a:cubicBezTo>
                    <a:pt x="39013" y="725"/>
                    <a:pt x="39034" y="725"/>
                    <a:pt x="39056" y="725"/>
                  </a:cubicBezTo>
                  <a:cubicBezTo>
                    <a:pt x="39651" y="725"/>
                    <a:pt x="40245" y="909"/>
                    <a:pt x="40667" y="1331"/>
                  </a:cubicBezTo>
                  <a:cubicBezTo>
                    <a:pt x="40764" y="1439"/>
                    <a:pt x="40894" y="1579"/>
                    <a:pt x="41035" y="1579"/>
                  </a:cubicBezTo>
                  <a:cubicBezTo>
                    <a:pt x="41067" y="1579"/>
                    <a:pt x="41088" y="1568"/>
                    <a:pt x="41110" y="1568"/>
                  </a:cubicBezTo>
                  <a:cubicBezTo>
                    <a:pt x="41316" y="1492"/>
                    <a:pt x="41283" y="1179"/>
                    <a:pt x="41164" y="985"/>
                  </a:cubicBezTo>
                  <a:cubicBezTo>
                    <a:pt x="40775" y="368"/>
                    <a:pt x="40040" y="44"/>
                    <a:pt x="39305" y="12"/>
                  </a:cubicBezTo>
                  <a:cubicBezTo>
                    <a:pt x="39262" y="1"/>
                    <a:pt x="39207" y="1"/>
                    <a:pt x="39154" y="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29"/>
            <p:cNvSpPr/>
            <p:nvPr/>
          </p:nvSpPr>
          <p:spPr>
            <a:xfrm>
              <a:off x="1632600" y="2355600"/>
              <a:ext cx="5150" cy="57025"/>
            </a:xfrm>
            <a:custGeom>
              <a:rect b="b" l="l" r="r" t="t"/>
              <a:pathLst>
                <a:path extrusionOk="0" h="2281" w="206">
                  <a:moveTo>
                    <a:pt x="206" y="0"/>
                  </a:moveTo>
                  <a:lnTo>
                    <a:pt x="173" y="32"/>
                  </a:lnTo>
                  <a:cubicBezTo>
                    <a:pt x="0" y="195"/>
                    <a:pt x="43" y="1610"/>
                    <a:pt x="98" y="2281"/>
                  </a:cubicBezTo>
                  <a:cubicBezTo>
                    <a:pt x="76" y="1524"/>
                    <a:pt x="108" y="757"/>
                    <a:pt x="206" y="0"/>
                  </a:cubicBezTo>
                  <a:close/>
                </a:path>
              </a:pathLst>
            </a:custGeom>
            <a:solidFill>
              <a:srgbClr val="5C59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9"/>
            <p:cNvSpPr/>
            <p:nvPr/>
          </p:nvSpPr>
          <p:spPr>
            <a:xfrm>
              <a:off x="1269125" y="1559125"/>
              <a:ext cx="528625" cy="544850"/>
            </a:xfrm>
            <a:custGeom>
              <a:rect b="b" l="l" r="r" t="t"/>
              <a:pathLst>
                <a:path extrusionOk="0" h="21794" w="21145">
                  <a:moveTo>
                    <a:pt x="9039" y="1"/>
                  </a:moveTo>
                  <a:cubicBezTo>
                    <a:pt x="8845" y="1"/>
                    <a:pt x="8650" y="8"/>
                    <a:pt x="8453" y="23"/>
                  </a:cubicBezTo>
                  <a:cubicBezTo>
                    <a:pt x="7913" y="67"/>
                    <a:pt x="7372" y="153"/>
                    <a:pt x="6854" y="316"/>
                  </a:cubicBezTo>
                  <a:cubicBezTo>
                    <a:pt x="5978" y="597"/>
                    <a:pt x="5189" y="1083"/>
                    <a:pt x="4464" y="1634"/>
                  </a:cubicBezTo>
                  <a:cubicBezTo>
                    <a:pt x="3070" y="2704"/>
                    <a:pt x="1870" y="4056"/>
                    <a:pt x="1091" y="5634"/>
                  </a:cubicBezTo>
                  <a:cubicBezTo>
                    <a:pt x="356" y="7115"/>
                    <a:pt x="11" y="8952"/>
                    <a:pt x="183" y="10595"/>
                  </a:cubicBezTo>
                  <a:cubicBezTo>
                    <a:pt x="335" y="12109"/>
                    <a:pt x="1546" y="13763"/>
                    <a:pt x="2508" y="14887"/>
                  </a:cubicBezTo>
                  <a:cubicBezTo>
                    <a:pt x="2151" y="14650"/>
                    <a:pt x="1762" y="14412"/>
                    <a:pt x="1329" y="14412"/>
                  </a:cubicBezTo>
                  <a:cubicBezTo>
                    <a:pt x="616" y="14412"/>
                    <a:pt x="54" y="15136"/>
                    <a:pt x="22" y="15860"/>
                  </a:cubicBezTo>
                  <a:cubicBezTo>
                    <a:pt x="0" y="16574"/>
                    <a:pt x="378" y="17254"/>
                    <a:pt x="843" y="17806"/>
                  </a:cubicBezTo>
                  <a:cubicBezTo>
                    <a:pt x="1405" y="18465"/>
                    <a:pt x="2140" y="19027"/>
                    <a:pt x="2984" y="19200"/>
                  </a:cubicBezTo>
                  <a:cubicBezTo>
                    <a:pt x="3143" y="19231"/>
                    <a:pt x="3302" y="19246"/>
                    <a:pt x="3459" y="19246"/>
                  </a:cubicBezTo>
                  <a:cubicBezTo>
                    <a:pt x="3845" y="19246"/>
                    <a:pt x="4222" y="19156"/>
                    <a:pt x="4584" y="18995"/>
                  </a:cubicBezTo>
                  <a:cubicBezTo>
                    <a:pt x="4896" y="18854"/>
                    <a:pt x="5073" y="18766"/>
                    <a:pt x="5238" y="18766"/>
                  </a:cubicBezTo>
                  <a:cubicBezTo>
                    <a:pt x="5415" y="18766"/>
                    <a:pt x="5579" y="18868"/>
                    <a:pt x="5881" y="19114"/>
                  </a:cubicBezTo>
                  <a:cubicBezTo>
                    <a:pt x="6778" y="19838"/>
                    <a:pt x="7707" y="20465"/>
                    <a:pt x="8767" y="20919"/>
                  </a:cubicBezTo>
                  <a:cubicBezTo>
                    <a:pt x="10119" y="21491"/>
                    <a:pt x="11589" y="21793"/>
                    <a:pt x="13057" y="21793"/>
                  </a:cubicBezTo>
                  <a:cubicBezTo>
                    <a:pt x="13864" y="21793"/>
                    <a:pt x="14672" y="21702"/>
                    <a:pt x="15458" y="21514"/>
                  </a:cubicBezTo>
                  <a:cubicBezTo>
                    <a:pt x="17426" y="21049"/>
                    <a:pt x="19339" y="19925"/>
                    <a:pt x="20290" y="18141"/>
                  </a:cubicBezTo>
                  <a:cubicBezTo>
                    <a:pt x="21133" y="16563"/>
                    <a:pt x="21144" y="14574"/>
                    <a:pt x="20301" y="13007"/>
                  </a:cubicBezTo>
                  <a:cubicBezTo>
                    <a:pt x="19814" y="12098"/>
                    <a:pt x="19090" y="11342"/>
                    <a:pt x="18495" y="10499"/>
                  </a:cubicBezTo>
                  <a:cubicBezTo>
                    <a:pt x="17544" y="9137"/>
                    <a:pt x="16982" y="7558"/>
                    <a:pt x="16388" y="6002"/>
                  </a:cubicBezTo>
                  <a:cubicBezTo>
                    <a:pt x="15879" y="4661"/>
                    <a:pt x="15329" y="3288"/>
                    <a:pt x="14323" y="2261"/>
                  </a:cubicBezTo>
                  <a:cubicBezTo>
                    <a:pt x="12893" y="812"/>
                    <a:pt x="11050" y="1"/>
                    <a:pt x="9039" y="1"/>
                  </a:cubicBezTo>
                  <a:close/>
                </a:path>
              </a:pathLst>
            </a:custGeom>
            <a:solidFill>
              <a:srgbClr val="F4A6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9"/>
            <p:cNvSpPr/>
            <p:nvPr/>
          </p:nvSpPr>
          <p:spPr>
            <a:xfrm>
              <a:off x="1571500" y="1801575"/>
              <a:ext cx="51375" cy="84400"/>
            </a:xfrm>
            <a:custGeom>
              <a:rect b="b" l="l" r="r" t="t"/>
              <a:pathLst>
                <a:path extrusionOk="0" h="3376" w="2055">
                  <a:moveTo>
                    <a:pt x="1" y="1"/>
                  </a:moveTo>
                  <a:lnTo>
                    <a:pt x="1" y="1"/>
                  </a:lnTo>
                  <a:cubicBezTo>
                    <a:pt x="23" y="87"/>
                    <a:pt x="55" y="184"/>
                    <a:pt x="99" y="271"/>
                  </a:cubicBezTo>
                  <a:cubicBezTo>
                    <a:pt x="66" y="184"/>
                    <a:pt x="34" y="87"/>
                    <a:pt x="1" y="1"/>
                  </a:cubicBezTo>
                  <a:close/>
                  <a:moveTo>
                    <a:pt x="99" y="271"/>
                  </a:moveTo>
                  <a:cubicBezTo>
                    <a:pt x="131" y="368"/>
                    <a:pt x="174" y="455"/>
                    <a:pt x="217" y="541"/>
                  </a:cubicBezTo>
                  <a:cubicBezTo>
                    <a:pt x="272" y="628"/>
                    <a:pt x="325" y="714"/>
                    <a:pt x="380" y="789"/>
                  </a:cubicBezTo>
                  <a:cubicBezTo>
                    <a:pt x="325" y="714"/>
                    <a:pt x="272" y="628"/>
                    <a:pt x="228" y="541"/>
                  </a:cubicBezTo>
                  <a:cubicBezTo>
                    <a:pt x="185" y="455"/>
                    <a:pt x="142" y="368"/>
                    <a:pt x="99" y="271"/>
                  </a:cubicBezTo>
                  <a:close/>
                  <a:moveTo>
                    <a:pt x="380" y="789"/>
                  </a:moveTo>
                  <a:cubicBezTo>
                    <a:pt x="433" y="876"/>
                    <a:pt x="498" y="952"/>
                    <a:pt x="563" y="1027"/>
                  </a:cubicBezTo>
                  <a:cubicBezTo>
                    <a:pt x="628" y="1103"/>
                    <a:pt x="693" y="1168"/>
                    <a:pt x="769" y="1243"/>
                  </a:cubicBezTo>
                  <a:cubicBezTo>
                    <a:pt x="844" y="1308"/>
                    <a:pt x="920" y="1373"/>
                    <a:pt x="995" y="1428"/>
                  </a:cubicBezTo>
                  <a:cubicBezTo>
                    <a:pt x="1147" y="1546"/>
                    <a:pt x="1320" y="1654"/>
                    <a:pt x="1471" y="1784"/>
                  </a:cubicBezTo>
                  <a:cubicBezTo>
                    <a:pt x="1547" y="1838"/>
                    <a:pt x="1622" y="1903"/>
                    <a:pt x="1687" y="1978"/>
                  </a:cubicBezTo>
                  <a:cubicBezTo>
                    <a:pt x="1752" y="2055"/>
                    <a:pt x="1817" y="2130"/>
                    <a:pt x="1872" y="2206"/>
                  </a:cubicBezTo>
                  <a:cubicBezTo>
                    <a:pt x="1925" y="2292"/>
                    <a:pt x="1968" y="2379"/>
                    <a:pt x="2001" y="2476"/>
                  </a:cubicBezTo>
                  <a:cubicBezTo>
                    <a:pt x="2033" y="2562"/>
                    <a:pt x="2044" y="2660"/>
                    <a:pt x="2044" y="2757"/>
                  </a:cubicBezTo>
                  <a:cubicBezTo>
                    <a:pt x="2044" y="2790"/>
                    <a:pt x="2044" y="2811"/>
                    <a:pt x="2033" y="2833"/>
                  </a:cubicBezTo>
                  <a:lnTo>
                    <a:pt x="2033" y="2876"/>
                  </a:lnTo>
                  <a:cubicBezTo>
                    <a:pt x="2033" y="2887"/>
                    <a:pt x="2023" y="2898"/>
                    <a:pt x="2023" y="2908"/>
                  </a:cubicBezTo>
                  <a:cubicBezTo>
                    <a:pt x="2012" y="2951"/>
                    <a:pt x="1990" y="3006"/>
                    <a:pt x="1968" y="3049"/>
                  </a:cubicBezTo>
                  <a:cubicBezTo>
                    <a:pt x="1925" y="3124"/>
                    <a:pt x="1850" y="3200"/>
                    <a:pt x="1774" y="3254"/>
                  </a:cubicBezTo>
                  <a:cubicBezTo>
                    <a:pt x="1699" y="3319"/>
                    <a:pt x="1601" y="3352"/>
                    <a:pt x="1504" y="3362"/>
                  </a:cubicBezTo>
                  <a:cubicBezTo>
                    <a:pt x="1479" y="3368"/>
                    <a:pt x="1453" y="3370"/>
                    <a:pt x="1428" y="3370"/>
                  </a:cubicBezTo>
                  <a:cubicBezTo>
                    <a:pt x="1358" y="3370"/>
                    <a:pt x="1289" y="3349"/>
                    <a:pt x="1225" y="3310"/>
                  </a:cubicBezTo>
                  <a:lnTo>
                    <a:pt x="1225" y="3310"/>
                  </a:lnTo>
                  <a:cubicBezTo>
                    <a:pt x="1297" y="3354"/>
                    <a:pt x="1376" y="3376"/>
                    <a:pt x="1457" y="3376"/>
                  </a:cubicBezTo>
                  <a:cubicBezTo>
                    <a:pt x="1472" y="3376"/>
                    <a:pt x="1488" y="3375"/>
                    <a:pt x="1504" y="3373"/>
                  </a:cubicBezTo>
                  <a:cubicBezTo>
                    <a:pt x="1601" y="3362"/>
                    <a:pt x="1699" y="3319"/>
                    <a:pt x="1774" y="3265"/>
                  </a:cubicBezTo>
                  <a:cubicBezTo>
                    <a:pt x="1860" y="3211"/>
                    <a:pt x="1925" y="3136"/>
                    <a:pt x="1980" y="3049"/>
                  </a:cubicBezTo>
                  <a:cubicBezTo>
                    <a:pt x="2001" y="3006"/>
                    <a:pt x="2023" y="2963"/>
                    <a:pt x="2033" y="2908"/>
                  </a:cubicBezTo>
                  <a:cubicBezTo>
                    <a:pt x="2033" y="2898"/>
                    <a:pt x="2033" y="2887"/>
                    <a:pt x="2044" y="2876"/>
                  </a:cubicBezTo>
                  <a:lnTo>
                    <a:pt x="2044" y="2833"/>
                  </a:lnTo>
                  <a:cubicBezTo>
                    <a:pt x="2044" y="2811"/>
                    <a:pt x="2055" y="2790"/>
                    <a:pt x="2055" y="2757"/>
                  </a:cubicBezTo>
                  <a:cubicBezTo>
                    <a:pt x="2055" y="2660"/>
                    <a:pt x="2033" y="2562"/>
                    <a:pt x="2012" y="2465"/>
                  </a:cubicBezTo>
                  <a:cubicBezTo>
                    <a:pt x="1980" y="2379"/>
                    <a:pt x="1936" y="2281"/>
                    <a:pt x="1882" y="2206"/>
                  </a:cubicBezTo>
                  <a:cubicBezTo>
                    <a:pt x="1828" y="2119"/>
                    <a:pt x="1763" y="2043"/>
                    <a:pt x="1699" y="1968"/>
                  </a:cubicBezTo>
                  <a:cubicBezTo>
                    <a:pt x="1634" y="1903"/>
                    <a:pt x="1558" y="1827"/>
                    <a:pt x="1482" y="1774"/>
                  </a:cubicBezTo>
                  <a:cubicBezTo>
                    <a:pt x="1320" y="1644"/>
                    <a:pt x="1158" y="1536"/>
                    <a:pt x="1007" y="1416"/>
                  </a:cubicBezTo>
                  <a:cubicBezTo>
                    <a:pt x="920" y="1363"/>
                    <a:pt x="844" y="1298"/>
                    <a:pt x="779" y="1233"/>
                  </a:cubicBezTo>
                  <a:cubicBezTo>
                    <a:pt x="704" y="1168"/>
                    <a:pt x="628" y="1092"/>
                    <a:pt x="563" y="1017"/>
                  </a:cubicBezTo>
                  <a:cubicBezTo>
                    <a:pt x="498" y="952"/>
                    <a:pt x="445" y="876"/>
                    <a:pt x="380" y="78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29"/>
            <p:cNvSpPr/>
            <p:nvPr/>
          </p:nvSpPr>
          <p:spPr>
            <a:xfrm>
              <a:off x="1424775" y="1834450"/>
              <a:ext cx="39475" cy="43075"/>
            </a:xfrm>
            <a:custGeom>
              <a:rect b="b" l="l" r="r" t="t"/>
              <a:pathLst>
                <a:path extrusionOk="0" h="1723" w="1579">
                  <a:moveTo>
                    <a:pt x="545" y="0"/>
                  </a:moveTo>
                  <a:cubicBezTo>
                    <a:pt x="466" y="0"/>
                    <a:pt x="391" y="19"/>
                    <a:pt x="325" y="58"/>
                  </a:cubicBezTo>
                  <a:cubicBezTo>
                    <a:pt x="33" y="231"/>
                    <a:pt x="1" y="728"/>
                    <a:pt x="249" y="1172"/>
                  </a:cubicBezTo>
                  <a:cubicBezTo>
                    <a:pt x="450" y="1516"/>
                    <a:pt x="762" y="1723"/>
                    <a:pt x="1034" y="1723"/>
                  </a:cubicBezTo>
                  <a:cubicBezTo>
                    <a:pt x="1112" y="1723"/>
                    <a:pt x="1187" y="1705"/>
                    <a:pt x="1255" y="1669"/>
                  </a:cubicBezTo>
                  <a:cubicBezTo>
                    <a:pt x="1546" y="1496"/>
                    <a:pt x="1579" y="999"/>
                    <a:pt x="1319" y="555"/>
                  </a:cubicBezTo>
                  <a:cubicBezTo>
                    <a:pt x="1127" y="214"/>
                    <a:pt x="813" y="0"/>
                    <a:pt x="5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29"/>
            <p:cNvSpPr/>
            <p:nvPr/>
          </p:nvSpPr>
          <p:spPr>
            <a:xfrm>
              <a:off x="1598525" y="1724175"/>
              <a:ext cx="39775" cy="42975"/>
            </a:xfrm>
            <a:custGeom>
              <a:rect b="b" l="l" r="r" t="t"/>
              <a:pathLst>
                <a:path extrusionOk="0" h="1719" w="1591">
                  <a:moveTo>
                    <a:pt x="556" y="1"/>
                  </a:moveTo>
                  <a:cubicBezTo>
                    <a:pt x="477" y="1"/>
                    <a:pt x="403" y="19"/>
                    <a:pt x="337" y="59"/>
                  </a:cubicBezTo>
                  <a:cubicBezTo>
                    <a:pt x="34" y="232"/>
                    <a:pt x="1" y="729"/>
                    <a:pt x="260" y="1173"/>
                  </a:cubicBezTo>
                  <a:cubicBezTo>
                    <a:pt x="459" y="1512"/>
                    <a:pt x="766" y="1718"/>
                    <a:pt x="1030" y="1718"/>
                  </a:cubicBezTo>
                  <a:cubicBezTo>
                    <a:pt x="1110" y="1718"/>
                    <a:pt x="1187" y="1699"/>
                    <a:pt x="1255" y="1659"/>
                  </a:cubicBezTo>
                  <a:cubicBezTo>
                    <a:pt x="1558" y="1497"/>
                    <a:pt x="1590" y="1000"/>
                    <a:pt x="1331" y="556"/>
                  </a:cubicBezTo>
                  <a:cubicBezTo>
                    <a:pt x="1131" y="214"/>
                    <a:pt x="821" y="1"/>
                    <a:pt x="5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29"/>
            <p:cNvSpPr/>
            <p:nvPr/>
          </p:nvSpPr>
          <p:spPr>
            <a:xfrm>
              <a:off x="1386125" y="1772400"/>
              <a:ext cx="21925" cy="77850"/>
            </a:xfrm>
            <a:custGeom>
              <a:rect b="b" l="l" r="r" t="t"/>
              <a:pathLst>
                <a:path extrusionOk="0" h="3114" w="877">
                  <a:moveTo>
                    <a:pt x="876" y="0"/>
                  </a:moveTo>
                  <a:cubicBezTo>
                    <a:pt x="735" y="87"/>
                    <a:pt x="606" y="195"/>
                    <a:pt x="498" y="313"/>
                  </a:cubicBezTo>
                  <a:cubicBezTo>
                    <a:pt x="271" y="573"/>
                    <a:pt x="120" y="875"/>
                    <a:pt x="55" y="1211"/>
                  </a:cubicBezTo>
                  <a:cubicBezTo>
                    <a:pt x="0" y="1535"/>
                    <a:pt x="22" y="1881"/>
                    <a:pt x="108" y="2205"/>
                  </a:cubicBezTo>
                  <a:cubicBezTo>
                    <a:pt x="141" y="2367"/>
                    <a:pt x="206" y="2519"/>
                    <a:pt x="271" y="2681"/>
                  </a:cubicBezTo>
                  <a:cubicBezTo>
                    <a:pt x="336" y="2832"/>
                    <a:pt x="422" y="2973"/>
                    <a:pt x="509" y="3113"/>
                  </a:cubicBezTo>
                  <a:cubicBezTo>
                    <a:pt x="422" y="2973"/>
                    <a:pt x="346" y="2821"/>
                    <a:pt x="271" y="2670"/>
                  </a:cubicBezTo>
                  <a:cubicBezTo>
                    <a:pt x="206" y="2519"/>
                    <a:pt x="152" y="2367"/>
                    <a:pt x="120" y="2205"/>
                  </a:cubicBezTo>
                  <a:cubicBezTo>
                    <a:pt x="33" y="1881"/>
                    <a:pt x="12" y="1535"/>
                    <a:pt x="76" y="1211"/>
                  </a:cubicBezTo>
                  <a:cubicBezTo>
                    <a:pt x="130" y="887"/>
                    <a:pt x="281" y="573"/>
                    <a:pt x="498" y="325"/>
                  </a:cubicBezTo>
                  <a:cubicBezTo>
                    <a:pt x="606" y="205"/>
                    <a:pt x="735" y="87"/>
                    <a:pt x="876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29"/>
            <p:cNvSpPr/>
            <p:nvPr/>
          </p:nvSpPr>
          <p:spPr>
            <a:xfrm>
              <a:off x="1545850" y="1669850"/>
              <a:ext cx="69750" cy="13375"/>
            </a:xfrm>
            <a:custGeom>
              <a:rect b="b" l="l" r="r" t="t"/>
              <a:pathLst>
                <a:path extrusionOk="0" h="535" w="2790">
                  <a:moveTo>
                    <a:pt x="1330" y="0"/>
                  </a:moveTo>
                  <a:cubicBezTo>
                    <a:pt x="1309" y="0"/>
                    <a:pt x="1290" y="5"/>
                    <a:pt x="1276" y="5"/>
                  </a:cubicBezTo>
                  <a:lnTo>
                    <a:pt x="1178" y="5"/>
                  </a:lnTo>
                  <a:cubicBezTo>
                    <a:pt x="1113" y="16"/>
                    <a:pt x="1049" y="16"/>
                    <a:pt x="984" y="38"/>
                  </a:cubicBezTo>
                  <a:lnTo>
                    <a:pt x="941" y="38"/>
                  </a:lnTo>
                  <a:lnTo>
                    <a:pt x="919" y="48"/>
                  </a:lnTo>
                  <a:lnTo>
                    <a:pt x="897" y="48"/>
                  </a:lnTo>
                  <a:lnTo>
                    <a:pt x="800" y="70"/>
                  </a:lnTo>
                  <a:lnTo>
                    <a:pt x="779" y="70"/>
                  </a:lnTo>
                  <a:lnTo>
                    <a:pt x="757" y="81"/>
                  </a:lnTo>
                  <a:lnTo>
                    <a:pt x="714" y="91"/>
                  </a:lnTo>
                  <a:cubicBezTo>
                    <a:pt x="681" y="103"/>
                    <a:pt x="649" y="113"/>
                    <a:pt x="627" y="124"/>
                  </a:cubicBezTo>
                  <a:cubicBezTo>
                    <a:pt x="498" y="156"/>
                    <a:pt x="390" y="211"/>
                    <a:pt x="282" y="276"/>
                  </a:cubicBezTo>
                  <a:cubicBezTo>
                    <a:pt x="173" y="340"/>
                    <a:pt x="76" y="427"/>
                    <a:pt x="0" y="535"/>
                  </a:cubicBezTo>
                  <a:cubicBezTo>
                    <a:pt x="76" y="427"/>
                    <a:pt x="173" y="351"/>
                    <a:pt x="282" y="286"/>
                  </a:cubicBezTo>
                  <a:cubicBezTo>
                    <a:pt x="390" y="221"/>
                    <a:pt x="508" y="167"/>
                    <a:pt x="627" y="135"/>
                  </a:cubicBezTo>
                  <a:cubicBezTo>
                    <a:pt x="659" y="124"/>
                    <a:pt x="681" y="113"/>
                    <a:pt x="714" y="103"/>
                  </a:cubicBezTo>
                  <a:lnTo>
                    <a:pt x="757" y="91"/>
                  </a:lnTo>
                  <a:lnTo>
                    <a:pt x="779" y="91"/>
                  </a:lnTo>
                  <a:lnTo>
                    <a:pt x="811" y="81"/>
                  </a:lnTo>
                  <a:lnTo>
                    <a:pt x="897" y="59"/>
                  </a:lnTo>
                  <a:lnTo>
                    <a:pt x="919" y="59"/>
                  </a:lnTo>
                  <a:lnTo>
                    <a:pt x="941" y="48"/>
                  </a:lnTo>
                  <a:lnTo>
                    <a:pt x="995" y="48"/>
                  </a:lnTo>
                  <a:cubicBezTo>
                    <a:pt x="1049" y="38"/>
                    <a:pt x="1113" y="26"/>
                    <a:pt x="1178" y="26"/>
                  </a:cubicBezTo>
                  <a:cubicBezTo>
                    <a:pt x="1190" y="16"/>
                    <a:pt x="1211" y="16"/>
                    <a:pt x="1222" y="16"/>
                  </a:cubicBezTo>
                  <a:lnTo>
                    <a:pt x="1557" y="16"/>
                  </a:lnTo>
                  <a:cubicBezTo>
                    <a:pt x="1622" y="26"/>
                    <a:pt x="1676" y="26"/>
                    <a:pt x="1740" y="38"/>
                  </a:cubicBezTo>
                  <a:cubicBezTo>
                    <a:pt x="1860" y="59"/>
                    <a:pt x="1989" y="81"/>
                    <a:pt x="2108" y="113"/>
                  </a:cubicBezTo>
                  <a:lnTo>
                    <a:pt x="2151" y="135"/>
                  </a:lnTo>
                  <a:cubicBezTo>
                    <a:pt x="2173" y="135"/>
                    <a:pt x="2184" y="135"/>
                    <a:pt x="2194" y="146"/>
                  </a:cubicBezTo>
                  <a:lnTo>
                    <a:pt x="2292" y="178"/>
                  </a:lnTo>
                  <a:cubicBezTo>
                    <a:pt x="2314" y="189"/>
                    <a:pt x="2346" y="199"/>
                    <a:pt x="2379" y="211"/>
                  </a:cubicBezTo>
                  <a:lnTo>
                    <a:pt x="2422" y="232"/>
                  </a:lnTo>
                  <a:cubicBezTo>
                    <a:pt x="2432" y="232"/>
                    <a:pt x="2444" y="243"/>
                    <a:pt x="2465" y="243"/>
                  </a:cubicBezTo>
                  <a:lnTo>
                    <a:pt x="2552" y="286"/>
                  </a:lnTo>
                  <a:lnTo>
                    <a:pt x="2627" y="329"/>
                  </a:lnTo>
                  <a:lnTo>
                    <a:pt x="2670" y="351"/>
                  </a:lnTo>
                  <a:lnTo>
                    <a:pt x="2713" y="384"/>
                  </a:lnTo>
                  <a:lnTo>
                    <a:pt x="2789" y="427"/>
                  </a:lnTo>
                  <a:cubicBezTo>
                    <a:pt x="2584" y="286"/>
                    <a:pt x="2357" y="178"/>
                    <a:pt x="2108" y="103"/>
                  </a:cubicBezTo>
                  <a:cubicBezTo>
                    <a:pt x="2086" y="103"/>
                    <a:pt x="2054" y="91"/>
                    <a:pt x="2021" y="81"/>
                  </a:cubicBezTo>
                  <a:lnTo>
                    <a:pt x="1925" y="59"/>
                  </a:lnTo>
                  <a:cubicBezTo>
                    <a:pt x="1903" y="48"/>
                    <a:pt x="1870" y="48"/>
                    <a:pt x="1838" y="38"/>
                  </a:cubicBezTo>
                  <a:cubicBezTo>
                    <a:pt x="1805" y="38"/>
                    <a:pt x="1773" y="26"/>
                    <a:pt x="1740" y="26"/>
                  </a:cubicBezTo>
                  <a:cubicBezTo>
                    <a:pt x="1676" y="16"/>
                    <a:pt x="1622" y="5"/>
                    <a:pt x="1557" y="5"/>
                  </a:cubicBezTo>
                  <a:lnTo>
                    <a:pt x="1363" y="5"/>
                  </a:lnTo>
                  <a:cubicBezTo>
                    <a:pt x="1352" y="1"/>
                    <a:pt x="1341" y="0"/>
                    <a:pt x="1330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29"/>
            <p:cNvSpPr/>
            <p:nvPr/>
          </p:nvSpPr>
          <p:spPr>
            <a:xfrm>
              <a:off x="1228300" y="1422675"/>
              <a:ext cx="664825" cy="742350"/>
            </a:xfrm>
            <a:custGeom>
              <a:rect b="b" l="l" r="r" t="t"/>
              <a:pathLst>
                <a:path extrusionOk="0" h="29694" w="26593">
                  <a:moveTo>
                    <a:pt x="8119" y="0"/>
                  </a:moveTo>
                  <a:cubicBezTo>
                    <a:pt x="7996" y="0"/>
                    <a:pt x="7873" y="11"/>
                    <a:pt x="7752" y="33"/>
                  </a:cubicBezTo>
                  <a:cubicBezTo>
                    <a:pt x="7665" y="55"/>
                    <a:pt x="7579" y="76"/>
                    <a:pt x="7502" y="131"/>
                  </a:cubicBezTo>
                  <a:cubicBezTo>
                    <a:pt x="7298" y="282"/>
                    <a:pt x="7330" y="607"/>
                    <a:pt x="7351" y="866"/>
                  </a:cubicBezTo>
                  <a:cubicBezTo>
                    <a:pt x="7459" y="2044"/>
                    <a:pt x="6865" y="3266"/>
                    <a:pt x="5871" y="3914"/>
                  </a:cubicBezTo>
                  <a:cubicBezTo>
                    <a:pt x="5222" y="4336"/>
                    <a:pt x="4432" y="4520"/>
                    <a:pt x="3817" y="4984"/>
                  </a:cubicBezTo>
                  <a:cubicBezTo>
                    <a:pt x="3200" y="5449"/>
                    <a:pt x="2789" y="6141"/>
                    <a:pt x="2563" y="6876"/>
                  </a:cubicBezTo>
                  <a:cubicBezTo>
                    <a:pt x="2335" y="7611"/>
                    <a:pt x="2260" y="8390"/>
                    <a:pt x="2206" y="9157"/>
                  </a:cubicBezTo>
                  <a:cubicBezTo>
                    <a:pt x="2174" y="9514"/>
                    <a:pt x="2152" y="9881"/>
                    <a:pt x="2011" y="10206"/>
                  </a:cubicBezTo>
                  <a:cubicBezTo>
                    <a:pt x="1881" y="10540"/>
                    <a:pt x="1708" y="10865"/>
                    <a:pt x="1374" y="10962"/>
                  </a:cubicBezTo>
                  <a:cubicBezTo>
                    <a:pt x="930" y="11092"/>
                    <a:pt x="617" y="11568"/>
                    <a:pt x="692" y="12022"/>
                  </a:cubicBezTo>
                  <a:cubicBezTo>
                    <a:pt x="725" y="12162"/>
                    <a:pt x="779" y="12313"/>
                    <a:pt x="757" y="12454"/>
                  </a:cubicBezTo>
                  <a:cubicBezTo>
                    <a:pt x="682" y="12854"/>
                    <a:pt x="0" y="13038"/>
                    <a:pt x="98" y="13437"/>
                  </a:cubicBezTo>
                  <a:cubicBezTo>
                    <a:pt x="531" y="13751"/>
                    <a:pt x="973" y="14097"/>
                    <a:pt x="1201" y="14573"/>
                  </a:cubicBezTo>
                  <a:cubicBezTo>
                    <a:pt x="1514" y="15189"/>
                    <a:pt x="1417" y="15924"/>
                    <a:pt x="1557" y="16594"/>
                  </a:cubicBezTo>
                  <a:cubicBezTo>
                    <a:pt x="1784" y="17643"/>
                    <a:pt x="2498" y="18594"/>
                    <a:pt x="3265" y="19340"/>
                  </a:cubicBezTo>
                  <a:cubicBezTo>
                    <a:pt x="4108" y="20161"/>
                    <a:pt x="4886" y="21048"/>
                    <a:pt x="5578" y="21999"/>
                  </a:cubicBezTo>
                  <a:cubicBezTo>
                    <a:pt x="6238" y="22897"/>
                    <a:pt x="6822" y="23837"/>
                    <a:pt x="7524" y="24691"/>
                  </a:cubicBezTo>
                  <a:cubicBezTo>
                    <a:pt x="8346" y="25664"/>
                    <a:pt x="9395" y="26712"/>
                    <a:pt x="9232" y="27977"/>
                  </a:cubicBezTo>
                  <a:cubicBezTo>
                    <a:pt x="9178" y="28366"/>
                    <a:pt x="9124" y="28917"/>
                    <a:pt x="9513" y="28982"/>
                  </a:cubicBezTo>
                  <a:cubicBezTo>
                    <a:pt x="9530" y="28985"/>
                    <a:pt x="9547" y="28986"/>
                    <a:pt x="9563" y="28986"/>
                  </a:cubicBezTo>
                  <a:cubicBezTo>
                    <a:pt x="9807" y="28986"/>
                    <a:pt x="9977" y="28697"/>
                    <a:pt x="10118" y="28475"/>
                  </a:cubicBezTo>
                  <a:cubicBezTo>
                    <a:pt x="10223" y="28290"/>
                    <a:pt x="10423" y="28111"/>
                    <a:pt x="10607" y="28111"/>
                  </a:cubicBezTo>
                  <a:cubicBezTo>
                    <a:pt x="10671" y="28111"/>
                    <a:pt x="10733" y="28132"/>
                    <a:pt x="10789" y="28182"/>
                  </a:cubicBezTo>
                  <a:cubicBezTo>
                    <a:pt x="11178" y="28539"/>
                    <a:pt x="10097" y="29210"/>
                    <a:pt x="10476" y="29577"/>
                  </a:cubicBezTo>
                  <a:cubicBezTo>
                    <a:pt x="10540" y="29642"/>
                    <a:pt x="10627" y="29664"/>
                    <a:pt x="10713" y="29674"/>
                  </a:cubicBezTo>
                  <a:cubicBezTo>
                    <a:pt x="10785" y="29687"/>
                    <a:pt x="10856" y="29693"/>
                    <a:pt x="10928" y="29693"/>
                  </a:cubicBezTo>
                  <a:cubicBezTo>
                    <a:pt x="11636" y="29693"/>
                    <a:pt x="12317" y="29083"/>
                    <a:pt x="12357" y="28366"/>
                  </a:cubicBezTo>
                  <a:cubicBezTo>
                    <a:pt x="12357" y="28312"/>
                    <a:pt x="12357" y="28258"/>
                    <a:pt x="12389" y="28204"/>
                  </a:cubicBezTo>
                  <a:cubicBezTo>
                    <a:pt x="12423" y="28134"/>
                    <a:pt x="12479" y="28106"/>
                    <a:pt x="12545" y="28106"/>
                  </a:cubicBezTo>
                  <a:cubicBezTo>
                    <a:pt x="12683" y="28106"/>
                    <a:pt x="12863" y="28231"/>
                    <a:pt x="12972" y="28355"/>
                  </a:cubicBezTo>
                  <a:cubicBezTo>
                    <a:pt x="13459" y="28907"/>
                    <a:pt x="14108" y="29339"/>
                    <a:pt x="14832" y="29415"/>
                  </a:cubicBezTo>
                  <a:cubicBezTo>
                    <a:pt x="14898" y="29421"/>
                    <a:pt x="14964" y="29425"/>
                    <a:pt x="15031" y="29425"/>
                  </a:cubicBezTo>
                  <a:cubicBezTo>
                    <a:pt x="15696" y="29425"/>
                    <a:pt x="16373" y="29084"/>
                    <a:pt x="16648" y="28475"/>
                  </a:cubicBezTo>
                  <a:cubicBezTo>
                    <a:pt x="16713" y="28355"/>
                    <a:pt x="16756" y="28215"/>
                    <a:pt x="16875" y="28150"/>
                  </a:cubicBezTo>
                  <a:cubicBezTo>
                    <a:pt x="16924" y="28118"/>
                    <a:pt x="16977" y="28105"/>
                    <a:pt x="17031" y="28105"/>
                  </a:cubicBezTo>
                  <a:cubicBezTo>
                    <a:pt x="17177" y="28105"/>
                    <a:pt x="17335" y="28204"/>
                    <a:pt x="17469" y="28290"/>
                  </a:cubicBezTo>
                  <a:cubicBezTo>
                    <a:pt x="18080" y="28677"/>
                    <a:pt x="18805" y="28872"/>
                    <a:pt x="19529" y="28872"/>
                  </a:cubicBezTo>
                  <a:cubicBezTo>
                    <a:pt x="20163" y="28872"/>
                    <a:pt x="20796" y="28723"/>
                    <a:pt x="21350" y="28420"/>
                  </a:cubicBezTo>
                  <a:cubicBezTo>
                    <a:pt x="22539" y="27771"/>
                    <a:pt x="23328" y="26442"/>
                    <a:pt x="23328" y="25080"/>
                  </a:cubicBezTo>
                  <a:cubicBezTo>
                    <a:pt x="24798" y="24907"/>
                    <a:pt x="26096" y="23740"/>
                    <a:pt x="26431" y="22291"/>
                  </a:cubicBezTo>
                  <a:cubicBezTo>
                    <a:pt x="26593" y="21567"/>
                    <a:pt x="26388" y="20605"/>
                    <a:pt x="25663" y="20421"/>
                  </a:cubicBezTo>
                  <a:cubicBezTo>
                    <a:pt x="25415" y="20367"/>
                    <a:pt x="25155" y="20410"/>
                    <a:pt x="24906" y="20345"/>
                  </a:cubicBezTo>
                  <a:cubicBezTo>
                    <a:pt x="24658" y="20291"/>
                    <a:pt x="24420" y="20043"/>
                    <a:pt x="24496" y="19805"/>
                  </a:cubicBezTo>
                  <a:cubicBezTo>
                    <a:pt x="25058" y="19675"/>
                    <a:pt x="25296" y="18864"/>
                    <a:pt x="24906" y="18453"/>
                  </a:cubicBezTo>
                  <a:cubicBezTo>
                    <a:pt x="24637" y="18162"/>
                    <a:pt x="24204" y="18107"/>
                    <a:pt x="23837" y="17978"/>
                  </a:cubicBezTo>
                  <a:cubicBezTo>
                    <a:pt x="23458" y="17859"/>
                    <a:pt x="23069" y="17524"/>
                    <a:pt x="23155" y="17146"/>
                  </a:cubicBezTo>
                  <a:cubicBezTo>
                    <a:pt x="23198" y="16918"/>
                    <a:pt x="23393" y="16767"/>
                    <a:pt x="23480" y="16562"/>
                  </a:cubicBezTo>
                  <a:cubicBezTo>
                    <a:pt x="23729" y="16010"/>
                    <a:pt x="23198" y="15405"/>
                    <a:pt x="22636" y="15167"/>
                  </a:cubicBezTo>
                  <a:cubicBezTo>
                    <a:pt x="21750" y="14768"/>
                    <a:pt x="20702" y="14789"/>
                    <a:pt x="19837" y="14346"/>
                  </a:cubicBezTo>
                  <a:cubicBezTo>
                    <a:pt x="19199" y="14011"/>
                    <a:pt x="18118" y="11794"/>
                    <a:pt x="17891" y="11114"/>
                  </a:cubicBezTo>
                  <a:lnTo>
                    <a:pt x="17891" y="11114"/>
                  </a:lnTo>
                  <a:cubicBezTo>
                    <a:pt x="17902" y="11265"/>
                    <a:pt x="18475" y="12995"/>
                    <a:pt x="18540" y="13135"/>
                  </a:cubicBezTo>
                  <a:cubicBezTo>
                    <a:pt x="19317" y="14872"/>
                    <a:pt x="18801" y="16695"/>
                    <a:pt x="19358" y="18476"/>
                  </a:cubicBezTo>
                  <a:lnTo>
                    <a:pt x="19358" y="18476"/>
                  </a:lnTo>
                  <a:cubicBezTo>
                    <a:pt x="19200" y="17990"/>
                    <a:pt x="18385" y="17789"/>
                    <a:pt x="17714" y="17789"/>
                  </a:cubicBezTo>
                  <a:cubicBezTo>
                    <a:pt x="17414" y="17789"/>
                    <a:pt x="17142" y="17829"/>
                    <a:pt x="16972" y="17902"/>
                  </a:cubicBezTo>
                  <a:cubicBezTo>
                    <a:pt x="16107" y="18280"/>
                    <a:pt x="15502" y="19373"/>
                    <a:pt x="14615" y="19859"/>
                  </a:cubicBezTo>
                  <a:cubicBezTo>
                    <a:pt x="14259" y="20053"/>
                    <a:pt x="13870" y="20216"/>
                    <a:pt x="13621" y="20540"/>
                  </a:cubicBezTo>
                  <a:cubicBezTo>
                    <a:pt x="13340" y="20918"/>
                    <a:pt x="13297" y="21437"/>
                    <a:pt x="13405" y="21902"/>
                  </a:cubicBezTo>
                  <a:cubicBezTo>
                    <a:pt x="13513" y="22366"/>
                    <a:pt x="13751" y="22789"/>
                    <a:pt x="13956" y="23221"/>
                  </a:cubicBezTo>
                  <a:cubicBezTo>
                    <a:pt x="14000" y="23307"/>
                    <a:pt x="14032" y="23404"/>
                    <a:pt x="14000" y="23502"/>
                  </a:cubicBezTo>
                  <a:cubicBezTo>
                    <a:pt x="13956" y="23588"/>
                    <a:pt x="13859" y="23632"/>
                    <a:pt x="13762" y="23653"/>
                  </a:cubicBezTo>
                  <a:cubicBezTo>
                    <a:pt x="13514" y="23720"/>
                    <a:pt x="13269" y="23750"/>
                    <a:pt x="13029" y="23750"/>
                  </a:cubicBezTo>
                  <a:cubicBezTo>
                    <a:pt x="11628" y="23750"/>
                    <a:pt x="10369" y="22723"/>
                    <a:pt x="9308" y="21902"/>
                  </a:cubicBezTo>
                  <a:cubicBezTo>
                    <a:pt x="9016" y="21675"/>
                    <a:pt x="8703" y="21458"/>
                    <a:pt x="8346" y="21383"/>
                  </a:cubicBezTo>
                  <a:cubicBezTo>
                    <a:pt x="8265" y="21369"/>
                    <a:pt x="8187" y="21360"/>
                    <a:pt x="8112" y="21360"/>
                  </a:cubicBezTo>
                  <a:cubicBezTo>
                    <a:pt x="7858" y="21360"/>
                    <a:pt x="7643" y="21454"/>
                    <a:pt x="7492" y="21696"/>
                  </a:cubicBezTo>
                  <a:cubicBezTo>
                    <a:pt x="7048" y="21556"/>
                    <a:pt x="6692" y="21199"/>
                    <a:pt x="6411" y="20821"/>
                  </a:cubicBezTo>
                  <a:cubicBezTo>
                    <a:pt x="6130" y="20454"/>
                    <a:pt x="5892" y="20032"/>
                    <a:pt x="5590" y="19675"/>
                  </a:cubicBezTo>
                  <a:cubicBezTo>
                    <a:pt x="5319" y="19351"/>
                    <a:pt x="4984" y="19080"/>
                    <a:pt x="4617" y="18875"/>
                  </a:cubicBezTo>
                  <a:cubicBezTo>
                    <a:pt x="3654" y="18345"/>
                    <a:pt x="3460" y="17070"/>
                    <a:pt x="2974" y="16086"/>
                  </a:cubicBezTo>
                  <a:cubicBezTo>
                    <a:pt x="2941" y="16032"/>
                    <a:pt x="2909" y="15957"/>
                    <a:pt x="2897" y="15892"/>
                  </a:cubicBezTo>
                  <a:cubicBezTo>
                    <a:pt x="2876" y="15729"/>
                    <a:pt x="2974" y="15578"/>
                    <a:pt x="3070" y="15459"/>
                  </a:cubicBezTo>
                  <a:cubicBezTo>
                    <a:pt x="3243" y="15222"/>
                    <a:pt x="3438" y="14994"/>
                    <a:pt x="3546" y="14724"/>
                  </a:cubicBezTo>
                  <a:cubicBezTo>
                    <a:pt x="3665" y="14454"/>
                    <a:pt x="3697" y="14129"/>
                    <a:pt x="3546" y="13870"/>
                  </a:cubicBezTo>
                  <a:cubicBezTo>
                    <a:pt x="3514" y="13816"/>
                    <a:pt x="3471" y="13762"/>
                    <a:pt x="3471" y="13697"/>
                  </a:cubicBezTo>
                  <a:cubicBezTo>
                    <a:pt x="3460" y="13600"/>
                    <a:pt x="3546" y="13524"/>
                    <a:pt x="3622" y="13449"/>
                  </a:cubicBezTo>
                  <a:cubicBezTo>
                    <a:pt x="4087" y="13038"/>
                    <a:pt x="4454" y="12497"/>
                    <a:pt x="4670" y="11914"/>
                  </a:cubicBezTo>
                  <a:cubicBezTo>
                    <a:pt x="4757" y="11686"/>
                    <a:pt x="4768" y="11352"/>
                    <a:pt x="4541" y="11275"/>
                  </a:cubicBezTo>
                  <a:cubicBezTo>
                    <a:pt x="4411" y="11222"/>
                    <a:pt x="4228" y="11275"/>
                    <a:pt x="4163" y="11157"/>
                  </a:cubicBezTo>
                  <a:cubicBezTo>
                    <a:pt x="4108" y="11059"/>
                    <a:pt x="4195" y="10941"/>
                    <a:pt x="4292" y="10865"/>
                  </a:cubicBezTo>
                  <a:cubicBezTo>
                    <a:pt x="4778" y="10444"/>
                    <a:pt x="5287" y="10000"/>
                    <a:pt x="5914" y="9849"/>
                  </a:cubicBezTo>
                  <a:cubicBezTo>
                    <a:pt x="6465" y="9719"/>
                    <a:pt x="7070" y="9827"/>
                    <a:pt x="7622" y="9676"/>
                  </a:cubicBezTo>
                  <a:cubicBezTo>
                    <a:pt x="8129" y="9536"/>
                    <a:pt x="8562" y="9200"/>
                    <a:pt x="8941" y="8844"/>
                  </a:cubicBezTo>
                  <a:cubicBezTo>
                    <a:pt x="9351" y="8455"/>
                    <a:pt x="9751" y="7892"/>
                    <a:pt x="9524" y="7374"/>
                  </a:cubicBezTo>
                  <a:cubicBezTo>
                    <a:pt x="9438" y="7189"/>
                    <a:pt x="9275" y="7016"/>
                    <a:pt x="9330" y="6822"/>
                  </a:cubicBezTo>
                  <a:cubicBezTo>
                    <a:pt x="9362" y="6703"/>
                    <a:pt x="9460" y="6627"/>
                    <a:pt x="9556" y="6562"/>
                  </a:cubicBezTo>
                  <a:cubicBezTo>
                    <a:pt x="10195" y="6120"/>
                    <a:pt x="10995" y="5979"/>
                    <a:pt x="11762" y="5903"/>
                  </a:cubicBezTo>
                  <a:cubicBezTo>
                    <a:pt x="11997" y="5881"/>
                    <a:pt x="12236" y="5861"/>
                    <a:pt x="12474" y="5861"/>
                  </a:cubicBezTo>
                  <a:cubicBezTo>
                    <a:pt x="12693" y="5861"/>
                    <a:pt x="12911" y="5878"/>
                    <a:pt x="13124" y="5925"/>
                  </a:cubicBezTo>
                  <a:cubicBezTo>
                    <a:pt x="13815" y="6087"/>
                    <a:pt x="14389" y="6530"/>
                    <a:pt x="14908" y="7006"/>
                  </a:cubicBezTo>
                  <a:cubicBezTo>
                    <a:pt x="16042" y="8044"/>
                    <a:pt x="17156" y="9773"/>
                    <a:pt x="17891" y="11114"/>
                  </a:cubicBezTo>
                  <a:cubicBezTo>
                    <a:pt x="17491" y="9913"/>
                    <a:pt x="16767" y="8260"/>
                    <a:pt x="15934" y="7297"/>
                  </a:cubicBezTo>
                  <a:cubicBezTo>
                    <a:pt x="15826" y="7189"/>
                    <a:pt x="15718" y="7060"/>
                    <a:pt x="15686" y="6908"/>
                  </a:cubicBezTo>
                  <a:cubicBezTo>
                    <a:pt x="15632" y="6670"/>
                    <a:pt x="15783" y="6433"/>
                    <a:pt x="15859" y="6206"/>
                  </a:cubicBezTo>
                  <a:cubicBezTo>
                    <a:pt x="16064" y="5557"/>
                    <a:pt x="15643" y="4779"/>
                    <a:pt x="14994" y="4606"/>
                  </a:cubicBezTo>
                  <a:cubicBezTo>
                    <a:pt x="14670" y="4508"/>
                    <a:pt x="14248" y="4520"/>
                    <a:pt x="14075" y="4227"/>
                  </a:cubicBezTo>
                  <a:cubicBezTo>
                    <a:pt x="13935" y="3990"/>
                    <a:pt x="14053" y="3677"/>
                    <a:pt x="14065" y="3395"/>
                  </a:cubicBezTo>
                  <a:cubicBezTo>
                    <a:pt x="14086" y="2822"/>
                    <a:pt x="13599" y="2315"/>
                    <a:pt x="13048" y="2195"/>
                  </a:cubicBezTo>
                  <a:cubicBezTo>
                    <a:pt x="12939" y="2172"/>
                    <a:pt x="12830" y="2161"/>
                    <a:pt x="12720" y="2161"/>
                  </a:cubicBezTo>
                  <a:cubicBezTo>
                    <a:pt x="12265" y="2161"/>
                    <a:pt x="11815" y="2349"/>
                    <a:pt x="11449" y="2628"/>
                  </a:cubicBezTo>
                  <a:cubicBezTo>
                    <a:pt x="11243" y="2790"/>
                    <a:pt x="11059" y="2973"/>
                    <a:pt x="10810" y="3050"/>
                  </a:cubicBezTo>
                  <a:cubicBezTo>
                    <a:pt x="10748" y="3071"/>
                    <a:pt x="10680" y="3082"/>
                    <a:pt x="10613" y="3082"/>
                  </a:cubicBezTo>
                  <a:cubicBezTo>
                    <a:pt x="10414" y="3082"/>
                    <a:pt x="10219" y="2987"/>
                    <a:pt x="10162" y="2801"/>
                  </a:cubicBezTo>
                  <a:cubicBezTo>
                    <a:pt x="10118" y="2671"/>
                    <a:pt x="10162" y="2541"/>
                    <a:pt x="10183" y="2401"/>
                  </a:cubicBezTo>
                  <a:cubicBezTo>
                    <a:pt x="10291" y="1752"/>
                    <a:pt x="10054" y="1049"/>
                    <a:pt x="9589" y="585"/>
                  </a:cubicBezTo>
                  <a:cubicBezTo>
                    <a:pt x="9202" y="206"/>
                    <a:pt x="8658" y="0"/>
                    <a:pt x="81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29"/>
            <p:cNvSpPr/>
            <p:nvPr/>
          </p:nvSpPr>
          <p:spPr>
            <a:xfrm>
              <a:off x="1227750" y="1665925"/>
              <a:ext cx="214600" cy="405925"/>
            </a:xfrm>
            <a:custGeom>
              <a:rect b="b" l="l" r="r" t="t"/>
              <a:pathLst>
                <a:path extrusionOk="0" h="16237" w="8584">
                  <a:moveTo>
                    <a:pt x="2163" y="0"/>
                  </a:moveTo>
                  <a:lnTo>
                    <a:pt x="2163" y="0"/>
                  </a:lnTo>
                  <a:cubicBezTo>
                    <a:pt x="2120" y="162"/>
                    <a:pt x="2076" y="324"/>
                    <a:pt x="2011" y="476"/>
                  </a:cubicBezTo>
                  <a:cubicBezTo>
                    <a:pt x="1882" y="810"/>
                    <a:pt x="1709" y="1135"/>
                    <a:pt x="1363" y="1232"/>
                  </a:cubicBezTo>
                  <a:cubicBezTo>
                    <a:pt x="930" y="1362"/>
                    <a:pt x="617" y="1838"/>
                    <a:pt x="693" y="2292"/>
                  </a:cubicBezTo>
                  <a:cubicBezTo>
                    <a:pt x="725" y="2432"/>
                    <a:pt x="779" y="2583"/>
                    <a:pt x="747" y="2724"/>
                  </a:cubicBezTo>
                  <a:cubicBezTo>
                    <a:pt x="682" y="3124"/>
                    <a:pt x="1" y="3308"/>
                    <a:pt x="98" y="3707"/>
                  </a:cubicBezTo>
                  <a:cubicBezTo>
                    <a:pt x="531" y="4021"/>
                    <a:pt x="974" y="4367"/>
                    <a:pt x="1201" y="4843"/>
                  </a:cubicBezTo>
                  <a:cubicBezTo>
                    <a:pt x="1504" y="5459"/>
                    <a:pt x="1417" y="6194"/>
                    <a:pt x="1557" y="6864"/>
                  </a:cubicBezTo>
                  <a:cubicBezTo>
                    <a:pt x="1785" y="7913"/>
                    <a:pt x="2487" y="8864"/>
                    <a:pt x="3265" y="9610"/>
                  </a:cubicBezTo>
                  <a:lnTo>
                    <a:pt x="3666" y="10010"/>
                  </a:lnTo>
                  <a:cubicBezTo>
                    <a:pt x="3644" y="9977"/>
                    <a:pt x="3611" y="9934"/>
                    <a:pt x="3579" y="9902"/>
                  </a:cubicBezTo>
                  <a:lnTo>
                    <a:pt x="3287" y="9610"/>
                  </a:lnTo>
                  <a:cubicBezTo>
                    <a:pt x="2520" y="8864"/>
                    <a:pt x="1806" y="7913"/>
                    <a:pt x="1579" y="6864"/>
                  </a:cubicBezTo>
                  <a:cubicBezTo>
                    <a:pt x="1439" y="6194"/>
                    <a:pt x="1536" y="5459"/>
                    <a:pt x="1223" y="4843"/>
                  </a:cubicBezTo>
                  <a:cubicBezTo>
                    <a:pt x="995" y="4367"/>
                    <a:pt x="553" y="4021"/>
                    <a:pt x="120" y="3707"/>
                  </a:cubicBezTo>
                  <a:cubicBezTo>
                    <a:pt x="22" y="3308"/>
                    <a:pt x="704" y="3124"/>
                    <a:pt x="779" y="2724"/>
                  </a:cubicBezTo>
                  <a:cubicBezTo>
                    <a:pt x="801" y="2583"/>
                    <a:pt x="747" y="2432"/>
                    <a:pt x="714" y="2292"/>
                  </a:cubicBezTo>
                  <a:cubicBezTo>
                    <a:pt x="639" y="1838"/>
                    <a:pt x="952" y="1362"/>
                    <a:pt x="1396" y="1232"/>
                  </a:cubicBezTo>
                  <a:cubicBezTo>
                    <a:pt x="1730" y="1135"/>
                    <a:pt x="1903" y="810"/>
                    <a:pt x="2033" y="476"/>
                  </a:cubicBezTo>
                  <a:cubicBezTo>
                    <a:pt x="2098" y="324"/>
                    <a:pt x="2141" y="162"/>
                    <a:pt x="2163" y="0"/>
                  </a:cubicBezTo>
                  <a:close/>
                  <a:moveTo>
                    <a:pt x="7265" y="14637"/>
                  </a:moveTo>
                  <a:lnTo>
                    <a:pt x="7524" y="14961"/>
                  </a:lnTo>
                  <a:cubicBezTo>
                    <a:pt x="7870" y="15372"/>
                    <a:pt x="8249" y="15793"/>
                    <a:pt x="8562" y="16237"/>
                  </a:cubicBezTo>
                  <a:cubicBezTo>
                    <a:pt x="8573" y="16225"/>
                    <a:pt x="8573" y="16225"/>
                    <a:pt x="8584" y="16225"/>
                  </a:cubicBezTo>
                  <a:cubicBezTo>
                    <a:pt x="8271" y="15783"/>
                    <a:pt x="7892" y="15361"/>
                    <a:pt x="7546" y="14961"/>
                  </a:cubicBezTo>
                  <a:cubicBezTo>
                    <a:pt x="7471" y="14863"/>
                    <a:pt x="7384" y="14766"/>
                    <a:pt x="7308" y="14669"/>
                  </a:cubicBezTo>
                  <a:cubicBezTo>
                    <a:pt x="7298" y="14658"/>
                    <a:pt x="7276" y="14647"/>
                    <a:pt x="7265" y="14637"/>
                  </a:cubicBezTo>
                  <a:close/>
                </a:path>
              </a:pathLst>
            </a:custGeom>
            <a:solidFill>
              <a:srgbClr val="ECDD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29"/>
            <p:cNvSpPr/>
            <p:nvPr/>
          </p:nvSpPr>
          <p:spPr>
            <a:xfrm>
              <a:off x="1441800" y="2071550"/>
              <a:ext cx="1375" cy="1375"/>
            </a:xfrm>
            <a:custGeom>
              <a:rect b="b" l="l" r="r" t="t"/>
              <a:pathLst>
                <a:path extrusionOk="0" h="55" w="55">
                  <a:moveTo>
                    <a:pt x="22" y="0"/>
                  </a:moveTo>
                  <a:cubicBezTo>
                    <a:pt x="11" y="0"/>
                    <a:pt x="11" y="0"/>
                    <a:pt x="0" y="12"/>
                  </a:cubicBezTo>
                  <a:cubicBezTo>
                    <a:pt x="11" y="22"/>
                    <a:pt x="22" y="33"/>
                    <a:pt x="33" y="55"/>
                  </a:cubicBezTo>
                  <a:cubicBezTo>
                    <a:pt x="43" y="44"/>
                    <a:pt x="43" y="44"/>
                    <a:pt x="55" y="44"/>
                  </a:cubicBezTo>
                  <a:cubicBezTo>
                    <a:pt x="43" y="22"/>
                    <a:pt x="33" y="12"/>
                    <a:pt x="22" y="0"/>
                  </a:cubicBezTo>
                  <a:close/>
                </a:path>
              </a:pathLst>
            </a:custGeom>
            <a:solidFill>
              <a:srgbClr val="454A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29"/>
            <p:cNvSpPr/>
            <p:nvPr/>
          </p:nvSpPr>
          <p:spPr>
            <a:xfrm>
              <a:off x="1541525" y="2125325"/>
              <a:ext cx="174600" cy="33000"/>
            </a:xfrm>
            <a:custGeom>
              <a:rect b="b" l="l" r="r" t="t"/>
              <a:pathLst>
                <a:path extrusionOk="0" h="1320" w="6984">
                  <a:moveTo>
                    <a:pt x="4486" y="1"/>
                  </a:moveTo>
                  <a:cubicBezTo>
                    <a:pt x="4627" y="1"/>
                    <a:pt x="4789" y="98"/>
                    <a:pt x="4919" y="184"/>
                  </a:cubicBezTo>
                  <a:cubicBezTo>
                    <a:pt x="5535" y="573"/>
                    <a:pt x="6249" y="768"/>
                    <a:pt x="6972" y="768"/>
                  </a:cubicBezTo>
                  <a:lnTo>
                    <a:pt x="6984" y="768"/>
                  </a:lnTo>
                  <a:cubicBezTo>
                    <a:pt x="6270" y="768"/>
                    <a:pt x="5546" y="573"/>
                    <a:pt x="4940" y="184"/>
                  </a:cubicBezTo>
                  <a:cubicBezTo>
                    <a:pt x="4810" y="98"/>
                    <a:pt x="4649" y="1"/>
                    <a:pt x="4497" y="1"/>
                  </a:cubicBezTo>
                  <a:close/>
                  <a:moveTo>
                    <a:pt x="1" y="1"/>
                  </a:moveTo>
                  <a:cubicBezTo>
                    <a:pt x="141" y="11"/>
                    <a:pt x="314" y="131"/>
                    <a:pt x="422" y="249"/>
                  </a:cubicBezTo>
                  <a:cubicBezTo>
                    <a:pt x="909" y="801"/>
                    <a:pt x="1557" y="1233"/>
                    <a:pt x="2281" y="1309"/>
                  </a:cubicBezTo>
                  <a:cubicBezTo>
                    <a:pt x="2346" y="1320"/>
                    <a:pt x="2411" y="1320"/>
                    <a:pt x="2476" y="1320"/>
                  </a:cubicBezTo>
                  <a:lnTo>
                    <a:pt x="2487" y="1320"/>
                  </a:lnTo>
                  <a:cubicBezTo>
                    <a:pt x="2422" y="1320"/>
                    <a:pt x="2367" y="1320"/>
                    <a:pt x="2303" y="1309"/>
                  </a:cubicBezTo>
                  <a:cubicBezTo>
                    <a:pt x="1579" y="1233"/>
                    <a:pt x="930" y="801"/>
                    <a:pt x="443" y="249"/>
                  </a:cubicBezTo>
                  <a:cubicBezTo>
                    <a:pt x="335" y="131"/>
                    <a:pt x="152" y="1"/>
                    <a:pt x="11" y="1"/>
                  </a:cubicBezTo>
                  <a:close/>
                </a:path>
              </a:pathLst>
            </a:custGeom>
            <a:solidFill>
              <a:srgbClr val="3034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29"/>
            <p:cNvSpPr/>
            <p:nvPr/>
          </p:nvSpPr>
          <p:spPr>
            <a:xfrm>
              <a:off x="1442625" y="2072625"/>
              <a:ext cx="63500" cy="84625"/>
            </a:xfrm>
            <a:custGeom>
              <a:rect b="b" l="l" r="r" t="t"/>
              <a:pathLst>
                <a:path extrusionOk="0" h="3385" w="2540">
                  <a:moveTo>
                    <a:pt x="22" y="1"/>
                  </a:moveTo>
                  <a:cubicBezTo>
                    <a:pt x="10" y="1"/>
                    <a:pt x="10" y="1"/>
                    <a:pt x="0" y="12"/>
                  </a:cubicBezTo>
                  <a:cubicBezTo>
                    <a:pt x="432" y="617"/>
                    <a:pt x="724" y="1266"/>
                    <a:pt x="637" y="1979"/>
                  </a:cubicBezTo>
                  <a:cubicBezTo>
                    <a:pt x="584" y="2368"/>
                    <a:pt x="529" y="2919"/>
                    <a:pt x="918" y="2984"/>
                  </a:cubicBezTo>
                  <a:lnTo>
                    <a:pt x="940" y="2984"/>
                  </a:lnTo>
                  <a:cubicBezTo>
                    <a:pt x="551" y="2919"/>
                    <a:pt x="605" y="2368"/>
                    <a:pt x="659" y="1979"/>
                  </a:cubicBezTo>
                  <a:cubicBezTo>
                    <a:pt x="757" y="1255"/>
                    <a:pt x="454" y="606"/>
                    <a:pt x="22" y="1"/>
                  </a:cubicBezTo>
                  <a:close/>
                  <a:moveTo>
                    <a:pt x="2021" y="2109"/>
                  </a:moveTo>
                  <a:cubicBezTo>
                    <a:pt x="2086" y="2119"/>
                    <a:pt x="2140" y="2131"/>
                    <a:pt x="2184" y="2184"/>
                  </a:cubicBezTo>
                  <a:cubicBezTo>
                    <a:pt x="2518" y="2477"/>
                    <a:pt x="1805" y="3006"/>
                    <a:pt x="1795" y="3385"/>
                  </a:cubicBezTo>
                  <a:lnTo>
                    <a:pt x="1816" y="3385"/>
                  </a:lnTo>
                  <a:cubicBezTo>
                    <a:pt x="1827" y="3006"/>
                    <a:pt x="2540" y="2477"/>
                    <a:pt x="2216" y="2184"/>
                  </a:cubicBezTo>
                  <a:cubicBezTo>
                    <a:pt x="2162" y="2131"/>
                    <a:pt x="2097" y="2109"/>
                    <a:pt x="2032" y="2109"/>
                  </a:cubicBezTo>
                  <a:close/>
                </a:path>
              </a:pathLst>
            </a:custGeom>
            <a:solidFill>
              <a:srgbClr val="3034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29"/>
            <p:cNvSpPr/>
            <p:nvPr/>
          </p:nvSpPr>
          <p:spPr>
            <a:xfrm>
              <a:off x="1487475" y="2157225"/>
              <a:ext cx="13550" cy="7850"/>
            </a:xfrm>
            <a:custGeom>
              <a:rect b="b" l="l" r="r" t="t"/>
              <a:pathLst>
                <a:path extrusionOk="0" h="314" w="542">
                  <a:moveTo>
                    <a:pt x="1" y="1"/>
                  </a:moveTo>
                  <a:cubicBezTo>
                    <a:pt x="1" y="65"/>
                    <a:pt x="22" y="141"/>
                    <a:pt x="87" y="195"/>
                  </a:cubicBezTo>
                  <a:cubicBezTo>
                    <a:pt x="152" y="260"/>
                    <a:pt x="238" y="282"/>
                    <a:pt x="325" y="292"/>
                  </a:cubicBezTo>
                  <a:cubicBezTo>
                    <a:pt x="390" y="314"/>
                    <a:pt x="465" y="314"/>
                    <a:pt x="530" y="314"/>
                  </a:cubicBezTo>
                  <a:lnTo>
                    <a:pt x="541" y="314"/>
                  </a:lnTo>
                  <a:cubicBezTo>
                    <a:pt x="476" y="314"/>
                    <a:pt x="411" y="303"/>
                    <a:pt x="346" y="292"/>
                  </a:cubicBezTo>
                  <a:cubicBezTo>
                    <a:pt x="260" y="282"/>
                    <a:pt x="173" y="260"/>
                    <a:pt x="109" y="195"/>
                  </a:cubicBezTo>
                  <a:cubicBezTo>
                    <a:pt x="54" y="141"/>
                    <a:pt x="22" y="76"/>
                    <a:pt x="22" y="1"/>
                  </a:cubicBezTo>
                  <a:close/>
                </a:path>
              </a:pathLst>
            </a:custGeom>
            <a:solidFill>
              <a:srgbClr val="575B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29"/>
            <p:cNvSpPr/>
            <p:nvPr/>
          </p:nvSpPr>
          <p:spPr>
            <a:xfrm>
              <a:off x="1317225" y="1579425"/>
              <a:ext cx="395125" cy="453225"/>
            </a:xfrm>
            <a:custGeom>
              <a:rect b="b" l="l" r="r" t="t"/>
              <a:pathLst>
                <a:path extrusionOk="0" h="18129" w="15805">
                  <a:moveTo>
                    <a:pt x="10399" y="1"/>
                  </a:moveTo>
                  <a:lnTo>
                    <a:pt x="10399" y="1"/>
                  </a:lnTo>
                  <a:cubicBezTo>
                    <a:pt x="10529" y="98"/>
                    <a:pt x="10702" y="217"/>
                    <a:pt x="10885" y="336"/>
                  </a:cubicBezTo>
                  <a:cubicBezTo>
                    <a:pt x="10724" y="217"/>
                    <a:pt x="10572" y="98"/>
                    <a:pt x="10399" y="1"/>
                  </a:cubicBezTo>
                  <a:close/>
                  <a:moveTo>
                    <a:pt x="14972" y="6843"/>
                  </a:moveTo>
                  <a:cubicBezTo>
                    <a:pt x="14972" y="6852"/>
                    <a:pt x="14972" y="6861"/>
                    <a:pt x="14978" y="6864"/>
                  </a:cubicBezTo>
                  <a:lnTo>
                    <a:pt x="14978" y="6864"/>
                  </a:lnTo>
                  <a:cubicBezTo>
                    <a:pt x="14976" y="6857"/>
                    <a:pt x="14974" y="6850"/>
                    <a:pt x="14972" y="6843"/>
                  </a:cubicBezTo>
                  <a:close/>
                  <a:moveTo>
                    <a:pt x="14978" y="6864"/>
                  </a:moveTo>
                  <a:cubicBezTo>
                    <a:pt x="15181" y="7539"/>
                    <a:pt x="15373" y="8224"/>
                    <a:pt x="15426" y="8952"/>
                  </a:cubicBezTo>
                  <a:cubicBezTo>
                    <a:pt x="15502" y="10000"/>
                    <a:pt x="15458" y="11059"/>
                    <a:pt x="15740" y="12075"/>
                  </a:cubicBezTo>
                  <a:cubicBezTo>
                    <a:pt x="15758" y="12101"/>
                    <a:pt x="15773" y="12126"/>
                    <a:pt x="15785" y="12153"/>
                  </a:cubicBezTo>
                  <a:lnTo>
                    <a:pt x="15785" y="12153"/>
                  </a:lnTo>
                  <a:cubicBezTo>
                    <a:pt x="15254" y="10389"/>
                    <a:pt x="15752" y="8585"/>
                    <a:pt x="14983" y="6865"/>
                  </a:cubicBezTo>
                  <a:cubicBezTo>
                    <a:pt x="14981" y="6865"/>
                    <a:pt x="14979" y="6864"/>
                    <a:pt x="14978" y="6864"/>
                  </a:cubicBezTo>
                  <a:close/>
                  <a:moveTo>
                    <a:pt x="15785" y="12153"/>
                  </a:moveTo>
                  <a:cubicBezTo>
                    <a:pt x="15791" y="12174"/>
                    <a:pt x="15798" y="12195"/>
                    <a:pt x="15804" y="12216"/>
                  </a:cubicBezTo>
                  <a:cubicBezTo>
                    <a:pt x="15800" y="12194"/>
                    <a:pt x="15793" y="12173"/>
                    <a:pt x="15785" y="12153"/>
                  </a:cubicBezTo>
                  <a:close/>
                  <a:moveTo>
                    <a:pt x="4519" y="15092"/>
                  </a:moveTo>
                  <a:cubicBezTo>
                    <a:pt x="4270" y="15092"/>
                    <a:pt x="4065" y="15188"/>
                    <a:pt x="3924" y="15416"/>
                  </a:cubicBezTo>
                  <a:lnTo>
                    <a:pt x="3935" y="15426"/>
                  </a:lnTo>
                  <a:cubicBezTo>
                    <a:pt x="4086" y="15188"/>
                    <a:pt x="4291" y="15092"/>
                    <a:pt x="4529" y="15092"/>
                  </a:cubicBezTo>
                  <a:close/>
                  <a:moveTo>
                    <a:pt x="14128" y="11513"/>
                  </a:moveTo>
                  <a:cubicBezTo>
                    <a:pt x="13837" y="11513"/>
                    <a:pt x="13566" y="11556"/>
                    <a:pt x="13393" y="11632"/>
                  </a:cubicBezTo>
                  <a:cubicBezTo>
                    <a:pt x="12529" y="12010"/>
                    <a:pt x="11923" y="13103"/>
                    <a:pt x="11037" y="13589"/>
                  </a:cubicBezTo>
                  <a:cubicBezTo>
                    <a:pt x="10680" y="13783"/>
                    <a:pt x="10291" y="13946"/>
                    <a:pt x="10042" y="14270"/>
                  </a:cubicBezTo>
                  <a:cubicBezTo>
                    <a:pt x="9751" y="14648"/>
                    <a:pt x="9718" y="15167"/>
                    <a:pt x="9826" y="15632"/>
                  </a:cubicBezTo>
                  <a:cubicBezTo>
                    <a:pt x="9934" y="16096"/>
                    <a:pt x="10172" y="16519"/>
                    <a:pt x="10378" y="16951"/>
                  </a:cubicBezTo>
                  <a:cubicBezTo>
                    <a:pt x="10421" y="17037"/>
                    <a:pt x="10453" y="17134"/>
                    <a:pt x="10421" y="17232"/>
                  </a:cubicBezTo>
                  <a:cubicBezTo>
                    <a:pt x="10378" y="17318"/>
                    <a:pt x="10270" y="17362"/>
                    <a:pt x="10172" y="17383"/>
                  </a:cubicBezTo>
                  <a:cubicBezTo>
                    <a:pt x="9934" y="17448"/>
                    <a:pt x="9696" y="17480"/>
                    <a:pt x="9459" y="17480"/>
                  </a:cubicBezTo>
                  <a:lnTo>
                    <a:pt x="9470" y="17480"/>
                  </a:lnTo>
                  <a:cubicBezTo>
                    <a:pt x="9708" y="17480"/>
                    <a:pt x="9956" y="17448"/>
                    <a:pt x="10205" y="17383"/>
                  </a:cubicBezTo>
                  <a:cubicBezTo>
                    <a:pt x="10302" y="17362"/>
                    <a:pt x="10399" y="17318"/>
                    <a:pt x="10443" y="17232"/>
                  </a:cubicBezTo>
                  <a:cubicBezTo>
                    <a:pt x="10475" y="17134"/>
                    <a:pt x="10443" y="17037"/>
                    <a:pt x="10399" y="16951"/>
                  </a:cubicBezTo>
                  <a:cubicBezTo>
                    <a:pt x="10194" y="16519"/>
                    <a:pt x="9956" y="16096"/>
                    <a:pt x="9848" y="15632"/>
                  </a:cubicBezTo>
                  <a:cubicBezTo>
                    <a:pt x="9740" y="15167"/>
                    <a:pt x="9783" y="14648"/>
                    <a:pt x="10064" y="14270"/>
                  </a:cubicBezTo>
                  <a:cubicBezTo>
                    <a:pt x="10313" y="13946"/>
                    <a:pt x="10702" y="13783"/>
                    <a:pt x="11058" y="13589"/>
                  </a:cubicBezTo>
                  <a:cubicBezTo>
                    <a:pt x="11945" y="13103"/>
                    <a:pt x="12550" y="12010"/>
                    <a:pt x="13415" y="11632"/>
                  </a:cubicBezTo>
                  <a:cubicBezTo>
                    <a:pt x="13588" y="11556"/>
                    <a:pt x="13847" y="11524"/>
                    <a:pt x="14140" y="11513"/>
                  </a:cubicBezTo>
                  <a:close/>
                  <a:moveTo>
                    <a:pt x="0" y="13362"/>
                  </a:moveTo>
                  <a:lnTo>
                    <a:pt x="0" y="13362"/>
                  </a:lnTo>
                  <a:cubicBezTo>
                    <a:pt x="32" y="13394"/>
                    <a:pt x="65" y="13437"/>
                    <a:pt x="87" y="13470"/>
                  </a:cubicBezTo>
                  <a:cubicBezTo>
                    <a:pt x="779" y="14184"/>
                    <a:pt x="1416" y="14940"/>
                    <a:pt x="2000" y="15729"/>
                  </a:cubicBezTo>
                  <a:cubicBezTo>
                    <a:pt x="2573" y="16507"/>
                    <a:pt x="3092" y="17329"/>
                    <a:pt x="3686" y="18097"/>
                  </a:cubicBezTo>
                  <a:cubicBezTo>
                    <a:pt x="3697" y="18107"/>
                    <a:pt x="3719" y="18118"/>
                    <a:pt x="3729" y="18129"/>
                  </a:cubicBezTo>
                  <a:cubicBezTo>
                    <a:pt x="3124" y="17350"/>
                    <a:pt x="2605" y="16519"/>
                    <a:pt x="2021" y="15729"/>
                  </a:cubicBezTo>
                  <a:cubicBezTo>
                    <a:pt x="1406" y="14897"/>
                    <a:pt x="735" y="14097"/>
                    <a:pt x="0" y="13362"/>
                  </a:cubicBezTo>
                  <a:close/>
                </a:path>
              </a:pathLst>
            </a:custGeom>
            <a:solidFill>
              <a:srgbClr val="E290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29"/>
            <p:cNvSpPr/>
            <p:nvPr/>
          </p:nvSpPr>
          <p:spPr>
            <a:xfrm>
              <a:off x="1228300" y="1527800"/>
              <a:ext cx="642675" cy="637275"/>
            </a:xfrm>
            <a:custGeom>
              <a:rect b="b" l="l" r="r" t="t"/>
              <a:pathLst>
                <a:path extrusionOk="0" h="25491" w="25707">
                  <a:moveTo>
                    <a:pt x="11146" y="1"/>
                  </a:moveTo>
                  <a:cubicBezTo>
                    <a:pt x="9978" y="1"/>
                    <a:pt x="8821" y="412"/>
                    <a:pt x="7870" y="1103"/>
                  </a:cubicBezTo>
                  <a:cubicBezTo>
                    <a:pt x="7557" y="1341"/>
                    <a:pt x="7243" y="1612"/>
                    <a:pt x="6875" y="1763"/>
                  </a:cubicBezTo>
                  <a:cubicBezTo>
                    <a:pt x="6822" y="1785"/>
                    <a:pt x="6746" y="1817"/>
                    <a:pt x="6681" y="1817"/>
                  </a:cubicBezTo>
                  <a:cubicBezTo>
                    <a:pt x="6659" y="1817"/>
                    <a:pt x="6649" y="1806"/>
                    <a:pt x="6627" y="1806"/>
                  </a:cubicBezTo>
                  <a:cubicBezTo>
                    <a:pt x="6325" y="1730"/>
                    <a:pt x="6476" y="1288"/>
                    <a:pt x="6476" y="974"/>
                  </a:cubicBezTo>
                  <a:cubicBezTo>
                    <a:pt x="6476" y="553"/>
                    <a:pt x="6044" y="228"/>
                    <a:pt x="5622" y="217"/>
                  </a:cubicBezTo>
                  <a:lnTo>
                    <a:pt x="5578" y="217"/>
                  </a:lnTo>
                  <a:cubicBezTo>
                    <a:pt x="5179" y="217"/>
                    <a:pt x="4790" y="433"/>
                    <a:pt x="4465" y="671"/>
                  </a:cubicBezTo>
                  <a:cubicBezTo>
                    <a:pt x="3633" y="1288"/>
                    <a:pt x="2984" y="2152"/>
                    <a:pt x="2606" y="3114"/>
                  </a:cubicBezTo>
                  <a:cubicBezTo>
                    <a:pt x="2303" y="3882"/>
                    <a:pt x="2335" y="4736"/>
                    <a:pt x="2141" y="5525"/>
                  </a:cubicBezTo>
                  <a:cubicBezTo>
                    <a:pt x="2119" y="5687"/>
                    <a:pt x="2076" y="5849"/>
                    <a:pt x="2011" y="6001"/>
                  </a:cubicBezTo>
                  <a:cubicBezTo>
                    <a:pt x="1881" y="6335"/>
                    <a:pt x="1708" y="6660"/>
                    <a:pt x="1374" y="6757"/>
                  </a:cubicBezTo>
                  <a:cubicBezTo>
                    <a:pt x="930" y="6887"/>
                    <a:pt x="617" y="7363"/>
                    <a:pt x="692" y="7817"/>
                  </a:cubicBezTo>
                  <a:cubicBezTo>
                    <a:pt x="725" y="7957"/>
                    <a:pt x="779" y="8108"/>
                    <a:pt x="757" y="8249"/>
                  </a:cubicBezTo>
                  <a:cubicBezTo>
                    <a:pt x="682" y="8649"/>
                    <a:pt x="0" y="8833"/>
                    <a:pt x="98" y="9232"/>
                  </a:cubicBezTo>
                  <a:cubicBezTo>
                    <a:pt x="531" y="9546"/>
                    <a:pt x="973" y="9892"/>
                    <a:pt x="1201" y="10368"/>
                  </a:cubicBezTo>
                  <a:cubicBezTo>
                    <a:pt x="1514" y="10984"/>
                    <a:pt x="1417" y="11719"/>
                    <a:pt x="1557" y="12389"/>
                  </a:cubicBezTo>
                  <a:cubicBezTo>
                    <a:pt x="1784" y="13438"/>
                    <a:pt x="2498" y="14389"/>
                    <a:pt x="3265" y="15135"/>
                  </a:cubicBezTo>
                  <a:lnTo>
                    <a:pt x="3557" y="15427"/>
                  </a:lnTo>
                  <a:cubicBezTo>
                    <a:pt x="4292" y="16162"/>
                    <a:pt x="4963" y="16962"/>
                    <a:pt x="5578" y="17794"/>
                  </a:cubicBezTo>
                  <a:cubicBezTo>
                    <a:pt x="6162" y="18584"/>
                    <a:pt x="6681" y="19415"/>
                    <a:pt x="7286" y="20194"/>
                  </a:cubicBezTo>
                  <a:cubicBezTo>
                    <a:pt x="7362" y="20291"/>
                    <a:pt x="7449" y="20388"/>
                    <a:pt x="7524" y="20486"/>
                  </a:cubicBezTo>
                  <a:cubicBezTo>
                    <a:pt x="7870" y="20886"/>
                    <a:pt x="8249" y="21308"/>
                    <a:pt x="8562" y="21750"/>
                  </a:cubicBezTo>
                  <a:cubicBezTo>
                    <a:pt x="8573" y="21762"/>
                    <a:pt x="8583" y="21772"/>
                    <a:pt x="8595" y="21794"/>
                  </a:cubicBezTo>
                  <a:cubicBezTo>
                    <a:pt x="9027" y="22399"/>
                    <a:pt x="9330" y="23048"/>
                    <a:pt x="9232" y="23772"/>
                  </a:cubicBezTo>
                  <a:cubicBezTo>
                    <a:pt x="9178" y="24161"/>
                    <a:pt x="9124" y="24712"/>
                    <a:pt x="9513" y="24777"/>
                  </a:cubicBezTo>
                  <a:lnTo>
                    <a:pt x="9546" y="24777"/>
                  </a:lnTo>
                  <a:cubicBezTo>
                    <a:pt x="9794" y="24767"/>
                    <a:pt x="9957" y="24486"/>
                    <a:pt x="10086" y="24270"/>
                  </a:cubicBezTo>
                  <a:cubicBezTo>
                    <a:pt x="10195" y="24085"/>
                    <a:pt x="10400" y="23902"/>
                    <a:pt x="10584" y="23902"/>
                  </a:cubicBezTo>
                  <a:lnTo>
                    <a:pt x="10605" y="23902"/>
                  </a:lnTo>
                  <a:cubicBezTo>
                    <a:pt x="10670" y="23902"/>
                    <a:pt x="10735" y="23924"/>
                    <a:pt x="10789" y="23977"/>
                  </a:cubicBezTo>
                  <a:cubicBezTo>
                    <a:pt x="11113" y="24270"/>
                    <a:pt x="10400" y="24799"/>
                    <a:pt x="10389" y="25178"/>
                  </a:cubicBezTo>
                  <a:cubicBezTo>
                    <a:pt x="10389" y="25253"/>
                    <a:pt x="10421" y="25318"/>
                    <a:pt x="10476" y="25372"/>
                  </a:cubicBezTo>
                  <a:cubicBezTo>
                    <a:pt x="10540" y="25437"/>
                    <a:pt x="10627" y="25459"/>
                    <a:pt x="10713" y="25469"/>
                  </a:cubicBezTo>
                  <a:cubicBezTo>
                    <a:pt x="10778" y="25480"/>
                    <a:pt x="10843" y="25491"/>
                    <a:pt x="10908" y="25491"/>
                  </a:cubicBezTo>
                  <a:cubicBezTo>
                    <a:pt x="11621" y="25480"/>
                    <a:pt x="12302" y="24875"/>
                    <a:pt x="12335" y="24161"/>
                  </a:cubicBezTo>
                  <a:cubicBezTo>
                    <a:pt x="12335" y="24107"/>
                    <a:pt x="12335" y="24053"/>
                    <a:pt x="12367" y="23999"/>
                  </a:cubicBezTo>
                  <a:cubicBezTo>
                    <a:pt x="12400" y="23934"/>
                    <a:pt x="12453" y="23902"/>
                    <a:pt x="12518" y="23902"/>
                  </a:cubicBezTo>
                  <a:lnTo>
                    <a:pt x="12540" y="23902"/>
                  </a:lnTo>
                  <a:cubicBezTo>
                    <a:pt x="12681" y="23902"/>
                    <a:pt x="12864" y="24032"/>
                    <a:pt x="12972" y="24150"/>
                  </a:cubicBezTo>
                  <a:cubicBezTo>
                    <a:pt x="13459" y="24702"/>
                    <a:pt x="14108" y="25134"/>
                    <a:pt x="14832" y="25210"/>
                  </a:cubicBezTo>
                  <a:cubicBezTo>
                    <a:pt x="14896" y="25221"/>
                    <a:pt x="14951" y="25221"/>
                    <a:pt x="15016" y="25221"/>
                  </a:cubicBezTo>
                  <a:cubicBezTo>
                    <a:pt x="15675" y="25221"/>
                    <a:pt x="16356" y="24875"/>
                    <a:pt x="16626" y="24270"/>
                  </a:cubicBezTo>
                  <a:cubicBezTo>
                    <a:pt x="16691" y="24150"/>
                    <a:pt x="16734" y="24010"/>
                    <a:pt x="16842" y="23945"/>
                  </a:cubicBezTo>
                  <a:cubicBezTo>
                    <a:pt x="16897" y="23912"/>
                    <a:pt x="16950" y="23902"/>
                    <a:pt x="17005" y="23902"/>
                  </a:cubicBezTo>
                  <a:lnTo>
                    <a:pt x="17026" y="23902"/>
                  </a:lnTo>
                  <a:cubicBezTo>
                    <a:pt x="17178" y="23902"/>
                    <a:pt x="17339" y="23999"/>
                    <a:pt x="17469" y="24085"/>
                  </a:cubicBezTo>
                  <a:cubicBezTo>
                    <a:pt x="18075" y="24474"/>
                    <a:pt x="18799" y="24669"/>
                    <a:pt x="19513" y="24669"/>
                  </a:cubicBezTo>
                  <a:cubicBezTo>
                    <a:pt x="20140" y="24669"/>
                    <a:pt x="20777" y="24518"/>
                    <a:pt x="21329" y="24215"/>
                  </a:cubicBezTo>
                  <a:cubicBezTo>
                    <a:pt x="21999" y="23848"/>
                    <a:pt x="22539" y="23264"/>
                    <a:pt x="22885" y="22583"/>
                  </a:cubicBezTo>
                  <a:cubicBezTo>
                    <a:pt x="23058" y="22259"/>
                    <a:pt x="23231" y="21858"/>
                    <a:pt x="23253" y="21481"/>
                  </a:cubicBezTo>
                  <a:cubicBezTo>
                    <a:pt x="23285" y="21135"/>
                    <a:pt x="23220" y="20864"/>
                    <a:pt x="23534" y="20594"/>
                  </a:cubicBezTo>
                  <a:cubicBezTo>
                    <a:pt x="23739" y="20421"/>
                    <a:pt x="23998" y="20323"/>
                    <a:pt x="24236" y="20205"/>
                  </a:cubicBezTo>
                  <a:cubicBezTo>
                    <a:pt x="24745" y="19946"/>
                    <a:pt x="25220" y="19567"/>
                    <a:pt x="25458" y="19048"/>
                  </a:cubicBezTo>
                  <a:cubicBezTo>
                    <a:pt x="25706" y="18529"/>
                    <a:pt x="25696" y="17870"/>
                    <a:pt x="25328" y="17426"/>
                  </a:cubicBezTo>
                  <a:cubicBezTo>
                    <a:pt x="24939" y="16951"/>
                    <a:pt x="24279" y="16821"/>
                    <a:pt x="23685" y="16638"/>
                  </a:cubicBezTo>
                  <a:cubicBezTo>
                    <a:pt x="23448" y="16573"/>
                    <a:pt x="23198" y="16475"/>
                    <a:pt x="23058" y="16270"/>
                  </a:cubicBezTo>
                  <a:cubicBezTo>
                    <a:pt x="22809" y="15924"/>
                    <a:pt x="23004" y="15427"/>
                    <a:pt x="23307" y="15146"/>
                  </a:cubicBezTo>
                  <a:cubicBezTo>
                    <a:pt x="23436" y="15027"/>
                    <a:pt x="23599" y="14919"/>
                    <a:pt x="23652" y="14746"/>
                  </a:cubicBezTo>
                  <a:cubicBezTo>
                    <a:pt x="23717" y="14508"/>
                    <a:pt x="23534" y="14260"/>
                    <a:pt x="23318" y="14151"/>
                  </a:cubicBezTo>
                  <a:cubicBezTo>
                    <a:pt x="23090" y="14043"/>
                    <a:pt x="22842" y="14022"/>
                    <a:pt x="22604" y="13957"/>
                  </a:cubicBezTo>
                  <a:cubicBezTo>
                    <a:pt x="22367" y="13892"/>
                    <a:pt x="22117" y="13751"/>
                    <a:pt x="22042" y="13513"/>
                  </a:cubicBezTo>
                  <a:cubicBezTo>
                    <a:pt x="21934" y="13189"/>
                    <a:pt x="22204" y="12865"/>
                    <a:pt x="22269" y="12519"/>
                  </a:cubicBezTo>
                  <a:cubicBezTo>
                    <a:pt x="22323" y="12216"/>
                    <a:pt x="22204" y="11892"/>
                    <a:pt x="21956" y="11697"/>
                  </a:cubicBezTo>
                  <a:cubicBezTo>
                    <a:pt x="21577" y="11406"/>
                    <a:pt x="21036" y="11481"/>
                    <a:pt x="20572" y="11330"/>
                  </a:cubicBezTo>
                  <a:cubicBezTo>
                    <a:pt x="19902" y="11103"/>
                    <a:pt x="19513" y="10411"/>
                    <a:pt x="19188" y="9763"/>
                  </a:cubicBezTo>
                  <a:cubicBezTo>
                    <a:pt x="18853" y="9114"/>
                    <a:pt x="18529" y="8465"/>
                    <a:pt x="18194" y="7817"/>
                  </a:cubicBezTo>
                  <a:lnTo>
                    <a:pt x="18194" y="7817"/>
                  </a:lnTo>
                  <a:cubicBezTo>
                    <a:pt x="18302" y="8184"/>
                    <a:pt x="18420" y="8541"/>
                    <a:pt x="18529" y="8908"/>
                  </a:cubicBezTo>
                  <a:cubicBezTo>
                    <a:pt x="18529" y="8919"/>
                    <a:pt x="18529" y="8930"/>
                    <a:pt x="18540" y="8930"/>
                  </a:cubicBezTo>
                  <a:cubicBezTo>
                    <a:pt x="19309" y="10650"/>
                    <a:pt x="18811" y="12454"/>
                    <a:pt x="19342" y="14218"/>
                  </a:cubicBezTo>
                  <a:lnTo>
                    <a:pt x="19342" y="14218"/>
                  </a:lnTo>
                  <a:cubicBezTo>
                    <a:pt x="19330" y="14191"/>
                    <a:pt x="19315" y="14166"/>
                    <a:pt x="19297" y="14140"/>
                  </a:cubicBezTo>
                  <a:lnTo>
                    <a:pt x="19297" y="14140"/>
                  </a:lnTo>
                  <a:cubicBezTo>
                    <a:pt x="19307" y="14195"/>
                    <a:pt x="19329" y="14238"/>
                    <a:pt x="19340" y="14281"/>
                  </a:cubicBezTo>
                  <a:cubicBezTo>
                    <a:pt x="19188" y="13794"/>
                    <a:pt x="18367" y="13589"/>
                    <a:pt x="17697" y="13578"/>
                  </a:cubicBezTo>
                  <a:cubicBezTo>
                    <a:pt x="17404" y="13589"/>
                    <a:pt x="17145" y="13621"/>
                    <a:pt x="16972" y="13697"/>
                  </a:cubicBezTo>
                  <a:cubicBezTo>
                    <a:pt x="16107" y="14075"/>
                    <a:pt x="15502" y="15168"/>
                    <a:pt x="14615" y="15654"/>
                  </a:cubicBezTo>
                  <a:cubicBezTo>
                    <a:pt x="14259" y="15848"/>
                    <a:pt x="13870" y="16011"/>
                    <a:pt x="13621" y="16335"/>
                  </a:cubicBezTo>
                  <a:cubicBezTo>
                    <a:pt x="13340" y="16713"/>
                    <a:pt x="13297" y="17232"/>
                    <a:pt x="13405" y="17697"/>
                  </a:cubicBezTo>
                  <a:cubicBezTo>
                    <a:pt x="13513" y="18161"/>
                    <a:pt x="13751" y="18584"/>
                    <a:pt x="13956" y="19016"/>
                  </a:cubicBezTo>
                  <a:cubicBezTo>
                    <a:pt x="14000" y="19102"/>
                    <a:pt x="14032" y="19199"/>
                    <a:pt x="14000" y="19297"/>
                  </a:cubicBezTo>
                  <a:cubicBezTo>
                    <a:pt x="13956" y="19383"/>
                    <a:pt x="13859" y="19427"/>
                    <a:pt x="13762" y="19448"/>
                  </a:cubicBezTo>
                  <a:cubicBezTo>
                    <a:pt x="13513" y="19513"/>
                    <a:pt x="13265" y="19545"/>
                    <a:pt x="13027" y="19545"/>
                  </a:cubicBezTo>
                  <a:lnTo>
                    <a:pt x="13005" y="19545"/>
                  </a:lnTo>
                  <a:cubicBezTo>
                    <a:pt x="11610" y="19545"/>
                    <a:pt x="10346" y="18519"/>
                    <a:pt x="9287" y="17697"/>
                  </a:cubicBezTo>
                  <a:cubicBezTo>
                    <a:pt x="8994" y="17470"/>
                    <a:pt x="8681" y="17253"/>
                    <a:pt x="8324" y="17178"/>
                  </a:cubicBezTo>
                  <a:cubicBezTo>
                    <a:pt x="8238" y="17167"/>
                    <a:pt x="8162" y="17157"/>
                    <a:pt x="8086" y="17157"/>
                  </a:cubicBezTo>
                  <a:cubicBezTo>
                    <a:pt x="7848" y="17157"/>
                    <a:pt x="7643" y="17253"/>
                    <a:pt x="7492" y="17491"/>
                  </a:cubicBezTo>
                  <a:lnTo>
                    <a:pt x="7481" y="17481"/>
                  </a:lnTo>
                  <a:cubicBezTo>
                    <a:pt x="7470" y="17481"/>
                    <a:pt x="7470" y="17491"/>
                    <a:pt x="7470" y="17491"/>
                  </a:cubicBezTo>
                  <a:cubicBezTo>
                    <a:pt x="7027" y="17351"/>
                    <a:pt x="6671" y="16994"/>
                    <a:pt x="6389" y="16616"/>
                  </a:cubicBezTo>
                  <a:cubicBezTo>
                    <a:pt x="6097" y="16249"/>
                    <a:pt x="5871" y="15827"/>
                    <a:pt x="5568" y="15470"/>
                  </a:cubicBezTo>
                  <a:cubicBezTo>
                    <a:pt x="5297" y="15146"/>
                    <a:pt x="4963" y="14875"/>
                    <a:pt x="4595" y="14670"/>
                  </a:cubicBezTo>
                  <a:cubicBezTo>
                    <a:pt x="3633" y="14140"/>
                    <a:pt x="3438" y="12865"/>
                    <a:pt x="2952" y="11881"/>
                  </a:cubicBezTo>
                  <a:cubicBezTo>
                    <a:pt x="2919" y="11827"/>
                    <a:pt x="2887" y="11752"/>
                    <a:pt x="2876" y="11687"/>
                  </a:cubicBezTo>
                  <a:cubicBezTo>
                    <a:pt x="2854" y="11524"/>
                    <a:pt x="2952" y="11373"/>
                    <a:pt x="3049" y="11254"/>
                  </a:cubicBezTo>
                  <a:cubicBezTo>
                    <a:pt x="3222" y="11017"/>
                    <a:pt x="3406" y="10789"/>
                    <a:pt x="3524" y="10519"/>
                  </a:cubicBezTo>
                  <a:cubicBezTo>
                    <a:pt x="3644" y="10249"/>
                    <a:pt x="3676" y="9924"/>
                    <a:pt x="3524" y="9665"/>
                  </a:cubicBezTo>
                  <a:cubicBezTo>
                    <a:pt x="3492" y="9611"/>
                    <a:pt x="3449" y="9557"/>
                    <a:pt x="3449" y="9492"/>
                  </a:cubicBezTo>
                  <a:cubicBezTo>
                    <a:pt x="3438" y="9395"/>
                    <a:pt x="3524" y="9319"/>
                    <a:pt x="3601" y="9244"/>
                  </a:cubicBezTo>
                  <a:cubicBezTo>
                    <a:pt x="4065" y="8833"/>
                    <a:pt x="4432" y="8292"/>
                    <a:pt x="4649" y="7709"/>
                  </a:cubicBezTo>
                  <a:cubicBezTo>
                    <a:pt x="4735" y="7481"/>
                    <a:pt x="4746" y="7147"/>
                    <a:pt x="4519" y="7070"/>
                  </a:cubicBezTo>
                  <a:cubicBezTo>
                    <a:pt x="4389" y="7017"/>
                    <a:pt x="4206" y="7070"/>
                    <a:pt x="4141" y="6952"/>
                  </a:cubicBezTo>
                  <a:cubicBezTo>
                    <a:pt x="4076" y="6854"/>
                    <a:pt x="4173" y="6736"/>
                    <a:pt x="4271" y="6660"/>
                  </a:cubicBezTo>
                  <a:cubicBezTo>
                    <a:pt x="4746" y="6239"/>
                    <a:pt x="5265" y="5795"/>
                    <a:pt x="5881" y="5644"/>
                  </a:cubicBezTo>
                  <a:cubicBezTo>
                    <a:pt x="6443" y="5514"/>
                    <a:pt x="7048" y="5622"/>
                    <a:pt x="7600" y="5471"/>
                  </a:cubicBezTo>
                  <a:cubicBezTo>
                    <a:pt x="8108" y="5331"/>
                    <a:pt x="8540" y="4995"/>
                    <a:pt x="8919" y="4639"/>
                  </a:cubicBezTo>
                  <a:cubicBezTo>
                    <a:pt x="9330" y="4250"/>
                    <a:pt x="9729" y="3687"/>
                    <a:pt x="9503" y="3169"/>
                  </a:cubicBezTo>
                  <a:cubicBezTo>
                    <a:pt x="9416" y="2984"/>
                    <a:pt x="9254" y="2811"/>
                    <a:pt x="9308" y="2617"/>
                  </a:cubicBezTo>
                  <a:cubicBezTo>
                    <a:pt x="9340" y="2498"/>
                    <a:pt x="9438" y="2422"/>
                    <a:pt x="9535" y="2357"/>
                  </a:cubicBezTo>
                  <a:cubicBezTo>
                    <a:pt x="10173" y="1915"/>
                    <a:pt x="10962" y="1774"/>
                    <a:pt x="11740" y="1698"/>
                  </a:cubicBezTo>
                  <a:cubicBezTo>
                    <a:pt x="12021" y="1666"/>
                    <a:pt x="12324" y="1634"/>
                    <a:pt x="12616" y="1634"/>
                  </a:cubicBezTo>
                  <a:cubicBezTo>
                    <a:pt x="13016" y="1634"/>
                    <a:pt x="13416" y="1698"/>
                    <a:pt x="13751" y="1925"/>
                  </a:cubicBezTo>
                  <a:cubicBezTo>
                    <a:pt x="13772" y="1936"/>
                    <a:pt x="13848" y="1990"/>
                    <a:pt x="13956" y="2066"/>
                  </a:cubicBezTo>
                  <a:cubicBezTo>
                    <a:pt x="14129" y="2163"/>
                    <a:pt x="14281" y="2282"/>
                    <a:pt x="14442" y="2401"/>
                  </a:cubicBezTo>
                  <a:cubicBezTo>
                    <a:pt x="14745" y="2606"/>
                    <a:pt x="15069" y="2811"/>
                    <a:pt x="15146" y="2811"/>
                  </a:cubicBezTo>
                  <a:cubicBezTo>
                    <a:pt x="15156" y="2811"/>
                    <a:pt x="15167" y="2801"/>
                    <a:pt x="15167" y="2790"/>
                  </a:cubicBezTo>
                  <a:cubicBezTo>
                    <a:pt x="15167" y="2184"/>
                    <a:pt x="14800" y="1644"/>
                    <a:pt x="14356" y="1223"/>
                  </a:cubicBezTo>
                  <a:cubicBezTo>
                    <a:pt x="13502" y="433"/>
                    <a:pt x="12324" y="1"/>
                    <a:pt x="111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29"/>
            <p:cNvSpPr/>
            <p:nvPr/>
          </p:nvSpPr>
          <p:spPr>
            <a:xfrm>
              <a:off x="1611250" y="1894000"/>
              <a:ext cx="72700" cy="78150"/>
            </a:xfrm>
            <a:custGeom>
              <a:rect b="b" l="l" r="r" t="t"/>
              <a:pathLst>
                <a:path extrusionOk="0" h="3126" w="2908">
                  <a:moveTo>
                    <a:pt x="2487" y="1"/>
                  </a:moveTo>
                  <a:cubicBezTo>
                    <a:pt x="2162" y="573"/>
                    <a:pt x="1957" y="1233"/>
                    <a:pt x="1903" y="1892"/>
                  </a:cubicBezTo>
                  <a:cubicBezTo>
                    <a:pt x="1892" y="1968"/>
                    <a:pt x="1892" y="2043"/>
                    <a:pt x="1838" y="2098"/>
                  </a:cubicBezTo>
                  <a:cubicBezTo>
                    <a:pt x="1784" y="2163"/>
                    <a:pt x="1697" y="2184"/>
                    <a:pt x="1622" y="2195"/>
                  </a:cubicBezTo>
                  <a:cubicBezTo>
                    <a:pt x="1092" y="2292"/>
                    <a:pt x="486" y="2324"/>
                    <a:pt x="0" y="2530"/>
                  </a:cubicBezTo>
                  <a:cubicBezTo>
                    <a:pt x="476" y="2876"/>
                    <a:pt x="1190" y="3016"/>
                    <a:pt x="1784" y="3103"/>
                  </a:cubicBezTo>
                  <a:cubicBezTo>
                    <a:pt x="1865" y="3116"/>
                    <a:pt x="1948" y="3125"/>
                    <a:pt x="2030" y="3125"/>
                  </a:cubicBezTo>
                  <a:cubicBezTo>
                    <a:pt x="2154" y="3125"/>
                    <a:pt x="2274" y="3103"/>
                    <a:pt x="2379" y="3038"/>
                  </a:cubicBezTo>
                  <a:cubicBezTo>
                    <a:pt x="2573" y="2919"/>
                    <a:pt x="2660" y="2682"/>
                    <a:pt x="2713" y="2454"/>
                  </a:cubicBezTo>
                  <a:cubicBezTo>
                    <a:pt x="2908" y="1644"/>
                    <a:pt x="2821" y="768"/>
                    <a:pt x="2487" y="1"/>
                  </a:cubicBezTo>
                  <a:close/>
                </a:path>
              </a:pathLst>
            </a:custGeom>
            <a:solidFill>
              <a:srgbClr val="FFFFFF">
                <a:alpha val="23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29"/>
            <p:cNvSpPr/>
            <p:nvPr/>
          </p:nvSpPr>
          <p:spPr>
            <a:xfrm>
              <a:off x="1296150" y="1939675"/>
              <a:ext cx="90525" cy="82700"/>
            </a:xfrm>
            <a:custGeom>
              <a:rect b="b" l="l" r="r" t="t"/>
              <a:pathLst>
                <a:path extrusionOk="0" h="3308" w="3621">
                  <a:moveTo>
                    <a:pt x="400" y="0"/>
                  </a:moveTo>
                  <a:cubicBezTo>
                    <a:pt x="270" y="0"/>
                    <a:pt x="130" y="22"/>
                    <a:pt x="0" y="76"/>
                  </a:cubicBezTo>
                  <a:cubicBezTo>
                    <a:pt x="22" y="98"/>
                    <a:pt x="1968" y="1654"/>
                    <a:pt x="1805" y="1686"/>
                  </a:cubicBezTo>
                  <a:cubicBezTo>
                    <a:pt x="1384" y="1773"/>
                    <a:pt x="1232" y="2368"/>
                    <a:pt x="1459" y="2735"/>
                  </a:cubicBezTo>
                  <a:cubicBezTo>
                    <a:pt x="1686" y="3103"/>
                    <a:pt x="2140" y="3265"/>
                    <a:pt x="2573" y="3298"/>
                  </a:cubicBezTo>
                  <a:cubicBezTo>
                    <a:pt x="2605" y="3308"/>
                    <a:pt x="2638" y="3308"/>
                    <a:pt x="2670" y="3308"/>
                  </a:cubicBezTo>
                  <a:cubicBezTo>
                    <a:pt x="3102" y="3308"/>
                    <a:pt x="3621" y="3081"/>
                    <a:pt x="3578" y="2649"/>
                  </a:cubicBezTo>
                  <a:cubicBezTo>
                    <a:pt x="3567" y="2498"/>
                    <a:pt x="3470" y="2357"/>
                    <a:pt x="3373" y="2227"/>
                  </a:cubicBezTo>
                  <a:cubicBezTo>
                    <a:pt x="2972" y="1698"/>
                    <a:pt x="2508" y="1211"/>
                    <a:pt x="2011" y="778"/>
                  </a:cubicBezTo>
                  <a:cubicBezTo>
                    <a:pt x="1654" y="476"/>
                    <a:pt x="1264" y="195"/>
                    <a:pt x="822" y="65"/>
                  </a:cubicBezTo>
                  <a:cubicBezTo>
                    <a:pt x="681" y="22"/>
                    <a:pt x="541" y="0"/>
                    <a:pt x="400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29"/>
            <p:cNvSpPr/>
            <p:nvPr/>
          </p:nvSpPr>
          <p:spPr>
            <a:xfrm>
              <a:off x="1581775" y="1838325"/>
              <a:ext cx="37325" cy="47850"/>
            </a:xfrm>
            <a:custGeom>
              <a:rect b="b" l="l" r="r" t="t"/>
              <a:pathLst>
                <a:path extrusionOk="0" h="1914" w="1493">
                  <a:moveTo>
                    <a:pt x="207" y="1"/>
                  </a:moveTo>
                  <a:cubicBezTo>
                    <a:pt x="1" y="444"/>
                    <a:pt x="455" y="1179"/>
                    <a:pt x="606" y="1579"/>
                  </a:cubicBezTo>
                  <a:cubicBezTo>
                    <a:pt x="661" y="1719"/>
                    <a:pt x="736" y="1882"/>
                    <a:pt x="877" y="1914"/>
                  </a:cubicBezTo>
                  <a:lnTo>
                    <a:pt x="930" y="1914"/>
                  </a:lnTo>
                  <a:cubicBezTo>
                    <a:pt x="952" y="1914"/>
                    <a:pt x="985" y="1914"/>
                    <a:pt x="1017" y="1903"/>
                  </a:cubicBezTo>
                  <a:cubicBezTo>
                    <a:pt x="942" y="1892"/>
                    <a:pt x="877" y="1871"/>
                    <a:pt x="812" y="1839"/>
                  </a:cubicBezTo>
                  <a:lnTo>
                    <a:pt x="812" y="1839"/>
                  </a:lnTo>
                  <a:cubicBezTo>
                    <a:pt x="877" y="1871"/>
                    <a:pt x="952" y="1892"/>
                    <a:pt x="1017" y="1903"/>
                  </a:cubicBezTo>
                  <a:cubicBezTo>
                    <a:pt x="1028" y="1903"/>
                    <a:pt x="1039" y="1892"/>
                    <a:pt x="1039" y="1892"/>
                  </a:cubicBezTo>
                  <a:cubicBezTo>
                    <a:pt x="1201" y="1849"/>
                    <a:pt x="1320" y="1730"/>
                    <a:pt x="1396" y="1579"/>
                  </a:cubicBezTo>
                  <a:cubicBezTo>
                    <a:pt x="1493" y="1385"/>
                    <a:pt x="1493" y="1147"/>
                    <a:pt x="1374" y="962"/>
                  </a:cubicBezTo>
                  <a:cubicBezTo>
                    <a:pt x="1266" y="801"/>
                    <a:pt x="1082" y="693"/>
                    <a:pt x="920" y="585"/>
                  </a:cubicBezTo>
                  <a:cubicBezTo>
                    <a:pt x="671" y="422"/>
                    <a:pt x="466" y="119"/>
                    <a:pt x="207" y="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29"/>
            <p:cNvSpPr/>
            <p:nvPr/>
          </p:nvSpPr>
          <p:spPr>
            <a:xfrm>
              <a:off x="1602075" y="1884275"/>
              <a:ext cx="5125" cy="1650"/>
            </a:xfrm>
            <a:custGeom>
              <a:rect b="b" l="l" r="r" t="t"/>
              <a:pathLst>
                <a:path extrusionOk="0" h="66" w="205">
                  <a:moveTo>
                    <a:pt x="0" y="1"/>
                  </a:moveTo>
                  <a:lnTo>
                    <a:pt x="0" y="1"/>
                  </a:lnTo>
                  <a:cubicBezTo>
                    <a:pt x="65" y="33"/>
                    <a:pt x="130" y="54"/>
                    <a:pt x="205" y="65"/>
                  </a:cubicBezTo>
                  <a:cubicBezTo>
                    <a:pt x="140" y="54"/>
                    <a:pt x="65" y="33"/>
                    <a:pt x="0" y="1"/>
                  </a:cubicBezTo>
                  <a:close/>
                </a:path>
              </a:pathLst>
            </a:custGeom>
            <a:solidFill>
              <a:srgbClr val="221D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29"/>
            <p:cNvSpPr/>
            <p:nvPr/>
          </p:nvSpPr>
          <p:spPr>
            <a:xfrm>
              <a:off x="1446400" y="1859125"/>
              <a:ext cx="62975" cy="74625"/>
            </a:xfrm>
            <a:custGeom>
              <a:rect b="b" l="l" r="r" t="t"/>
              <a:pathLst>
                <a:path extrusionOk="0" h="2985" w="2519">
                  <a:moveTo>
                    <a:pt x="1935" y="1"/>
                  </a:moveTo>
                  <a:cubicBezTo>
                    <a:pt x="1881" y="1"/>
                    <a:pt x="1816" y="22"/>
                    <a:pt x="1752" y="55"/>
                  </a:cubicBezTo>
                  <a:cubicBezTo>
                    <a:pt x="1514" y="163"/>
                    <a:pt x="1427" y="898"/>
                    <a:pt x="1298" y="1136"/>
                  </a:cubicBezTo>
                  <a:cubicBezTo>
                    <a:pt x="1060" y="1525"/>
                    <a:pt x="692" y="1850"/>
                    <a:pt x="292" y="2066"/>
                  </a:cubicBezTo>
                  <a:cubicBezTo>
                    <a:pt x="162" y="2131"/>
                    <a:pt x="0" y="2249"/>
                    <a:pt x="44" y="2390"/>
                  </a:cubicBezTo>
                  <a:cubicBezTo>
                    <a:pt x="65" y="2444"/>
                    <a:pt x="119" y="2487"/>
                    <a:pt x="162" y="2520"/>
                  </a:cubicBezTo>
                  <a:cubicBezTo>
                    <a:pt x="508" y="2779"/>
                    <a:pt x="940" y="2984"/>
                    <a:pt x="1351" y="2984"/>
                  </a:cubicBezTo>
                  <a:cubicBezTo>
                    <a:pt x="1567" y="2984"/>
                    <a:pt x="1784" y="2919"/>
                    <a:pt x="1957" y="2790"/>
                  </a:cubicBezTo>
                  <a:cubicBezTo>
                    <a:pt x="2249" y="2574"/>
                    <a:pt x="2379" y="2206"/>
                    <a:pt x="2443" y="1850"/>
                  </a:cubicBezTo>
                  <a:cubicBezTo>
                    <a:pt x="2519" y="1449"/>
                    <a:pt x="2487" y="1"/>
                    <a:pt x="1935" y="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29"/>
            <p:cNvSpPr/>
            <p:nvPr/>
          </p:nvSpPr>
          <p:spPr>
            <a:xfrm>
              <a:off x="1622850" y="1778600"/>
              <a:ext cx="61100" cy="48950"/>
            </a:xfrm>
            <a:custGeom>
              <a:rect b="b" l="l" r="r" t="t"/>
              <a:pathLst>
                <a:path extrusionOk="0" h="1958" w="2444">
                  <a:moveTo>
                    <a:pt x="1785" y="0"/>
                  </a:moveTo>
                  <a:cubicBezTo>
                    <a:pt x="1557" y="0"/>
                    <a:pt x="1363" y="228"/>
                    <a:pt x="1180" y="379"/>
                  </a:cubicBezTo>
                  <a:cubicBezTo>
                    <a:pt x="974" y="552"/>
                    <a:pt x="704" y="639"/>
                    <a:pt x="433" y="639"/>
                  </a:cubicBezTo>
                  <a:cubicBezTo>
                    <a:pt x="282" y="639"/>
                    <a:pt x="142" y="617"/>
                    <a:pt x="1" y="563"/>
                  </a:cubicBezTo>
                  <a:lnTo>
                    <a:pt x="1" y="563"/>
                  </a:lnTo>
                  <a:lnTo>
                    <a:pt x="163" y="714"/>
                  </a:lnTo>
                  <a:cubicBezTo>
                    <a:pt x="239" y="1136"/>
                    <a:pt x="455" y="1547"/>
                    <a:pt x="812" y="1784"/>
                  </a:cubicBezTo>
                  <a:cubicBezTo>
                    <a:pt x="995" y="1893"/>
                    <a:pt x="1212" y="1957"/>
                    <a:pt x="1428" y="1957"/>
                  </a:cubicBezTo>
                  <a:cubicBezTo>
                    <a:pt x="1644" y="1957"/>
                    <a:pt x="1850" y="1893"/>
                    <a:pt x="2023" y="1752"/>
                  </a:cubicBezTo>
                  <a:cubicBezTo>
                    <a:pt x="2434" y="1417"/>
                    <a:pt x="2444" y="747"/>
                    <a:pt x="2174" y="293"/>
                  </a:cubicBezTo>
                  <a:cubicBezTo>
                    <a:pt x="2098" y="163"/>
                    <a:pt x="2012" y="55"/>
                    <a:pt x="1871" y="12"/>
                  </a:cubicBezTo>
                  <a:cubicBezTo>
                    <a:pt x="1850" y="0"/>
                    <a:pt x="1817" y="0"/>
                    <a:pt x="1785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29"/>
            <p:cNvSpPr/>
            <p:nvPr/>
          </p:nvSpPr>
          <p:spPr>
            <a:xfrm>
              <a:off x="1215600" y="2176400"/>
              <a:ext cx="421325" cy="315950"/>
            </a:xfrm>
            <a:custGeom>
              <a:rect b="b" l="l" r="r" t="t"/>
              <a:pathLst>
                <a:path extrusionOk="0" h="12638" w="16853">
                  <a:moveTo>
                    <a:pt x="5254" y="1"/>
                  </a:moveTo>
                  <a:cubicBezTo>
                    <a:pt x="5092" y="1"/>
                    <a:pt x="4919" y="55"/>
                    <a:pt x="4767" y="120"/>
                  </a:cubicBezTo>
                  <a:cubicBezTo>
                    <a:pt x="3189" y="769"/>
                    <a:pt x="2022" y="2163"/>
                    <a:pt x="1168" y="3644"/>
                  </a:cubicBezTo>
                  <a:cubicBezTo>
                    <a:pt x="725" y="4411"/>
                    <a:pt x="303" y="5503"/>
                    <a:pt x="87" y="6628"/>
                  </a:cubicBezTo>
                  <a:cubicBezTo>
                    <a:pt x="1" y="7546"/>
                    <a:pt x="54" y="8487"/>
                    <a:pt x="260" y="9395"/>
                  </a:cubicBezTo>
                  <a:cubicBezTo>
                    <a:pt x="357" y="9827"/>
                    <a:pt x="508" y="10173"/>
                    <a:pt x="693" y="10465"/>
                  </a:cubicBezTo>
                  <a:cubicBezTo>
                    <a:pt x="876" y="10702"/>
                    <a:pt x="1103" y="10908"/>
                    <a:pt x="1373" y="11092"/>
                  </a:cubicBezTo>
                  <a:cubicBezTo>
                    <a:pt x="2357" y="11740"/>
                    <a:pt x="3449" y="11892"/>
                    <a:pt x="4573" y="12141"/>
                  </a:cubicBezTo>
                  <a:cubicBezTo>
                    <a:pt x="5254" y="12302"/>
                    <a:pt x="5968" y="12389"/>
                    <a:pt x="6692" y="12454"/>
                  </a:cubicBezTo>
                  <a:cubicBezTo>
                    <a:pt x="8119" y="12551"/>
                    <a:pt x="9578" y="12519"/>
                    <a:pt x="10951" y="12551"/>
                  </a:cubicBezTo>
                  <a:cubicBezTo>
                    <a:pt x="11102" y="12551"/>
                    <a:pt x="11308" y="12562"/>
                    <a:pt x="11546" y="12573"/>
                  </a:cubicBezTo>
                  <a:cubicBezTo>
                    <a:pt x="11805" y="12583"/>
                    <a:pt x="12075" y="12605"/>
                    <a:pt x="12346" y="12616"/>
                  </a:cubicBezTo>
                  <a:cubicBezTo>
                    <a:pt x="12637" y="12627"/>
                    <a:pt x="12951" y="12638"/>
                    <a:pt x="13275" y="12638"/>
                  </a:cubicBezTo>
                  <a:cubicBezTo>
                    <a:pt x="13956" y="12638"/>
                    <a:pt x="14659" y="12595"/>
                    <a:pt x="15275" y="12475"/>
                  </a:cubicBezTo>
                  <a:cubicBezTo>
                    <a:pt x="15999" y="12324"/>
                    <a:pt x="16572" y="12065"/>
                    <a:pt x="16810" y="11600"/>
                  </a:cubicBezTo>
                  <a:cubicBezTo>
                    <a:pt x="16853" y="11406"/>
                    <a:pt x="16843" y="11211"/>
                    <a:pt x="16821" y="11016"/>
                  </a:cubicBezTo>
                  <a:cubicBezTo>
                    <a:pt x="16799" y="10714"/>
                    <a:pt x="16810" y="10368"/>
                    <a:pt x="16735" y="10087"/>
                  </a:cubicBezTo>
                  <a:cubicBezTo>
                    <a:pt x="16140" y="10681"/>
                    <a:pt x="15178" y="10616"/>
                    <a:pt x="14410" y="10714"/>
                  </a:cubicBezTo>
                  <a:cubicBezTo>
                    <a:pt x="13794" y="10789"/>
                    <a:pt x="13167" y="10832"/>
                    <a:pt x="12551" y="10832"/>
                  </a:cubicBezTo>
                  <a:cubicBezTo>
                    <a:pt x="12291" y="10832"/>
                    <a:pt x="12032" y="10822"/>
                    <a:pt x="11772" y="10811"/>
                  </a:cubicBezTo>
                  <a:cubicBezTo>
                    <a:pt x="10021" y="10714"/>
                    <a:pt x="8356" y="10281"/>
                    <a:pt x="6843" y="9427"/>
                  </a:cubicBezTo>
                  <a:cubicBezTo>
                    <a:pt x="5579" y="8713"/>
                    <a:pt x="4130" y="8119"/>
                    <a:pt x="3492" y="6736"/>
                  </a:cubicBezTo>
                  <a:cubicBezTo>
                    <a:pt x="3449" y="6649"/>
                    <a:pt x="3417" y="6573"/>
                    <a:pt x="3384" y="6487"/>
                  </a:cubicBezTo>
                  <a:cubicBezTo>
                    <a:pt x="3016" y="5482"/>
                    <a:pt x="3179" y="4336"/>
                    <a:pt x="3633" y="3352"/>
                  </a:cubicBezTo>
                  <a:cubicBezTo>
                    <a:pt x="4076" y="2379"/>
                    <a:pt x="4789" y="1557"/>
                    <a:pt x="5546" y="790"/>
                  </a:cubicBezTo>
                  <a:cubicBezTo>
                    <a:pt x="5632" y="692"/>
                    <a:pt x="5730" y="596"/>
                    <a:pt x="5752" y="455"/>
                  </a:cubicBezTo>
                  <a:cubicBezTo>
                    <a:pt x="5784" y="250"/>
                    <a:pt x="5600" y="55"/>
                    <a:pt x="5384" y="12"/>
                  </a:cubicBezTo>
                  <a:cubicBezTo>
                    <a:pt x="5341" y="1"/>
                    <a:pt x="5298" y="1"/>
                    <a:pt x="5254" y="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1" name="Google Shape;961;p29">
            <a:hlinkClick action="ppaction://hlinksldjump" r:id="rId3"/>
          </p:cNvPr>
          <p:cNvSpPr/>
          <p:nvPr/>
        </p:nvSpPr>
        <p:spPr>
          <a:xfrm>
            <a:off x="8224365" y="388260"/>
            <a:ext cx="191070" cy="171380"/>
          </a:xfrm>
          <a:custGeom>
            <a:rect b="b" l="l" r="r" t="t"/>
            <a:pathLst>
              <a:path extrusionOk="0" h="6232" w="6948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962" name="Google Shape;962;p29"/>
          <p:cNvGrpSpPr/>
          <p:nvPr/>
        </p:nvGrpSpPr>
        <p:grpSpPr>
          <a:xfrm>
            <a:off x="613559" y="316300"/>
            <a:ext cx="5649271" cy="315300"/>
            <a:chOff x="613559" y="316300"/>
            <a:chExt cx="5649271" cy="315300"/>
          </a:xfrm>
        </p:grpSpPr>
        <p:sp>
          <p:nvSpPr>
            <p:cNvPr id="963" name="Google Shape;963;p29">
              <a:hlinkClick/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action="ppaction://hlinksldjump" r:id="rId4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Home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4" name="Google Shape;964;p29">
              <a:hlinkClick action="ppaction://hlinksldjump" r:id="rId5"/>
            </p:cNvPr>
            <p:cNvSpPr txBox="1"/>
            <p:nvPr/>
          </p:nvSpPr>
          <p:spPr>
            <a:xfrm>
              <a:off x="146163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About me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5" name="Google Shape;965;p29"/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What I do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6" name="Google Shape;966;p29">
              <a:hlinkClick/>
            </p:cNvPr>
            <p:cNvSpPr txBox="1"/>
            <p:nvPr/>
          </p:nvSpPr>
          <p:spPr>
            <a:xfrm>
              <a:off x="3688327" y="316300"/>
              <a:ext cx="13815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My experience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7" name="Google Shape;967;p29"/>
            <p:cNvSpPr txBox="1"/>
            <p:nvPr/>
          </p:nvSpPr>
          <p:spPr>
            <a:xfrm>
              <a:off x="5182529" y="316300"/>
              <a:ext cx="10803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My work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68" name="Google Shape;968;p29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969" name="Google Shape;969;p29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fmla="val 50000" name="adj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29"/>
            <p:cNvSpPr/>
            <p:nvPr/>
          </p:nvSpPr>
          <p:spPr>
            <a:xfrm>
              <a:off x="891425" y="4642050"/>
              <a:ext cx="5538000" cy="1002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1" name="Google Shape;971;p29">
            <a:hlinkClick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29">
            <a:hlinkClick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29">
            <a:hlinkClick action="ppaction://hlinkshowjump?jump=previousslide"/>
          </p:cNvPr>
          <p:cNvSpPr/>
          <p:nvPr/>
        </p:nvSpPr>
        <p:spPr>
          <a:xfrm flipH="1" rot="-5400000">
            <a:off x="588892" y="4501557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29">
            <a:hlinkClick action="ppaction://hlinkshowjump?jump=previousslide"/>
          </p:cNvPr>
          <p:cNvSpPr/>
          <p:nvPr/>
        </p:nvSpPr>
        <p:spPr>
          <a:xfrm flipH="1" rot="-5400000">
            <a:off x="508327" y="4501557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eries Screenwriter Portfolio by Slidesgo">
  <a:themeElements>
    <a:clrScheme name="Simple Light">
      <a:dk1>
        <a:srgbClr val="141414"/>
      </a:dk1>
      <a:lt1>
        <a:srgbClr val="FFFFFF"/>
      </a:lt1>
      <a:dk2>
        <a:srgbClr val="3F4D86"/>
      </a:dk2>
      <a:lt2>
        <a:srgbClr val="543D3D"/>
      </a:lt2>
      <a:accent1>
        <a:srgbClr val="B1060F"/>
      </a:accent1>
      <a:accent2>
        <a:srgbClr val="E20812"/>
      </a:accent2>
      <a:accent3>
        <a:srgbClr val="BC6392"/>
      </a:accent3>
      <a:accent4>
        <a:srgbClr val="6DA39E"/>
      </a:accent4>
      <a:accent5>
        <a:srgbClr val="84BEDF"/>
      </a:accent5>
      <a:accent6>
        <a:srgbClr val="D3A23F"/>
      </a:accent6>
      <a:hlink>
        <a:srgbClr val="14141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