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57" r:id="rId17"/>
    <p:sldId id="258" r:id="rId18"/>
    <p:sldId id="259" r:id="rId19"/>
    <p:sldId id="260" r:id="rId20"/>
    <p:sldId id="261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9568-3BB9-7B40-CCB1-EEA772394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F0773-6CF4-831E-A9B5-10D43CE72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6C9A-13A3-DC84-1A43-ACD556ACB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91175-D9C9-D63C-DC39-FF5061B9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6DDD4-9309-B990-63A8-24486958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7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15F2-B1BE-9347-02CB-DA0470AB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27979-7ABA-D3ED-6B03-D696A6A80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BD36D-8EB2-1E20-EB15-D0692954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6DD73-6474-6B83-FB60-A6F7DB9F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B986F-6637-9FBA-1377-D1EFD474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2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6541AF-F7F5-29B2-D594-6D3DEFD04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AE4EF-09A0-A496-7761-DA43B559C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47407-3AAD-43C2-5ED9-C5ADDAF9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2384E-B17A-8097-9EFB-67C87C24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1CDDB-25D6-C708-7F7A-A9B95B27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5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FCA19-B4F2-4A9D-6D47-97EAA3E6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B0731-C35F-73E6-EF7B-56ED06FFB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0BEF2-D52B-2383-1FB5-104C8FC1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18B2F-152B-7689-56D7-FEB8FDB2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EAFAD-CC70-24F5-0324-25172289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1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DD62-E7EE-1D37-2BF8-262F784C6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7ABB3-C0CF-D587-C647-3FE02DBE1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DBFAA-A49F-B274-C9EE-8AC79D27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06E4-3160-37CC-FFB6-4EA046A1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0BD8D-2173-9412-A836-452268EB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2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8A4A-A9E9-7A9D-0611-5D1CA4E1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C48D6-B6FA-66C8-7BBD-3C9E7468F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3C3F3-E01B-D7DD-5D5A-F3D68464C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1EAE9-A274-0441-9B8D-890FC777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DF855-7413-B75B-B165-5155F207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84E20-CF76-D716-AE9C-A8E2FE22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FB89-0AE6-ECFA-A718-71381311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24216-E9EA-E50B-ADF0-2EA47EB20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2926F-E0C0-21A5-DA6C-8A7AFC534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B689D7-3F88-1AEF-73D9-445CA1320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D11A7-2C43-8D8B-CA60-30ADE7923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06DBB3-2DF2-22BC-331B-88B1BCE7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C4B9D5-8FB8-5C1F-7408-B2CB5215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8870A9-B577-57F0-29BA-9426A109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3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C3B39-BCA0-8D99-B6DA-C173C734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A12BB-45C0-C6C7-8C1C-D5DAADF5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FE4A1-2F24-645E-8E3B-95A32AAB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19AAB-264F-EDB8-AD71-CFAEC31F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3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8D0BFB-8334-0832-957D-854BABFD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06670-7B9F-4FAD-36B8-CCF43E8C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80431-3302-0504-A183-9007E2EC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5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7652-940D-C54B-8A4D-C75F05C04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640F5-1FD6-8AE9-D2CF-A1C022AE2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812FC-F2F5-95AD-A183-5AF6A18AF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3E77F-9A20-02AB-F812-2D5A33AB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19186-5170-296D-6F3D-2C403926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ED172-9966-A717-8010-01FA67AC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2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168B-ACEF-C3A9-1D96-3E2F61DC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9E68B9-29A3-7A53-E786-9E8F97EFE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61C9C-4431-F5F4-CFE4-5F3A235E3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537F4-39CC-3D48-BAF3-6EC29B69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85301-78A1-18AB-C762-CDA35399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FD5DB-B30D-8BC4-8CCA-95DB3F9A2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D78FD6-7E6E-13FE-0A45-8004D605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95946-8998-8951-D97E-38A03DECF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8A68A-C315-3C52-560E-F1C40670C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C21E2-6EC5-4DAF-A049-211E2EF1D400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C8AE0-EFFC-7A82-5CA5-3E6AD96E8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8DA96-C415-4000-EC34-DF28B1E6E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0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reen shot 2013-03-17 at 6.40.00 PM">
            <a:extLst>
              <a:ext uri="{FF2B5EF4-FFF2-40B4-BE49-F238E27FC236}">
                <a16:creationId xmlns:a16="http://schemas.microsoft.com/office/drawing/2014/main" id="{13FDBB84-2C88-EF04-3E15-F3DFE192E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28600"/>
            <a:ext cx="85725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35C7E1E-DC35-D504-8FD5-B0E294B65F8C}"/>
              </a:ext>
            </a:extLst>
          </p:cNvPr>
          <p:cNvSpPr/>
          <p:nvPr/>
        </p:nvSpPr>
        <p:spPr>
          <a:xfrm>
            <a:off x="2984937" y="125073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E0AE6D-6BC6-4FDF-B394-C6E7611636A7}"/>
              </a:ext>
            </a:extLst>
          </p:cNvPr>
          <p:cNvSpPr/>
          <p:nvPr/>
        </p:nvSpPr>
        <p:spPr>
          <a:xfrm>
            <a:off x="3636579" y="132955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637540-0D2A-C3E1-1766-91D72B20B770}"/>
              </a:ext>
            </a:extLst>
          </p:cNvPr>
          <p:cNvSpPr/>
          <p:nvPr/>
        </p:nvSpPr>
        <p:spPr>
          <a:xfrm>
            <a:off x="4766441" y="221242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187F0A-71CE-7E17-BC18-C6091B221706}"/>
              </a:ext>
            </a:extLst>
          </p:cNvPr>
          <p:cNvSpPr/>
          <p:nvPr/>
        </p:nvSpPr>
        <p:spPr>
          <a:xfrm>
            <a:off x="5460124" y="262233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271816-EC9D-D61A-639B-431AB56571EE}"/>
              </a:ext>
            </a:extLst>
          </p:cNvPr>
          <p:cNvSpPr/>
          <p:nvPr/>
        </p:nvSpPr>
        <p:spPr>
          <a:xfrm>
            <a:off x="8408276" y="392035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8F4DD7-2459-72C7-078B-381963048AB1}"/>
              </a:ext>
            </a:extLst>
          </p:cNvPr>
          <p:cNvSpPr/>
          <p:nvPr/>
        </p:nvSpPr>
        <p:spPr>
          <a:xfrm>
            <a:off x="7819697" y="399918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AD9506-620D-9C01-72AE-FB96F8663EEC}"/>
              </a:ext>
            </a:extLst>
          </p:cNvPr>
          <p:cNvSpPr/>
          <p:nvPr/>
        </p:nvSpPr>
        <p:spPr>
          <a:xfrm>
            <a:off x="7168055" y="430924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Indiana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B670A5-7981-5931-E582-711F3DBEFF2B}"/>
              </a:ext>
            </a:extLst>
          </p:cNvPr>
          <p:cNvSpPr/>
          <p:nvPr/>
        </p:nvSpPr>
        <p:spPr>
          <a:xfrm>
            <a:off x="6558455" y="517634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Indiana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DF44F4-8BAA-68B2-C492-8EC75414C9F7}"/>
              </a:ext>
            </a:extLst>
          </p:cNvPr>
          <p:cNvSpPr/>
          <p:nvPr/>
        </p:nvSpPr>
        <p:spPr>
          <a:xfrm>
            <a:off x="5985641" y="4742793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Indiana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EFBCC9-1205-2EB8-3909-AD4F945C7BA4}"/>
              </a:ext>
            </a:extLst>
          </p:cNvPr>
          <p:cNvSpPr/>
          <p:nvPr/>
        </p:nvSpPr>
        <p:spPr>
          <a:xfrm>
            <a:off x="5659820" y="3552504"/>
            <a:ext cx="867104" cy="208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Indiana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85ADEC-E128-07C6-52C5-813A8CE8B519}"/>
              </a:ext>
            </a:extLst>
          </p:cNvPr>
          <p:cNvSpPr/>
          <p:nvPr/>
        </p:nvSpPr>
        <p:spPr>
          <a:xfrm>
            <a:off x="2984936" y="1671145"/>
            <a:ext cx="772509" cy="17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Colorado St.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C323F2-459A-BFF4-F496-840B7E99CFEB}"/>
              </a:ext>
            </a:extLst>
          </p:cNvPr>
          <p:cNvSpPr/>
          <p:nvPr/>
        </p:nvSpPr>
        <p:spPr>
          <a:xfrm>
            <a:off x="4233695" y="165012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E89CA4-3295-9CB1-4A09-0690D1FE25AF}"/>
              </a:ext>
            </a:extLst>
          </p:cNvPr>
          <p:cNvSpPr/>
          <p:nvPr/>
        </p:nvSpPr>
        <p:spPr>
          <a:xfrm>
            <a:off x="2995446" y="1834057"/>
            <a:ext cx="819809" cy="17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0C1C4E-E8B0-7A2E-69DF-CE4C8D5B4869}"/>
              </a:ext>
            </a:extLst>
          </p:cNvPr>
          <p:cNvSpPr/>
          <p:nvPr/>
        </p:nvSpPr>
        <p:spPr>
          <a:xfrm>
            <a:off x="2984935" y="2280748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Saint Louis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207BF5-E773-3AB7-FF7F-293697BD59B7}"/>
              </a:ext>
            </a:extLst>
          </p:cNvPr>
          <p:cNvSpPr/>
          <p:nvPr/>
        </p:nvSpPr>
        <p:spPr>
          <a:xfrm>
            <a:off x="3563006" y="2180900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Saint Louis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C15D3B-1A01-386C-0D2C-E4716100FBD6}"/>
              </a:ext>
            </a:extLst>
          </p:cNvPr>
          <p:cNvSpPr/>
          <p:nvPr/>
        </p:nvSpPr>
        <p:spPr>
          <a:xfrm>
            <a:off x="2984934" y="2522487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Saint Mary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DFCD60-BFCF-99DA-770C-3BAD5DEEF350}"/>
              </a:ext>
            </a:extLst>
          </p:cNvPr>
          <p:cNvSpPr/>
          <p:nvPr/>
        </p:nvSpPr>
        <p:spPr>
          <a:xfrm>
            <a:off x="2948150" y="29691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DCBA88-92A6-C693-8181-BCFD728C55F1}"/>
              </a:ext>
            </a:extLst>
          </p:cNvPr>
          <p:cNvSpPr/>
          <p:nvPr/>
        </p:nvSpPr>
        <p:spPr>
          <a:xfrm>
            <a:off x="2984934" y="31426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2D8793-220C-6786-97A3-F4BE3A707C91}"/>
              </a:ext>
            </a:extLst>
          </p:cNvPr>
          <p:cNvSpPr/>
          <p:nvPr/>
        </p:nvSpPr>
        <p:spPr>
          <a:xfrm>
            <a:off x="2948150" y="355250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7E6A6A-3225-63FB-9F34-CAC55ED81910}"/>
              </a:ext>
            </a:extLst>
          </p:cNvPr>
          <p:cNvSpPr/>
          <p:nvPr/>
        </p:nvSpPr>
        <p:spPr>
          <a:xfrm>
            <a:off x="3492060" y="348419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82EB6-184F-5F83-F637-7975BD6626C4}"/>
              </a:ext>
            </a:extLst>
          </p:cNvPr>
          <p:cNvSpPr/>
          <p:nvPr/>
        </p:nvSpPr>
        <p:spPr>
          <a:xfrm>
            <a:off x="3492060" y="263024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FCA041-C495-62F5-32C2-34EE324969E1}"/>
              </a:ext>
            </a:extLst>
          </p:cNvPr>
          <p:cNvSpPr/>
          <p:nvPr/>
        </p:nvSpPr>
        <p:spPr>
          <a:xfrm>
            <a:off x="4018232" y="32161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06DF48-9378-FFBC-7BCB-05C4D77E4A62}"/>
              </a:ext>
            </a:extLst>
          </p:cNvPr>
          <p:cNvSpPr/>
          <p:nvPr/>
        </p:nvSpPr>
        <p:spPr>
          <a:xfrm>
            <a:off x="2911363" y="39046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3237B3-B5DA-580C-8C20-21066A27E9D6}"/>
              </a:ext>
            </a:extLst>
          </p:cNvPr>
          <p:cNvSpPr/>
          <p:nvPr/>
        </p:nvSpPr>
        <p:spPr>
          <a:xfrm>
            <a:off x="2911362" y="43407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Pittsburgh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0EFD16-1456-A577-DAC6-8955A7EA3D20}"/>
              </a:ext>
            </a:extLst>
          </p:cNvPr>
          <p:cNvSpPr/>
          <p:nvPr/>
        </p:nvSpPr>
        <p:spPr>
          <a:xfrm>
            <a:off x="3442134" y="40044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F0A00F-74E0-2A9B-0120-7A8C8D91C2F7}"/>
              </a:ext>
            </a:extLst>
          </p:cNvPr>
          <p:cNvSpPr/>
          <p:nvPr/>
        </p:nvSpPr>
        <p:spPr>
          <a:xfrm>
            <a:off x="2911361" y="44984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75989D-9C75-D75C-221C-443FE51279BF}"/>
              </a:ext>
            </a:extLst>
          </p:cNvPr>
          <p:cNvSpPr/>
          <p:nvPr/>
        </p:nvSpPr>
        <p:spPr>
          <a:xfrm>
            <a:off x="2932379" y="49346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Kansas St.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74F355-9392-8DCA-F10A-8AD43729B9A5}"/>
              </a:ext>
            </a:extLst>
          </p:cNvPr>
          <p:cNvSpPr/>
          <p:nvPr/>
        </p:nvSpPr>
        <p:spPr>
          <a:xfrm>
            <a:off x="3492060" y="484927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451D8B-E456-82D8-3302-0212E4DE6871}"/>
              </a:ext>
            </a:extLst>
          </p:cNvPr>
          <p:cNvSpPr/>
          <p:nvPr/>
        </p:nvSpPr>
        <p:spPr>
          <a:xfrm>
            <a:off x="4011000" y="429543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78A3B6-D26C-1BE5-150A-4A7F331D36DB}"/>
              </a:ext>
            </a:extLst>
          </p:cNvPr>
          <p:cNvSpPr/>
          <p:nvPr/>
        </p:nvSpPr>
        <p:spPr>
          <a:xfrm>
            <a:off x="2872932" y="517634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C44129-4FF9-049E-84A7-0720D41B8A42}"/>
              </a:ext>
            </a:extLst>
          </p:cNvPr>
          <p:cNvSpPr/>
          <p:nvPr/>
        </p:nvSpPr>
        <p:spPr>
          <a:xfrm>
            <a:off x="2890340" y="56243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F4DB0B-D4FB-B75B-24AE-1BCA3F93AE46}"/>
              </a:ext>
            </a:extLst>
          </p:cNvPr>
          <p:cNvSpPr/>
          <p:nvPr/>
        </p:nvSpPr>
        <p:spPr>
          <a:xfrm>
            <a:off x="2872932" y="57807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5632CE-DA4E-E9FA-0087-72777FD4D3A2}"/>
              </a:ext>
            </a:extLst>
          </p:cNvPr>
          <p:cNvSpPr/>
          <p:nvPr/>
        </p:nvSpPr>
        <p:spPr>
          <a:xfrm>
            <a:off x="2948149" y="621298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600076-66CD-CD52-0547-20FC123D8AD9}"/>
              </a:ext>
            </a:extLst>
          </p:cNvPr>
          <p:cNvSpPr/>
          <p:nvPr/>
        </p:nvSpPr>
        <p:spPr>
          <a:xfrm>
            <a:off x="3426368" y="531564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690970-EEEE-F570-0A78-22E7C22C0724}"/>
              </a:ext>
            </a:extLst>
          </p:cNvPr>
          <p:cNvSpPr/>
          <p:nvPr/>
        </p:nvSpPr>
        <p:spPr>
          <a:xfrm>
            <a:off x="3528847" y="61499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39AEA9-0BF9-3988-8945-FED119E162E3}"/>
              </a:ext>
            </a:extLst>
          </p:cNvPr>
          <p:cNvSpPr/>
          <p:nvPr/>
        </p:nvSpPr>
        <p:spPr>
          <a:xfrm>
            <a:off x="4018232" y="58820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B74437-CCEE-075A-8AE3-D7710E6DEE7F}"/>
              </a:ext>
            </a:extLst>
          </p:cNvPr>
          <p:cNvSpPr/>
          <p:nvPr/>
        </p:nvSpPr>
        <p:spPr>
          <a:xfrm>
            <a:off x="4715693" y="51600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C52BF0-9645-7387-AC39-BF00D492C2B5}"/>
              </a:ext>
            </a:extLst>
          </p:cNvPr>
          <p:cNvSpPr/>
          <p:nvPr/>
        </p:nvSpPr>
        <p:spPr>
          <a:xfrm>
            <a:off x="8471339" y="1227093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34FA3FA-FEBB-111D-32E5-D3F89EBB9E2F}"/>
              </a:ext>
            </a:extLst>
          </p:cNvPr>
          <p:cNvSpPr/>
          <p:nvPr/>
        </p:nvSpPr>
        <p:spPr>
          <a:xfrm>
            <a:off x="7819697" y="1345334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9DD6E1-32FB-10BA-86DF-E34AC414ED5B}"/>
              </a:ext>
            </a:extLst>
          </p:cNvPr>
          <p:cNvSpPr/>
          <p:nvPr/>
        </p:nvSpPr>
        <p:spPr>
          <a:xfrm>
            <a:off x="8225331" y="1692165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49775A5-A94C-67D5-5D42-D303A38B3973}"/>
              </a:ext>
            </a:extLst>
          </p:cNvPr>
          <p:cNvSpPr/>
          <p:nvPr/>
        </p:nvSpPr>
        <p:spPr>
          <a:xfrm>
            <a:off x="8288394" y="1834057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VCU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82F9E9-680E-E1E0-7A66-236106287108}"/>
              </a:ext>
            </a:extLst>
          </p:cNvPr>
          <p:cNvSpPr/>
          <p:nvPr/>
        </p:nvSpPr>
        <p:spPr>
          <a:xfrm>
            <a:off x="8288393" y="2267609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B15DC84-AF52-DBA4-51D1-0F444698AA5C}"/>
              </a:ext>
            </a:extLst>
          </p:cNvPr>
          <p:cNvSpPr/>
          <p:nvPr/>
        </p:nvSpPr>
        <p:spPr>
          <a:xfrm>
            <a:off x="7716565" y="2188781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1EBE7D-2663-7EEF-18C1-90787E294DE3}"/>
              </a:ext>
            </a:extLst>
          </p:cNvPr>
          <p:cNvSpPr/>
          <p:nvPr/>
        </p:nvSpPr>
        <p:spPr>
          <a:xfrm>
            <a:off x="7050143" y="1675095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560669-241A-09D7-966D-FC6499C53301}"/>
              </a:ext>
            </a:extLst>
          </p:cNvPr>
          <p:cNvSpPr/>
          <p:nvPr/>
        </p:nvSpPr>
        <p:spPr>
          <a:xfrm>
            <a:off x="8225331" y="2526434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Minnesota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4CD3B04-1AE2-5326-FFB9-7E3AFF62CC61}"/>
              </a:ext>
            </a:extLst>
          </p:cNvPr>
          <p:cNvSpPr/>
          <p:nvPr/>
        </p:nvSpPr>
        <p:spPr>
          <a:xfrm>
            <a:off x="8246353" y="3007303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F5EEC5-EA11-4754-9B65-AC4BFC44C268}"/>
              </a:ext>
            </a:extLst>
          </p:cNvPr>
          <p:cNvSpPr/>
          <p:nvPr/>
        </p:nvSpPr>
        <p:spPr>
          <a:xfrm>
            <a:off x="7636752" y="2636770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35F86C9-88BD-A50C-4A3D-9A8DAA2C48DE}"/>
              </a:ext>
            </a:extLst>
          </p:cNvPr>
          <p:cNvSpPr/>
          <p:nvPr/>
        </p:nvSpPr>
        <p:spPr>
          <a:xfrm>
            <a:off x="8288392" y="3557752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98968F-03F5-39B8-64D7-E6E837ADB073}"/>
              </a:ext>
            </a:extLst>
          </p:cNvPr>
          <p:cNvSpPr/>
          <p:nvPr/>
        </p:nvSpPr>
        <p:spPr>
          <a:xfrm>
            <a:off x="8262118" y="3132711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San Diego State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457258-7413-E830-8ACD-F207344DB10F}"/>
              </a:ext>
            </a:extLst>
          </p:cNvPr>
          <p:cNvSpPr/>
          <p:nvPr/>
        </p:nvSpPr>
        <p:spPr>
          <a:xfrm>
            <a:off x="7665325" y="3471046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AC00300-0EF3-31CB-3F20-D66FCB64C0AC}"/>
              </a:ext>
            </a:extLst>
          </p:cNvPr>
          <p:cNvSpPr/>
          <p:nvPr/>
        </p:nvSpPr>
        <p:spPr>
          <a:xfrm>
            <a:off x="7050142" y="3218790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002562B-7CEC-0BF1-CDE2-54EBC9B86B78}"/>
              </a:ext>
            </a:extLst>
          </p:cNvPr>
          <p:cNvSpPr/>
          <p:nvPr/>
        </p:nvSpPr>
        <p:spPr>
          <a:xfrm>
            <a:off x="6413120" y="2209802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EA28FA1-B2C9-5035-2166-5AD8AE43F7C5}"/>
              </a:ext>
            </a:extLst>
          </p:cNvPr>
          <p:cNvSpPr/>
          <p:nvPr/>
        </p:nvSpPr>
        <p:spPr>
          <a:xfrm>
            <a:off x="8405318" y="6209680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4BD9D91-B070-3E0F-C303-2CA93435F573}"/>
              </a:ext>
            </a:extLst>
          </p:cNvPr>
          <p:cNvSpPr/>
          <p:nvPr/>
        </p:nvSpPr>
        <p:spPr>
          <a:xfrm>
            <a:off x="8405318" y="5785477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Illinois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C92AC9B-FF77-DA97-890A-97F82F078F9C}"/>
              </a:ext>
            </a:extLst>
          </p:cNvPr>
          <p:cNvSpPr/>
          <p:nvPr/>
        </p:nvSpPr>
        <p:spPr>
          <a:xfrm>
            <a:off x="7819697" y="6130852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B0574D6-D259-45E6-D7FB-59066A6DD7E2}"/>
              </a:ext>
            </a:extLst>
          </p:cNvPr>
          <p:cNvSpPr/>
          <p:nvPr/>
        </p:nvSpPr>
        <p:spPr>
          <a:xfrm>
            <a:off x="8429297" y="517634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6CA26E1-AA72-E35E-8059-9924E75D97A9}"/>
              </a:ext>
            </a:extLst>
          </p:cNvPr>
          <p:cNvSpPr/>
          <p:nvPr/>
        </p:nvSpPr>
        <p:spPr>
          <a:xfrm>
            <a:off x="8440788" y="5673656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741D890-304E-854F-B654-B953C238FE61}"/>
              </a:ext>
            </a:extLst>
          </p:cNvPr>
          <p:cNvSpPr/>
          <p:nvPr/>
        </p:nvSpPr>
        <p:spPr>
          <a:xfrm>
            <a:off x="7799987" y="531402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7A9B1EE-690E-0C23-21E5-3A2103516B64}"/>
              </a:ext>
            </a:extLst>
          </p:cNvPr>
          <p:cNvSpPr/>
          <p:nvPr/>
        </p:nvSpPr>
        <p:spPr>
          <a:xfrm>
            <a:off x="7210097" y="585958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Miami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6CF5F11-B894-786E-9E40-23E66F3BC154}"/>
              </a:ext>
            </a:extLst>
          </p:cNvPr>
          <p:cNvSpPr/>
          <p:nvPr/>
        </p:nvSpPr>
        <p:spPr>
          <a:xfrm>
            <a:off x="8371498" y="496199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F670DA5-5C07-8B46-D99B-37CC1694B50D}"/>
              </a:ext>
            </a:extLst>
          </p:cNvPr>
          <p:cNvSpPr/>
          <p:nvPr/>
        </p:nvSpPr>
        <p:spPr>
          <a:xfrm>
            <a:off x="8413536" y="452113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UNLV</a:t>
            </a: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2E508939-0294-B783-5674-8DED11ECE075}"/>
              </a:ext>
            </a:extLst>
          </p:cNvPr>
          <p:cNvSpPr/>
          <p:nvPr/>
        </p:nvSpPr>
        <p:spPr>
          <a:xfrm>
            <a:off x="7773053" y="4851864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5E4536F5-4F1A-01EC-AA99-A85EF280CF6F}"/>
              </a:ext>
            </a:extLst>
          </p:cNvPr>
          <p:cNvSpPr/>
          <p:nvPr/>
        </p:nvSpPr>
        <p:spPr>
          <a:xfrm>
            <a:off x="8067673" y="4366633"/>
            <a:ext cx="1088481" cy="123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North Carolina St.</a:t>
            </a: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65378B78-ECCD-97CF-104C-1F0B9D068348}"/>
              </a:ext>
            </a:extLst>
          </p:cNvPr>
          <p:cNvSpPr/>
          <p:nvPr/>
        </p:nvSpPr>
        <p:spPr>
          <a:xfrm>
            <a:off x="5254763" y="242306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2-42 RIGHT</a:t>
            </a:r>
          </a:p>
        </p:txBody>
      </p:sp>
    </p:spTree>
    <p:extLst>
      <p:ext uri="{BB962C8B-B14F-4D97-AF65-F5344CB8AC3E}">
        <p14:creationId xmlns:p14="http://schemas.microsoft.com/office/powerpoint/2010/main" val="3996878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2014 NCAA Men's Basketball Tournament Bracket – Cardinal Sports Zone">
            <a:extLst>
              <a:ext uri="{FF2B5EF4-FFF2-40B4-BE49-F238E27FC236}">
                <a16:creationId xmlns:a16="http://schemas.microsoft.com/office/drawing/2014/main" id="{B31961BF-D255-096A-1F1D-795C8A968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0"/>
            <a:ext cx="8885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9CC8712-9345-0899-E011-D4C68290193F}"/>
              </a:ext>
            </a:extLst>
          </p:cNvPr>
          <p:cNvSpPr/>
          <p:nvPr/>
        </p:nvSpPr>
        <p:spPr>
          <a:xfrm>
            <a:off x="5281243" y="0"/>
            <a:ext cx="1629513" cy="44143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6-40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0541A4-4260-F43A-0E1E-E7CCDE896442}"/>
              </a:ext>
            </a:extLst>
          </p:cNvPr>
          <p:cNvSpPr/>
          <p:nvPr/>
        </p:nvSpPr>
        <p:spPr>
          <a:xfrm>
            <a:off x="2799359" y="2291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Ohio State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F06594-E7C0-AA77-C46B-6C465AE1970F}"/>
              </a:ext>
            </a:extLst>
          </p:cNvPr>
          <p:cNvSpPr/>
          <p:nvPr/>
        </p:nvSpPr>
        <p:spPr>
          <a:xfrm>
            <a:off x="3424725" y="23911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Ohio 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3499DA-E52B-E074-8F48-77EBB4C7D8CD}"/>
              </a:ext>
            </a:extLst>
          </p:cNvPr>
          <p:cNvSpPr/>
          <p:nvPr/>
        </p:nvSpPr>
        <p:spPr>
          <a:xfrm>
            <a:off x="4039580" y="29429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Ohio State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02CC72-5291-C220-4342-C1AF91D73393}"/>
              </a:ext>
            </a:extLst>
          </p:cNvPr>
          <p:cNvSpPr/>
          <p:nvPr/>
        </p:nvSpPr>
        <p:spPr>
          <a:xfrm>
            <a:off x="5499133" y="3447391"/>
            <a:ext cx="1093077" cy="2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Ohio State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19B403-C4B4-3355-3541-C104396D3177}"/>
              </a:ext>
            </a:extLst>
          </p:cNvPr>
          <p:cNvSpPr/>
          <p:nvPr/>
        </p:nvSpPr>
        <p:spPr>
          <a:xfrm>
            <a:off x="5435680" y="24699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Ohio 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7902E7-773F-B746-44D9-2AA79D045F8F}"/>
              </a:ext>
            </a:extLst>
          </p:cNvPr>
          <p:cNvSpPr/>
          <p:nvPr/>
        </p:nvSpPr>
        <p:spPr>
          <a:xfrm>
            <a:off x="4705211" y="200491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Ohio State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F412A4-0562-4AE3-9B74-C0F14E942769}"/>
              </a:ext>
            </a:extLst>
          </p:cNvPr>
          <p:cNvSpPr/>
          <p:nvPr/>
        </p:nvSpPr>
        <p:spPr>
          <a:xfrm>
            <a:off x="6535845" y="196675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694E1C-5610-0C85-7FA1-A19CC6F82BD6}"/>
              </a:ext>
            </a:extLst>
          </p:cNvPr>
          <p:cNvSpPr/>
          <p:nvPr/>
        </p:nvSpPr>
        <p:spPr>
          <a:xfrm>
            <a:off x="5963031" y="458517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4FB476-001C-7CCD-1B81-DF43EC52D006}"/>
              </a:ext>
            </a:extLst>
          </p:cNvPr>
          <p:cNvSpPr/>
          <p:nvPr/>
        </p:nvSpPr>
        <p:spPr>
          <a:xfrm>
            <a:off x="7261059" y="135324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796889-2106-ECEC-8981-08E2ED76DEBB}"/>
              </a:ext>
            </a:extLst>
          </p:cNvPr>
          <p:cNvSpPr/>
          <p:nvPr/>
        </p:nvSpPr>
        <p:spPr>
          <a:xfrm>
            <a:off x="7896935" y="10221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62A5EA-7B1C-CDDA-EF15-A974D79AA89C}"/>
              </a:ext>
            </a:extLst>
          </p:cNvPr>
          <p:cNvSpPr/>
          <p:nvPr/>
        </p:nvSpPr>
        <p:spPr>
          <a:xfrm>
            <a:off x="8485514" y="93219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EC751A-C42D-CEA6-70BE-E1590B01A6A0}"/>
              </a:ext>
            </a:extLst>
          </p:cNvPr>
          <p:cNvSpPr/>
          <p:nvPr/>
        </p:nvSpPr>
        <p:spPr>
          <a:xfrm>
            <a:off x="2799358" y="95911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92AE23-7448-1C26-68F3-1E54AA0D9FED}"/>
              </a:ext>
            </a:extLst>
          </p:cNvPr>
          <p:cNvSpPr/>
          <p:nvPr/>
        </p:nvSpPr>
        <p:spPr>
          <a:xfrm>
            <a:off x="3387937" y="105895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B0094B-0091-1CF8-1E40-5AD64849F829}"/>
              </a:ext>
            </a:extLst>
          </p:cNvPr>
          <p:cNvSpPr/>
          <p:nvPr/>
        </p:nvSpPr>
        <p:spPr>
          <a:xfrm>
            <a:off x="3984293" y="13703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3A1D3C-7389-F542-9EB1-423D68B4C513}"/>
              </a:ext>
            </a:extLst>
          </p:cNvPr>
          <p:cNvSpPr/>
          <p:nvPr/>
        </p:nvSpPr>
        <p:spPr>
          <a:xfrm>
            <a:off x="2794977" y="555869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E4510F-BDB5-F915-BEDE-4B9403C0F20A}"/>
              </a:ext>
            </a:extLst>
          </p:cNvPr>
          <p:cNvSpPr/>
          <p:nvPr/>
        </p:nvSpPr>
        <p:spPr>
          <a:xfrm>
            <a:off x="3387936" y="593034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A944A8-B4E7-7659-8870-F42A62A69B45}"/>
              </a:ext>
            </a:extLst>
          </p:cNvPr>
          <p:cNvSpPr/>
          <p:nvPr/>
        </p:nvSpPr>
        <p:spPr>
          <a:xfrm>
            <a:off x="3998779" y="563226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017E47-01E0-079B-A60B-64F2C3389D0D}"/>
              </a:ext>
            </a:extLst>
          </p:cNvPr>
          <p:cNvSpPr/>
          <p:nvPr/>
        </p:nvSpPr>
        <p:spPr>
          <a:xfrm>
            <a:off x="4705210" y="49320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AD4FC4-5E0F-D139-2E62-B891968AA037}"/>
              </a:ext>
            </a:extLst>
          </p:cNvPr>
          <p:cNvSpPr/>
          <p:nvPr/>
        </p:nvSpPr>
        <p:spPr>
          <a:xfrm>
            <a:off x="8485513" y="46738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71F7E4-0D25-6EF9-AC6B-B667A587D3C6}"/>
              </a:ext>
            </a:extLst>
          </p:cNvPr>
          <p:cNvSpPr/>
          <p:nvPr/>
        </p:nvSpPr>
        <p:spPr>
          <a:xfrm>
            <a:off x="7896935" y="46061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3B1CB5-DBC9-4E8D-2FC5-FCFF80217D4D}"/>
              </a:ext>
            </a:extLst>
          </p:cNvPr>
          <p:cNvSpPr/>
          <p:nvPr/>
        </p:nvSpPr>
        <p:spPr>
          <a:xfrm>
            <a:off x="7261059" y="4012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Louisville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537C23-9CC6-672B-143B-E0BD6956F7D9}"/>
              </a:ext>
            </a:extLst>
          </p:cNvPr>
          <p:cNvSpPr/>
          <p:nvPr/>
        </p:nvSpPr>
        <p:spPr>
          <a:xfrm>
            <a:off x="6535844" y="490180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Louisville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85E869-909A-2F7B-CC0C-02674B1649A6}"/>
              </a:ext>
            </a:extLst>
          </p:cNvPr>
          <p:cNvSpPr/>
          <p:nvPr/>
        </p:nvSpPr>
        <p:spPr>
          <a:xfrm>
            <a:off x="4036543" y="4012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85F9C9-B22B-88E2-001C-991F0094289B}"/>
              </a:ext>
            </a:extLst>
          </p:cNvPr>
          <p:cNvSpPr/>
          <p:nvPr/>
        </p:nvSpPr>
        <p:spPr>
          <a:xfrm>
            <a:off x="3401947" y="371675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Virginia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9EDD09-1FB5-0CE8-DA90-30B88FB51971}"/>
              </a:ext>
            </a:extLst>
          </p:cNvPr>
          <p:cNvSpPr/>
          <p:nvPr/>
        </p:nvSpPr>
        <p:spPr>
          <a:xfrm>
            <a:off x="2790015" y="35965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858E28-FA27-DEE5-3888-5677E74FCA71}"/>
              </a:ext>
            </a:extLst>
          </p:cNvPr>
          <p:cNvSpPr/>
          <p:nvPr/>
        </p:nvSpPr>
        <p:spPr>
          <a:xfrm>
            <a:off x="8536834" y="49320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860C07-A729-1BB2-D417-12E27569828C}"/>
              </a:ext>
            </a:extLst>
          </p:cNvPr>
          <p:cNvSpPr/>
          <p:nvPr/>
        </p:nvSpPr>
        <p:spPr>
          <a:xfrm>
            <a:off x="7896934" y="505940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6A0FA5-2F25-F39F-4537-E3B284CFC398}"/>
              </a:ext>
            </a:extLst>
          </p:cNvPr>
          <p:cNvSpPr/>
          <p:nvPr/>
        </p:nvSpPr>
        <p:spPr>
          <a:xfrm>
            <a:off x="7261058" y="563226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1D5644-8315-93E1-B95B-A4928EE3E87B}"/>
              </a:ext>
            </a:extLst>
          </p:cNvPr>
          <p:cNvSpPr/>
          <p:nvPr/>
        </p:nvSpPr>
        <p:spPr>
          <a:xfrm>
            <a:off x="2790014" y="157072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VCU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2D7A7D-A98D-B4DC-CFD9-7DDC4CE103B8}"/>
              </a:ext>
            </a:extLst>
          </p:cNvPr>
          <p:cNvSpPr/>
          <p:nvPr/>
        </p:nvSpPr>
        <p:spPr>
          <a:xfrm>
            <a:off x="3356341" y="194412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VCU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5EFC30F-9351-C1DD-8A5A-2EB0025197C6}"/>
              </a:ext>
            </a:extLst>
          </p:cNvPr>
          <p:cNvSpPr/>
          <p:nvPr/>
        </p:nvSpPr>
        <p:spPr>
          <a:xfrm>
            <a:off x="8536834" y="33501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224327-4B08-0745-51C8-914482894248}"/>
              </a:ext>
            </a:extLst>
          </p:cNvPr>
          <p:cNvSpPr/>
          <p:nvPr/>
        </p:nvSpPr>
        <p:spPr>
          <a:xfrm>
            <a:off x="7896934" y="327135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AC8F92-2E45-4547-DE9D-82D03FF0485E}"/>
              </a:ext>
            </a:extLst>
          </p:cNvPr>
          <p:cNvSpPr/>
          <p:nvPr/>
        </p:nvSpPr>
        <p:spPr>
          <a:xfrm>
            <a:off x="7219440" y="29402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8F3503-E33C-00E0-2685-2E4CA16619D6}"/>
              </a:ext>
            </a:extLst>
          </p:cNvPr>
          <p:cNvSpPr/>
          <p:nvPr/>
        </p:nvSpPr>
        <p:spPr>
          <a:xfrm>
            <a:off x="8366480" y="2069242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C2046E-6C54-0A96-FF7C-8D3BC53FCEA5}"/>
              </a:ext>
            </a:extLst>
          </p:cNvPr>
          <p:cNvSpPr/>
          <p:nvPr/>
        </p:nvSpPr>
        <p:spPr>
          <a:xfrm>
            <a:off x="2799357" y="421180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036F46D-729F-46BA-B286-00BBB8EFBF4E}"/>
              </a:ext>
            </a:extLst>
          </p:cNvPr>
          <p:cNvSpPr/>
          <p:nvPr/>
        </p:nvSpPr>
        <p:spPr>
          <a:xfrm>
            <a:off x="3401947" y="457368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A5656C-0CCC-25C2-8078-897E1BE5CA03}"/>
              </a:ext>
            </a:extLst>
          </p:cNvPr>
          <p:cNvSpPr/>
          <p:nvPr/>
        </p:nvSpPr>
        <p:spPr>
          <a:xfrm>
            <a:off x="8536834" y="42206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Saint Louis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BDB731-B94E-BDE1-7317-44849394351F}"/>
              </a:ext>
            </a:extLst>
          </p:cNvPr>
          <p:cNvSpPr/>
          <p:nvPr/>
        </p:nvSpPr>
        <p:spPr>
          <a:xfrm>
            <a:off x="2799357" y="140355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Colorado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8C0B99-CA37-0ECF-470D-34B314BE7671}"/>
              </a:ext>
            </a:extLst>
          </p:cNvPr>
          <p:cNvSpPr/>
          <p:nvPr/>
        </p:nvSpPr>
        <p:spPr>
          <a:xfrm>
            <a:off x="2794977" y="203123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AC30C7-1802-9F80-A1D3-12C9ACFA7007}"/>
              </a:ext>
            </a:extLst>
          </p:cNvPr>
          <p:cNvSpPr/>
          <p:nvPr/>
        </p:nvSpPr>
        <p:spPr>
          <a:xfrm>
            <a:off x="2790013" y="275046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FFD2DEB-BAF3-14D5-8114-B44C1C805550}"/>
              </a:ext>
            </a:extLst>
          </p:cNvPr>
          <p:cNvSpPr/>
          <p:nvPr/>
        </p:nvSpPr>
        <p:spPr>
          <a:xfrm>
            <a:off x="2799357" y="292518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Stanford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E002D21-EC35-AF64-1898-2F81B381C8DA}"/>
              </a:ext>
            </a:extLst>
          </p:cNvPr>
          <p:cNvSpPr/>
          <p:nvPr/>
        </p:nvSpPr>
        <p:spPr>
          <a:xfrm>
            <a:off x="2799356" y="336416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3C931B-72DD-ECEB-AE0D-BA5B2785C4BB}"/>
              </a:ext>
            </a:extLst>
          </p:cNvPr>
          <p:cNvSpPr/>
          <p:nvPr/>
        </p:nvSpPr>
        <p:spPr>
          <a:xfrm>
            <a:off x="3380742" y="326424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32B662-8C71-5EF3-20F2-D48FD86D353C}"/>
              </a:ext>
            </a:extLst>
          </p:cNvPr>
          <p:cNvSpPr/>
          <p:nvPr/>
        </p:nvSpPr>
        <p:spPr>
          <a:xfrm>
            <a:off x="2788061" y="40630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Memphis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F10B1C-D333-B066-6A01-995AC77CE5EA}"/>
              </a:ext>
            </a:extLst>
          </p:cNvPr>
          <p:cNvSpPr/>
          <p:nvPr/>
        </p:nvSpPr>
        <p:spPr>
          <a:xfrm>
            <a:off x="2813369" y="474110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Delaware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FE69679-A69F-F9C3-6617-367F6D22A2A3}"/>
              </a:ext>
            </a:extLst>
          </p:cNvPr>
          <p:cNvSpPr/>
          <p:nvPr/>
        </p:nvSpPr>
        <p:spPr>
          <a:xfrm>
            <a:off x="2740367" y="605069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ADF8081-988C-471A-6F40-BA38539D8369}"/>
              </a:ext>
            </a:extLst>
          </p:cNvPr>
          <p:cNvSpPr/>
          <p:nvPr/>
        </p:nvSpPr>
        <p:spPr>
          <a:xfrm>
            <a:off x="2794976" y="49532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E7CC4B-0CF2-65AF-50D7-924A45DA9D94}"/>
              </a:ext>
            </a:extLst>
          </p:cNvPr>
          <p:cNvSpPr/>
          <p:nvPr/>
        </p:nvSpPr>
        <p:spPr>
          <a:xfrm>
            <a:off x="2771693" y="4945769"/>
            <a:ext cx="1106624" cy="165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12EDEA9-0B01-B045-B10F-9F2B8B597862}"/>
              </a:ext>
            </a:extLst>
          </p:cNvPr>
          <p:cNvSpPr/>
          <p:nvPr/>
        </p:nvSpPr>
        <p:spPr>
          <a:xfrm>
            <a:off x="3430981" y="5066540"/>
            <a:ext cx="1106624" cy="165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FE51E33-85C1-7F5F-4074-285084FAFD10}"/>
              </a:ext>
            </a:extLst>
          </p:cNvPr>
          <p:cNvSpPr/>
          <p:nvPr/>
        </p:nvSpPr>
        <p:spPr>
          <a:xfrm>
            <a:off x="2834624" y="5405836"/>
            <a:ext cx="772848" cy="212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Iowa St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F5E8254-8CD8-A619-9A90-9CD48C9DC738}"/>
              </a:ext>
            </a:extLst>
          </p:cNvPr>
          <p:cNvSpPr/>
          <p:nvPr/>
        </p:nvSpPr>
        <p:spPr>
          <a:xfrm>
            <a:off x="7709210" y="1915414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5FD2447-C487-DC0E-14AE-32A8491F8D60}"/>
              </a:ext>
            </a:extLst>
          </p:cNvPr>
          <p:cNvSpPr/>
          <p:nvPr/>
        </p:nvSpPr>
        <p:spPr>
          <a:xfrm>
            <a:off x="8408854" y="1589103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5A7AB7A-82CF-093F-61C7-F48CB6120E7C}"/>
              </a:ext>
            </a:extLst>
          </p:cNvPr>
          <p:cNvSpPr/>
          <p:nvPr/>
        </p:nvSpPr>
        <p:spPr>
          <a:xfrm>
            <a:off x="8465889" y="14160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FE63D86-4E00-4BE7-7478-FCC3B6B4AEB8}"/>
              </a:ext>
            </a:extLst>
          </p:cNvPr>
          <p:cNvSpPr/>
          <p:nvPr/>
        </p:nvSpPr>
        <p:spPr>
          <a:xfrm>
            <a:off x="8502037" y="28726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FEE78F4-DE1B-6A0A-ACED-A73E7A5EE05B}"/>
              </a:ext>
            </a:extLst>
          </p:cNvPr>
          <p:cNvSpPr/>
          <p:nvPr/>
        </p:nvSpPr>
        <p:spPr>
          <a:xfrm>
            <a:off x="8525536" y="226728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B84EADE-62A8-E1E7-43BE-198567AC0043}"/>
              </a:ext>
            </a:extLst>
          </p:cNvPr>
          <p:cNvSpPr/>
          <p:nvPr/>
        </p:nvSpPr>
        <p:spPr>
          <a:xfrm>
            <a:off x="7896934" y="235633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DE1A7EC-0C9F-E579-257F-396A9DC644F2}"/>
              </a:ext>
            </a:extLst>
          </p:cNvPr>
          <p:cNvSpPr/>
          <p:nvPr/>
        </p:nvSpPr>
        <p:spPr>
          <a:xfrm>
            <a:off x="8473504" y="272811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9408FC2-AE68-F1B5-275E-4D6B4D2D8D32}"/>
              </a:ext>
            </a:extLst>
          </p:cNvPr>
          <p:cNvSpPr/>
          <p:nvPr/>
        </p:nvSpPr>
        <p:spPr>
          <a:xfrm>
            <a:off x="8525535" y="539785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EB6687B-593A-BE64-71A0-8D6A4A6F9BF1}"/>
              </a:ext>
            </a:extLst>
          </p:cNvPr>
          <p:cNvSpPr/>
          <p:nvPr/>
        </p:nvSpPr>
        <p:spPr>
          <a:xfrm>
            <a:off x="8494858" y="604533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5120" name="Rectangle 5119">
            <a:extLst>
              <a:ext uri="{FF2B5EF4-FFF2-40B4-BE49-F238E27FC236}">
                <a16:creationId xmlns:a16="http://schemas.microsoft.com/office/drawing/2014/main" id="{AD229363-6D83-DBD5-D4F3-D3F8ECA2DC8C}"/>
              </a:ext>
            </a:extLst>
          </p:cNvPr>
          <p:cNvSpPr/>
          <p:nvPr/>
        </p:nvSpPr>
        <p:spPr>
          <a:xfrm>
            <a:off x="8513436" y="556916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Arizona St.</a:t>
            </a:r>
          </a:p>
        </p:txBody>
      </p:sp>
      <p:sp>
        <p:nvSpPr>
          <p:cNvPr id="5121" name="Rectangle 5120">
            <a:extLst>
              <a:ext uri="{FF2B5EF4-FFF2-40B4-BE49-F238E27FC236}">
                <a16:creationId xmlns:a16="http://schemas.microsoft.com/office/drawing/2014/main" id="{5B266CF9-08C6-0503-FE95-DE951677DB1E}"/>
              </a:ext>
            </a:extLst>
          </p:cNvPr>
          <p:cNvSpPr/>
          <p:nvPr/>
        </p:nvSpPr>
        <p:spPr>
          <a:xfrm>
            <a:off x="7896933" y="592128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Arizona St.</a:t>
            </a:r>
          </a:p>
        </p:txBody>
      </p:sp>
      <p:sp>
        <p:nvSpPr>
          <p:cNvPr id="5123" name="Rectangle 5122">
            <a:extLst>
              <a:ext uri="{FF2B5EF4-FFF2-40B4-BE49-F238E27FC236}">
                <a16:creationId xmlns:a16="http://schemas.microsoft.com/office/drawing/2014/main" id="{F33BB0D8-4A15-AAB8-1257-F6C17B5ABCA4}"/>
              </a:ext>
            </a:extLst>
          </p:cNvPr>
          <p:cNvSpPr/>
          <p:nvPr/>
        </p:nvSpPr>
        <p:spPr>
          <a:xfrm>
            <a:off x="8507721" y="363792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5124" name="Rectangle 5123">
            <a:extLst>
              <a:ext uri="{FF2B5EF4-FFF2-40B4-BE49-F238E27FC236}">
                <a16:creationId xmlns:a16="http://schemas.microsoft.com/office/drawing/2014/main" id="{8821A3A8-7F11-EEA5-20E7-B2B27D0E43C3}"/>
              </a:ext>
            </a:extLst>
          </p:cNvPr>
          <p:cNvSpPr/>
          <p:nvPr/>
        </p:nvSpPr>
        <p:spPr>
          <a:xfrm>
            <a:off x="8528742" y="405972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5125" name="Rectangle 5124">
            <a:extLst>
              <a:ext uri="{FF2B5EF4-FFF2-40B4-BE49-F238E27FC236}">
                <a16:creationId xmlns:a16="http://schemas.microsoft.com/office/drawing/2014/main" id="{B16B53C8-44D4-F974-518A-E11842221883}"/>
              </a:ext>
            </a:extLst>
          </p:cNvPr>
          <p:cNvSpPr/>
          <p:nvPr/>
        </p:nvSpPr>
        <p:spPr>
          <a:xfrm>
            <a:off x="7808108" y="37065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</p:spTree>
    <p:extLst>
      <p:ext uri="{BB962C8B-B14F-4D97-AF65-F5344CB8AC3E}">
        <p14:creationId xmlns:p14="http://schemas.microsoft.com/office/powerpoint/2010/main" val="2699964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arch Madness 2015 Bracket Revealed (Easily Printable) | HuffPost Sports">
            <a:extLst>
              <a:ext uri="{FF2B5EF4-FFF2-40B4-BE49-F238E27FC236}">
                <a16:creationId xmlns:a16="http://schemas.microsoft.com/office/drawing/2014/main" id="{15E8CE44-6296-2E43-7349-A341A063E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0"/>
            <a:ext cx="9005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AF84D5-894D-928B-5F20-F6131456284D}"/>
              </a:ext>
            </a:extLst>
          </p:cNvPr>
          <p:cNvSpPr/>
          <p:nvPr/>
        </p:nvSpPr>
        <p:spPr>
          <a:xfrm>
            <a:off x="8749861" y="37311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2F23C7-1482-F68E-6A69-98B877E1AE5C}"/>
              </a:ext>
            </a:extLst>
          </p:cNvPr>
          <p:cNvSpPr/>
          <p:nvPr/>
        </p:nvSpPr>
        <p:spPr>
          <a:xfrm>
            <a:off x="8035157" y="39624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A62D45-AE25-8F80-9F9A-A5BBFD1C73EB}"/>
              </a:ext>
            </a:extLst>
          </p:cNvPr>
          <p:cNvSpPr/>
          <p:nvPr/>
        </p:nvSpPr>
        <p:spPr>
          <a:xfrm>
            <a:off x="7186444" y="429348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04FCD6-09AC-D38F-C3FA-402C59756600}"/>
              </a:ext>
            </a:extLst>
          </p:cNvPr>
          <p:cNvSpPr/>
          <p:nvPr/>
        </p:nvSpPr>
        <p:spPr>
          <a:xfrm>
            <a:off x="6476409" y="541284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743D0-0BFD-A763-79CF-A97CA2B9555B}"/>
              </a:ext>
            </a:extLst>
          </p:cNvPr>
          <p:cNvSpPr/>
          <p:nvPr/>
        </p:nvSpPr>
        <p:spPr>
          <a:xfrm>
            <a:off x="2464675" y="59910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C4624E-2D24-DC45-DF1E-BCCFAD992127}"/>
              </a:ext>
            </a:extLst>
          </p:cNvPr>
          <p:cNvSpPr/>
          <p:nvPr/>
        </p:nvSpPr>
        <p:spPr>
          <a:xfrm>
            <a:off x="3226674" y="80930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3A0468-4B22-3C95-527B-53F7A6B17F4A}"/>
              </a:ext>
            </a:extLst>
          </p:cNvPr>
          <p:cNvSpPr/>
          <p:nvPr/>
        </p:nvSpPr>
        <p:spPr>
          <a:xfrm>
            <a:off x="3978163" y="12034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9F36CA-2FD7-1C82-0A61-D2FF72BFB126}"/>
              </a:ext>
            </a:extLst>
          </p:cNvPr>
          <p:cNvSpPr/>
          <p:nvPr/>
        </p:nvSpPr>
        <p:spPr>
          <a:xfrm>
            <a:off x="4794750" y="19680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D32DE-BB86-708D-F559-014166884321}"/>
              </a:ext>
            </a:extLst>
          </p:cNvPr>
          <p:cNvSpPr/>
          <p:nvPr/>
        </p:nvSpPr>
        <p:spPr>
          <a:xfrm>
            <a:off x="5606377" y="45325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6752C4-4911-96CB-FED7-0CE6A19F6DF7}"/>
              </a:ext>
            </a:extLst>
          </p:cNvPr>
          <p:cNvSpPr/>
          <p:nvPr/>
        </p:nvSpPr>
        <p:spPr>
          <a:xfrm>
            <a:off x="2459473" y="37311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EFA7A-6ABB-A8F9-B103-AA34E6C4B74B}"/>
              </a:ext>
            </a:extLst>
          </p:cNvPr>
          <p:cNvSpPr/>
          <p:nvPr/>
        </p:nvSpPr>
        <p:spPr>
          <a:xfrm>
            <a:off x="3226674" y="395453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89D1EB-8989-30E6-0F33-0DF724501B80}"/>
              </a:ext>
            </a:extLst>
          </p:cNvPr>
          <p:cNvSpPr/>
          <p:nvPr/>
        </p:nvSpPr>
        <p:spPr>
          <a:xfrm>
            <a:off x="3978163" y="43512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B23863-25FC-4237-E426-5F211CFDCE6D}"/>
              </a:ext>
            </a:extLst>
          </p:cNvPr>
          <p:cNvSpPr/>
          <p:nvPr/>
        </p:nvSpPr>
        <p:spPr>
          <a:xfrm>
            <a:off x="4845268" y="53208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D63356-B72F-DD08-7578-93988AB0D823}"/>
              </a:ext>
            </a:extLst>
          </p:cNvPr>
          <p:cNvSpPr/>
          <p:nvPr/>
        </p:nvSpPr>
        <p:spPr>
          <a:xfrm>
            <a:off x="5812220" y="276948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0FDC84-E63D-FF15-051C-D2033B840DE9}"/>
              </a:ext>
            </a:extLst>
          </p:cNvPr>
          <p:cNvSpPr/>
          <p:nvPr/>
        </p:nvSpPr>
        <p:spPr>
          <a:xfrm>
            <a:off x="5587265" y="3786351"/>
            <a:ext cx="1017470" cy="181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D376F8-3EE1-52CB-A39A-0DBEEE4D0690}"/>
              </a:ext>
            </a:extLst>
          </p:cNvPr>
          <p:cNvSpPr/>
          <p:nvPr/>
        </p:nvSpPr>
        <p:spPr>
          <a:xfrm>
            <a:off x="8799781" y="66687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014D34-51A9-CC58-5D2A-FD41605C30C2}"/>
              </a:ext>
            </a:extLst>
          </p:cNvPr>
          <p:cNvSpPr/>
          <p:nvPr/>
        </p:nvSpPr>
        <p:spPr>
          <a:xfrm>
            <a:off x="8019337" y="64585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D5D9C4-F748-A791-2FE8-8547A09B2074}"/>
              </a:ext>
            </a:extLst>
          </p:cNvPr>
          <p:cNvSpPr/>
          <p:nvPr/>
        </p:nvSpPr>
        <p:spPr>
          <a:xfrm>
            <a:off x="7212668" y="610914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9D6D06-E436-BA4A-B2DA-4F538B3AC114}"/>
              </a:ext>
            </a:extLst>
          </p:cNvPr>
          <p:cNvSpPr/>
          <p:nvPr/>
        </p:nvSpPr>
        <p:spPr>
          <a:xfrm>
            <a:off x="2450042" y="664780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37C19A-8841-DF44-BCB1-F16DC4FB343B}"/>
              </a:ext>
            </a:extLst>
          </p:cNvPr>
          <p:cNvSpPr/>
          <p:nvPr/>
        </p:nvSpPr>
        <p:spPr>
          <a:xfrm>
            <a:off x="3258203" y="644416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D2C99C-86AF-8C1F-EF59-9DCFB6D44573}"/>
              </a:ext>
            </a:extLst>
          </p:cNvPr>
          <p:cNvSpPr/>
          <p:nvPr/>
        </p:nvSpPr>
        <p:spPr>
          <a:xfrm>
            <a:off x="4125308" y="608941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52EC26-04C3-D49C-499D-37C0F4820E3D}"/>
              </a:ext>
            </a:extLst>
          </p:cNvPr>
          <p:cNvSpPr/>
          <p:nvPr/>
        </p:nvSpPr>
        <p:spPr>
          <a:xfrm>
            <a:off x="8802407" y="6542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5F388D-E32D-3474-465D-002AE4A0C0FA}"/>
              </a:ext>
            </a:extLst>
          </p:cNvPr>
          <p:cNvSpPr/>
          <p:nvPr/>
        </p:nvSpPr>
        <p:spPr>
          <a:xfrm>
            <a:off x="8019338" y="78565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A44AED-582C-F8AC-5246-171938F1B1AF}"/>
              </a:ext>
            </a:extLst>
          </p:cNvPr>
          <p:cNvSpPr/>
          <p:nvPr/>
        </p:nvSpPr>
        <p:spPr>
          <a:xfrm>
            <a:off x="7212668" y="119031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01C055-FB10-218B-FC0B-0E0CAE03F39C}"/>
              </a:ext>
            </a:extLst>
          </p:cNvPr>
          <p:cNvSpPr/>
          <p:nvPr/>
        </p:nvSpPr>
        <p:spPr>
          <a:xfrm>
            <a:off x="6442895" y="194964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2317C8-27D8-D288-2C72-6C3A254FA3F5}"/>
              </a:ext>
            </a:extLst>
          </p:cNvPr>
          <p:cNvSpPr/>
          <p:nvPr/>
        </p:nvSpPr>
        <p:spPr>
          <a:xfrm>
            <a:off x="8749861" y="35078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B975C6-07CD-F13F-8D95-7FC775036CBA}"/>
              </a:ext>
            </a:extLst>
          </p:cNvPr>
          <p:cNvSpPr/>
          <p:nvPr/>
        </p:nvSpPr>
        <p:spPr>
          <a:xfrm>
            <a:off x="8035156" y="33501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B47B52-B24A-8C8E-48B6-FD65285F4830}"/>
              </a:ext>
            </a:extLst>
          </p:cNvPr>
          <p:cNvSpPr/>
          <p:nvPr/>
        </p:nvSpPr>
        <p:spPr>
          <a:xfrm>
            <a:off x="7186444" y="29718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9D4D82-C34D-47BB-C110-45F2326F754F}"/>
              </a:ext>
            </a:extLst>
          </p:cNvPr>
          <p:cNvSpPr/>
          <p:nvPr/>
        </p:nvSpPr>
        <p:spPr>
          <a:xfrm>
            <a:off x="2483069" y="2723495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F05150-319B-84D4-F348-5844A78C6CB6}"/>
              </a:ext>
            </a:extLst>
          </p:cNvPr>
          <p:cNvSpPr/>
          <p:nvPr/>
        </p:nvSpPr>
        <p:spPr>
          <a:xfrm>
            <a:off x="3229360" y="2351670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79DB9A-8834-1333-0409-6517EE12A96D}"/>
              </a:ext>
            </a:extLst>
          </p:cNvPr>
          <p:cNvSpPr/>
          <p:nvPr/>
        </p:nvSpPr>
        <p:spPr>
          <a:xfrm>
            <a:off x="4083321" y="2942883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8B6394-473F-ABB1-BD0A-1A97A0B3E726}"/>
              </a:ext>
            </a:extLst>
          </p:cNvPr>
          <p:cNvSpPr/>
          <p:nvPr/>
        </p:nvSpPr>
        <p:spPr>
          <a:xfrm>
            <a:off x="2448906" y="5106111"/>
            <a:ext cx="110353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025326-DA20-5045-F879-C8BB0548888C}"/>
              </a:ext>
            </a:extLst>
          </p:cNvPr>
          <p:cNvSpPr/>
          <p:nvPr/>
        </p:nvSpPr>
        <p:spPr>
          <a:xfrm>
            <a:off x="3226674" y="4911579"/>
            <a:ext cx="110353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FE9C618-790F-F1AA-C5C2-0247B64C06BA}"/>
              </a:ext>
            </a:extLst>
          </p:cNvPr>
          <p:cNvSpPr/>
          <p:nvPr/>
        </p:nvSpPr>
        <p:spPr>
          <a:xfrm>
            <a:off x="8698598" y="4541407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6A31BD-5245-BC91-70A2-E95C8FDF3F50}"/>
              </a:ext>
            </a:extLst>
          </p:cNvPr>
          <p:cNvSpPr/>
          <p:nvPr/>
        </p:nvSpPr>
        <p:spPr>
          <a:xfrm>
            <a:off x="7964246" y="4935397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7E6FAC-5280-A3D3-54B4-01F4FE67D28A}"/>
              </a:ext>
            </a:extLst>
          </p:cNvPr>
          <p:cNvSpPr/>
          <p:nvPr/>
        </p:nvSpPr>
        <p:spPr>
          <a:xfrm>
            <a:off x="8731410" y="2953370"/>
            <a:ext cx="943303" cy="218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AE44C5-22FB-DF37-99E9-24B5316F2F09}"/>
              </a:ext>
            </a:extLst>
          </p:cNvPr>
          <p:cNvSpPr/>
          <p:nvPr/>
        </p:nvSpPr>
        <p:spPr>
          <a:xfrm>
            <a:off x="2483068" y="58897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1A0482-F19D-2814-AE26-D3B3C78F77CB}"/>
              </a:ext>
            </a:extLst>
          </p:cNvPr>
          <p:cNvSpPr/>
          <p:nvPr/>
        </p:nvSpPr>
        <p:spPr>
          <a:xfrm>
            <a:off x="3267457" y="549794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6B8BB4-D3AA-1231-8166-BBC98F13C0CA}"/>
              </a:ext>
            </a:extLst>
          </p:cNvPr>
          <p:cNvSpPr/>
          <p:nvPr/>
        </p:nvSpPr>
        <p:spPr>
          <a:xfrm>
            <a:off x="2459474" y="35078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459313-5510-E213-4408-BB3654DE2022}"/>
              </a:ext>
            </a:extLst>
          </p:cNvPr>
          <p:cNvSpPr/>
          <p:nvPr/>
        </p:nvSpPr>
        <p:spPr>
          <a:xfrm>
            <a:off x="3226674" y="33028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407EC4E-D189-F214-312B-D3C188454BB3}"/>
              </a:ext>
            </a:extLst>
          </p:cNvPr>
          <p:cNvSpPr/>
          <p:nvPr/>
        </p:nvSpPr>
        <p:spPr>
          <a:xfrm>
            <a:off x="8799782" y="14103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N. Iowa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6EF1D-802B-2828-3DD8-34DA7F8C190B}"/>
              </a:ext>
            </a:extLst>
          </p:cNvPr>
          <p:cNvSpPr/>
          <p:nvPr/>
        </p:nvSpPr>
        <p:spPr>
          <a:xfrm>
            <a:off x="8042928" y="177561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N. Iowa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BCBCBB2-7260-F19D-8E5E-171FF5605DE9}"/>
              </a:ext>
            </a:extLst>
          </p:cNvPr>
          <p:cNvSpPr/>
          <p:nvPr/>
        </p:nvSpPr>
        <p:spPr>
          <a:xfrm>
            <a:off x="2521167" y="2948811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CC55E47-C289-2AE6-2356-7F6A60246FBA}"/>
              </a:ext>
            </a:extLst>
          </p:cNvPr>
          <p:cNvSpPr/>
          <p:nvPr/>
        </p:nvSpPr>
        <p:spPr>
          <a:xfrm>
            <a:off x="8749861" y="276158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1E52183-E527-BDCC-894D-F3C5714A9FF7}"/>
              </a:ext>
            </a:extLst>
          </p:cNvPr>
          <p:cNvSpPr/>
          <p:nvPr/>
        </p:nvSpPr>
        <p:spPr>
          <a:xfrm>
            <a:off x="7964246" y="23884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F2AC2D7-60FF-CEAC-3014-453D0C94FCAC}"/>
              </a:ext>
            </a:extLst>
          </p:cNvPr>
          <p:cNvSpPr/>
          <p:nvPr/>
        </p:nvSpPr>
        <p:spPr>
          <a:xfrm>
            <a:off x="8744605" y="19831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D70C1AC-99D7-C4A8-BFEF-8AD37FBE6C2D}"/>
              </a:ext>
            </a:extLst>
          </p:cNvPr>
          <p:cNvSpPr/>
          <p:nvPr/>
        </p:nvSpPr>
        <p:spPr>
          <a:xfrm>
            <a:off x="8799780" y="610388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8A634D-450D-CD6D-CC02-F1B96271669F}"/>
              </a:ext>
            </a:extLst>
          </p:cNvPr>
          <p:cNvSpPr/>
          <p:nvPr/>
        </p:nvSpPr>
        <p:spPr>
          <a:xfrm>
            <a:off x="2483069" y="611763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2FB6529-FEF5-4E1C-3B15-FEF8C4FA0CC6}"/>
              </a:ext>
            </a:extLst>
          </p:cNvPr>
          <p:cNvSpPr/>
          <p:nvPr/>
        </p:nvSpPr>
        <p:spPr>
          <a:xfrm>
            <a:off x="7997238" y="552119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DB685EC-156C-CEEE-4D85-19D7A207CDB4}"/>
              </a:ext>
            </a:extLst>
          </p:cNvPr>
          <p:cNvSpPr/>
          <p:nvPr/>
        </p:nvSpPr>
        <p:spPr>
          <a:xfrm>
            <a:off x="8769508" y="588053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779E601-CFA2-C5DA-D7DF-DF1032E545F6}"/>
              </a:ext>
            </a:extLst>
          </p:cNvPr>
          <p:cNvSpPr/>
          <p:nvPr/>
        </p:nvSpPr>
        <p:spPr>
          <a:xfrm>
            <a:off x="2475234" y="53163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1AA4637-5241-E0AB-1353-E3162E72D73F}"/>
              </a:ext>
            </a:extLst>
          </p:cNvPr>
          <p:cNvSpPr/>
          <p:nvPr/>
        </p:nvSpPr>
        <p:spPr>
          <a:xfrm>
            <a:off x="2525112" y="219273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ED6DE34-F4E2-B4AD-7EBC-A6E760D6E144}"/>
              </a:ext>
            </a:extLst>
          </p:cNvPr>
          <p:cNvSpPr/>
          <p:nvPr/>
        </p:nvSpPr>
        <p:spPr>
          <a:xfrm>
            <a:off x="8639562" y="5092905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Georgetown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8B7F435-4237-DA91-FE82-92144609693E}"/>
              </a:ext>
            </a:extLst>
          </p:cNvPr>
          <p:cNvSpPr/>
          <p:nvPr/>
        </p:nvSpPr>
        <p:spPr>
          <a:xfrm>
            <a:off x="8799783" y="221442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A78196-EA14-0491-2DC7-6BA2E0404C64}"/>
              </a:ext>
            </a:extLst>
          </p:cNvPr>
          <p:cNvSpPr/>
          <p:nvPr/>
        </p:nvSpPr>
        <p:spPr>
          <a:xfrm>
            <a:off x="8698598" y="1194198"/>
            <a:ext cx="1200866" cy="153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NC State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0E7D50-6D95-3EB3-BB54-54D651899B4C}"/>
              </a:ext>
            </a:extLst>
          </p:cNvPr>
          <p:cNvSpPr/>
          <p:nvPr/>
        </p:nvSpPr>
        <p:spPr>
          <a:xfrm>
            <a:off x="2521167" y="45484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17463A-19AB-494F-420C-BB2250972F97}"/>
              </a:ext>
            </a:extLst>
          </p:cNvPr>
          <p:cNvSpPr/>
          <p:nvPr/>
        </p:nvSpPr>
        <p:spPr>
          <a:xfrm>
            <a:off x="2459472" y="1431452"/>
            <a:ext cx="1103535" cy="13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1B622AE-62B3-2221-379D-89D93640CDBB}"/>
              </a:ext>
            </a:extLst>
          </p:cNvPr>
          <p:cNvSpPr/>
          <p:nvPr/>
        </p:nvSpPr>
        <p:spPr>
          <a:xfrm>
            <a:off x="3187342" y="1805852"/>
            <a:ext cx="1103535" cy="13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EDE9999-1D05-053C-DD7A-85A848410CCE}"/>
              </a:ext>
            </a:extLst>
          </p:cNvPr>
          <p:cNvSpPr/>
          <p:nvPr/>
        </p:nvSpPr>
        <p:spPr>
          <a:xfrm>
            <a:off x="8744604" y="528996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SMU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A83A551-54A6-84B4-5170-29E4099A4CD2}"/>
              </a:ext>
            </a:extLst>
          </p:cNvPr>
          <p:cNvSpPr/>
          <p:nvPr/>
        </p:nvSpPr>
        <p:spPr>
          <a:xfrm>
            <a:off x="2529021" y="1179337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0BC0899-4526-01E5-523A-037DFFCBEEAF}"/>
              </a:ext>
            </a:extLst>
          </p:cNvPr>
          <p:cNvSpPr/>
          <p:nvPr/>
        </p:nvSpPr>
        <p:spPr>
          <a:xfrm>
            <a:off x="2559267" y="19680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6144" name="Rectangle 6143">
            <a:extLst>
              <a:ext uri="{FF2B5EF4-FFF2-40B4-BE49-F238E27FC236}">
                <a16:creationId xmlns:a16="http://schemas.microsoft.com/office/drawing/2014/main" id="{1223C5C6-2764-EB0A-4E2E-2FBA283965BD}"/>
              </a:ext>
            </a:extLst>
          </p:cNvPr>
          <p:cNvSpPr/>
          <p:nvPr/>
        </p:nvSpPr>
        <p:spPr>
          <a:xfrm>
            <a:off x="8744605" y="4324991"/>
            <a:ext cx="97746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St. John’s</a:t>
            </a:r>
          </a:p>
        </p:txBody>
      </p:sp>
      <p:sp>
        <p:nvSpPr>
          <p:cNvPr id="6145" name="Rectangle 6144">
            <a:extLst>
              <a:ext uri="{FF2B5EF4-FFF2-40B4-BE49-F238E27FC236}">
                <a16:creationId xmlns:a16="http://schemas.microsoft.com/office/drawing/2014/main" id="{357C47C5-5B0B-5C64-7EEC-121BB06C2A20}"/>
              </a:ext>
            </a:extLst>
          </p:cNvPr>
          <p:cNvSpPr/>
          <p:nvPr/>
        </p:nvSpPr>
        <p:spPr>
          <a:xfrm>
            <a:off x="2475233" y="431450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6147" name="Rectangle 6146">
            <a:extLst>
              <a:ext uri="{FF2B5EF4-FFF2-40B4-BE49-F238E27FC236}">
                <a16:creationId xmlns:a16="http://schemas.microsoft.com/office/drawing/2014/main" id="{DE0695FB-0739-2925-EA56-BF3717387C41}"/>
              </a:ext>
            </a:extLst>
          </p:cNvPr>
          <p:cNvSpPr/>
          <p:nvPr/>
        </p:nvSpPr>
        <p:spPr>
          <a:xfrm>
            <a:off x="5254763" y="242306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2-46 RIGHT</a:t>
            </a:r>
          </a:p>
        </p:txBody>
      </p:sp>
    </p:spTree>
    <p:extLst>
      <p:ext uri="{BB962C8B-B14F-4D97-AF65-F5344CB8AC3E}">
        <p14:creationId xmlns:p14="http://schemas.microsoft.com/office/powerpoint/2010/main" val="2678683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March Madness 2015 Bracket Revealed (Easily Printable) | HuffPost Sports">
            <a:extLst>
              <a:ext uri="{FF2B5EF4-FFF2-40B4-BE49-F238E27FC236}">
                <a16:creationId xmlns:a16="http://schemas.microsoft.com/office/drawing/2014/main" id="{1A89524B-05B0-9314-0A92-762E88387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0"/>
            <a:ext cx="9005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F75FE1-5A3E-53FE-59A8-774F591DF624}"/>
              </a:ext>
            </a:extLst>
          </p:cNvPr>
          <p:cNvSpPr/>
          <p:nvPr/>
        </p:nvSpPr>
        <p:spPr>
          <a:xfrm>
            <a:off x="8749861" y="37311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2BB512-1DD2-4FB7-79EA-5C196CF9E757}"/>
              </a:ext>
            </a:extLst>
          </p:cNvPr>
          <p:cNvSpPr/>
          <p:nvPr/>
        </p:nvSpPr>
        <p:spPr>
          <a:xfrm>
            <a:off x="8035157" y="39624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8177C-698B-0C50-8C97-7795FA9EB2F1}"/>
              </a:ext>
            </a:extLst>
          </p:cNvPr>
          <p:cNvSpPr/>
          <p:nvPr/>
        </p:nvSpPr>
        <p:spPr>
          <a:xfrm>
            <a:off x="7186444" y="429348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C71D2B-A661-10BE-4BE3-AE9D10A2C939}"/>
              </a:ext>
            </a:extLst>
          </p:cNvPr>
          <p:cNvSpPr/>
          <p:nvPr/>
        </p:nvSpPr>
        <p:spPr>
          <a:xfrm>
            <a:off x="6476409" y="541284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D8BE96-42DB-48E5-D385-E415B0491952}"/>
              </a:ext>
            </a:extLst>
          </p:cNvPr>
          <p:cNvSpPr/>
          <p:nvPr/>
        </p:nvSpPr>
        <p:spPr>
          <a:xfrm>
            <a:off x="5812220" y="276948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CDB4CB-7953-BB08-32A9-5370E599868D}"/>
              </a:ext>
            </a:extLst>
          </p:cNvPr>
          <p:cNvSpPr/>
          <p:nvPr/>
        </p:nvSpPr>
        <p:spPr>
          <a:xfrm>
            <a:off x="5609304" y="33501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B4C7A1-4518-A818-A421-2FE23DCD3997}"/>
              </a:ext>
            </a:extLst>
          </p:cNvPr>
          <p:cNvSpPr/>
          <p:nvPr/>
        </p:nvSpPr>
        <p:spPr>
          <a:xfrm>
            <a:off x="2464675" y="59910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DA637A-D81F-E7C1-9AD5-0EF1EA8248D6}"/>
              </a:ext>
            </a:extLst>
          </p:cNvPr>
          <p:cNvSpPr/>
          <p:nvPr/>
        </p:nvSpPr>
        <p:spPr>
          <a:xfrm>
            <a:off x="3226674" y="80930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D83846-70D0-3CB7-C785-333ED7639299}"/>
              </a:ext>
            </a:extLst>
          </p:cNvPr>
          <p:cNvSpPr/>
          <p:nvPr/>
        </p:nvSpPr>
        <p:spPr>
          <a:xfrm>
            <a:off x="3978163" y="12034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B7F5B7-2BD7-B840-10C8-05223EE2161B}"/>
              </a:ext>
            </a:extLst>
          </p:cNvPr>
          <p:cNvSpPr/>
          <p:nvPr/>
        </p:nvSpPr>
        <p:spPr>
          <a:xfrm>
            <a:off x="4794750" y="19680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1603F5-A523-8549-3E9C-8E44ACDE56D0}"/>
              </a:ext>
            </a:extLst>
          </p:cNvPr>
          <p:cNvSpPr/>
          <p:nvPr/>
        </p:nvSpPr>
        <p:spPr>
          <a:xfrm>
            <a:off x="5606377" y="45325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4C722E-DC58-4CED-79E5-6E4210BACBCD}"/>
              </a:ext>
            </a:extLst>
          </p:cNvPr>
          <p:cNvSpPr/>
          <p:nvPr/>
        </p:nvSpPr>
        <p:spPr>
          <a:xfrm>
            <a:off x="2459473" y="37311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A02BEA-7160-0B3D-062C-B667FDF8070D}"/>
              </a:ext>
            </a:extLst>
          </p:cNvPr>
          <p:cNvSpPr/>
          <p:nvPr/>
        </p:nvSpPr>
        <p:spPr>
          <a:xfrm>
            <a:off x="3226674" y="395453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8B7B73-E054-FB10-12DC-297C71E1CF4C}"/>
              </a:ext>
            </a:extLst>
          </p:cNvPr>
          <p:cNvSpPr/>
          <p:nvPr/>
        </p:nvSpPr>
        <p:spPr>
          <a:xfrm>
            <a:off x="3978163" y="43512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3D10F0-4BFB-160B-EE87-AF0249711AEE}"/>
              </a:ext>
            </a:extLst>
          </p:cNvPr>
          <p:cNvSpPr/>
          <p:nvPr/>
        </p:nvSpPr>
        <p:spPr>
          <a:xfrm>
            <a:off x="4845268" y="53208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F449C-2D2F-9A2F-AB8F-D56850CC6C44}"/>
              </a:ext>
            </a:extLst>
          </p:cNvPr>
          <p:cNvSpPr/>
          <p:nvPr/>
        </p:nvSpPr>
        <p:spPr>
          <a:xfrm>
            <a:off x="8019338" y="78565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D86185-D5BA-F837-AD48-5A1647669102}"/>
              </a:ext>
            </a:extLst>
          </p:cNvPr>
          <p:cNvSpPr/>
          <p:nvPr/>
        </p:nvSpPr>
        <p:spPr>
          <a:xfrm>
            <a:off x="7212668" y="119031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AAD562-37BC-08D8-D466-C6D47C87C095}"/>
              </a:ext>
            </a:extLst>
          </p:cNvPr>
          <p:cNvSpPr/>
          <p:nvPr/>
        </p:nvSpPr>
        <p:spPr>
          <a:xfrm>
            <a:off x="6442895" y="194964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FE5725-5DEA-D890-9BA1-A7F4FE12C7EC}"/>
              </a:ext>
            </a:extLst>
          </p:cNvPr>
          <p:cNvSpPr/>
          <p:nvPr/>
        </p:nvSpPr>
        <p:spPr>
          <a:xfrm>
            <a:off x="8802407" y="6542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E61520-F2CF-025F-5633-F0D57D9CF4CA}"/>
              </a:ext>
            </a:extLst>
          </p:cNvPr>
          <p:cNvSpPr/>
          <p:nvPr/>
        </p:nvSpPr>
        <p:spPr>
          <a:xfrm>
            <a:off x="2450042" y="664780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D6C418-FBDD-99C4-D435-A157136A6140}"/>
              </a:ext>
            </a:extLst>
          </p:cNvPr>
          <p:cNvSpPr/>
          <p:nvPr/>
        </p:nvSpPr>
        <p:spPr>
          <a:xfrm>
            <a:off x="3258203" y="644416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2BBBCB-3233-895A-5468-9D7E052FB4B2}"/>
              </a:ext>
            </a:extLst>
          </p:cNvPr>
          <p:cNvSpPr/>
          <p:nvPr/>
        </p:nvSpPr>
        <p:spPr>
          <a:xfrm>
            <a:off x="4125308" y="608941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3EDED9-31A8-9048-AC5C-F25654E8288B}"/>
              </a:ext>
            </a:extLst>
          </p:cNvPr>
          <p:cNvSpPr/>
          <p:nvPr/>
        </p:nvSpPr>
        <p:spPr>
          <a:xfrm>
            <a:off x="8799781" y="66687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03D5B9-69AD-7DF4-0FA1-FCBFFAB6AB06}"/>
              </a:ext>
            </a:extLst>
          </p:cNvPr>
          <p:cNvSpPr/>
          <p:nvPr/>
        </p:nvSpPr>
        <p:spPr>
          <a:xfrm>
            <a:off x="8019337" y="64585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C32EA-CD85-4FDF-5253-1E781C5E3D62}"/>
              </a:ext>
            </a:extLst>
          </p:cNvPr>
          <p:cNvSpPr/>
          <p:nvPr/>
        </p:nvSpPr>
        <p:spPr>
          <a:xfrm>
            <a:off x="7212668" y="610914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E3E93D-D867-3563-C47E-BAD48A95F9F7}"/>
              </a:ext>
            </a:extLst>
          </p:cNvPr>
          <p:cNvSpPr/>
          <p:nvPr/>
        </p:nvSpPr>
        <p:spPr>
          <a:xfrm>
            <a:off x="2483069" y="2723495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11E110-02A6-FD36-C9A0-E26F68A9050D}"/>
              </a:ext>
            </a:extLst>
          </p:cNvPr>
          <p:cNvSpPr/>
          <p:nvPr/>
        </p:nvSpPr>
        <p:spPr>
          <a:xfrm>
            <a:off x="3229360" y="2351670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E0DA3C-F7DD-187A-B9C3-D6AB666F6BDF}"/>
              </a:ext>
            </a:extLst>
          </p:cNvPr>
          <p:cNvSpPr/>
          <p:nvPr/>
        </p:nvSpPr>
        <p:spPr>
          <a:xfrm>
            <a:off x="4083321" y="2942883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FBC693-5EA5-06EB-4A8F-DE26174AE1F8}"/>
              </a:ext>
            </a:extLst>
          </p:cNvPr>
          <p:cNvSpPr/>
          <p:nvPr/>
        </p:nvSpPr>
        <p:spPr>
          <a:xfrm>
            <a:off x="8749861" y="35078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86FCCBB-1B03-30EE-5272-FA7E59AD092A}"/>
              </a:ext>
            </a:extLst>
          </p:cNvPr>
          <p:cNvSpPr/>
          <p:nvPr/>
        </p:nvSpPr>
        <p:spPr>
          <a:xfrm>
            <a:off x="8035156" y="33501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91D966-926E-8ADC-5640-01A0350B03F1}"/>
              </a:ext>
            </a:extLst>
          </p:cNvPr>
          <p:cNvSpPr/>
          <p:nvPr/>
        </p:nvSpPr>
        <p:spPr>
          <a:xfrm>
            <a:off x="7186444" y="29718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5C0153-0F7D-F8E7-056B-FA4F5B9FAB6A}"/>
              </a:ext>
            </a:extLst>
          </p:cNvPr>
          <p:cNvSpPr/>
          <p:nvPr/>
        </p:nvSpPr>
        <p:spPr>
          <a:xfrm>
            <a:off x="2448906" y="5106111"/>
            <a:ext cx="110353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9B7B67-E702-DA08-4643-F5C7092E3060}"/>
              </a:ext>
            </a:extLst>
          </p:cNvPr>
          <p:cNvSpPr/>
          <p:nvPr/>
        </p:nvSpPr>
        <p:spPr>
          <a:xfrm>
            <a:off x="3226674" y="4911579"/>
            <a:ext cx="110353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9E25F60-29C8-C226-340A-9BEF584A664C}"/>
              </a:ext>
            </a:extLst>
          </p:cNvPr>
          <p:cNvSpPr/>
          <p:nvPr/>
        </p:nvSpPr>
        <p:spPr>
          <a:xfrm>
            <a:off x="8731410" y="2953370"/>
            <a:ext cx="943303" cy="218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A3A8B1-74BC-8E02-F5D4-392CB8E43898}"/>
              </a:ext>
            </a:extLst>
          </p:cNvPr>
          <p:cNvSpPr/>
          <p:nvPr/>
        </p:nvSpPr>
        <p:spPr>
          <a:xfrm>
            <a:off x="8749861" y="276158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50B6AE1-73F6-5873-8605-9F346176440C}"/>
              </a:ext>
            </a:extLst>
          </p:cNvPr>
          <p:cNvSpPr/>
          <p:nvPr/>
        </p:nvSpPr>
        <p:spPr>
          <a:xfrm>
            <a:off x="7932676" y="239766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544994-CD7D-4AE7-0BB0-483F4DD7FD03}"/>
              </a:ext>
            </a:extLst>
          </p:cNvPr>
          <p:cNvSpPr/>
          <p:nvPr/>
        </p:nvSpPr>
        <p:spPr>
          <a:xfrm>
            <a:off x="8698598" y="4541407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D23B17A-AB1E-8908-265C-253C5D04845F}"/>
              </a:ext>
            </a:extLst>
          </p:cNvPr>
          <p:cNvSpPr/>
          <p:nvPr/>
        </p:nvSpPr>
        <p:spPr>
          <a:xfrm>
            <a:off x="7964246" y="4935397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0B4EA5-8B3C-9E67-AC4F-6113E626B855}"/>
              </a:ext>
            </a:extLst>
          </p:cNvPr>
          <p:cNvSpPr/>
          <p:nvPr/>
        </p:nvSpPr>
        <p:spPr>
          <a:xfrm>
            <a:off x="8799782" y="14103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N. Iowa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7F6CEF7-2741-2540-ACD2-D23EF3C4BF99}"/>
              </a:ext>
            </a:extLst>
          </p:cNvPr>
          <p:cNvSpPr/>
          <p:nvPr/>
        </p:nvSpPr>
        <p:spPr>
          <a:xfrm>
            <a:off x="8744605" y="19831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343D352-C9DD-67ED-BB0A-F138A5A8E20C}"/>
              </a:ext>
            </a:extLst>
          </p:cNvPr>
          <p:cNvSpPr/>
          <p:nvPr/>
        </p:nvSpPr>
        <p:spPr>
          <a:xfrm>
            <a:off x="7964246" y="181104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1B60120-0F76-4B2C-BE46-7988547DF396}"/>
              </a:ext>
            </a:extLst>
          </p:cNvPr>
          <p:cNvSpPr/>
          <p:nvPr/>
        </p:nvSpPr>
        <p:spPr>
          <a:xfrm>
            <a:off x="2483068" y="58897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565477D-22CC-F046-52ED-567A5841E2E0}"/>
              </a:ext>
            </a:extLst>
          </p:cNvPr>
          <p:cNvSpPr/>
          <p:nvPr/>
        </p:nvSpPr>
        <p:spPr>
          <a:xfrm>
            <a:off x="3267457" y="549794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DFCAFFE-85AE-C47B-5772-1D7F149C6A7C}"/>
              </a:ext>
            </a:extLst>
          </p:cNvPr>
          <p:cNvSpPr/>
          <p:nvPr/>
        </p:nvSpPr>
        <p:spPr>
          <a:xfrm>
            <a:off x="2459474" y="35078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87E0E66-4134-0E94-CC29-1EA5DD59F3C6}"/>
              </a:ext>
            </a:extLst>
          </p:cNvPr>
          <p:cNvSpPr/>
          <p:nvPr/>
        </p:nvSpPr>
        <p:spPr>
          <a:xfrm>
            <a:off x="3226674" y="33028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8A3CC8-B6B0-BFB3-FF9A-96EB8B66F0C7}"/>
              </a:ext>
            </a:extLst>
          </p:cNvPr>
          <p:cNvSpPr/>
          <p:nvPr/>
        </p:nvSpPr>
        <p:spPr>
          <a:xfrm>
            <a:off x="2521167" y="2948811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33CB88-697A-B38F-9B8E-29C44B2B1A0F}"/>
              </a:ext>
            </a:extLst>
          </p:cNvPr>
          <p:cNvSpPr/>
          <p:nvPr/>
        </p:nvSpPr>
        <p:spPr>
          <a:xfrm>
            <a:off x="2475234" y="53163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43C5493-860C-5250-026C-FDC95A60D12C}"/>
              </a:ext>
            </a:extLst>
          </p:cNvPr>
          <p:cNvSpPr/>
          <p:nvPr/>
        </p:nvSpPr>
        <p:spPr>
          <a:xfrm>
            <a:off x="8799780" y="610388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7168" name="Rectangle 7167">
            <a:extLst>
              <a:ext uri="{FF2B5EF4-FFF2-40B4-BE49-F238E27FC236}">
                <a16:creationId xmlns:a16="http://schemas.microsoft.com/office/drawing/2014/main" id="{5DE83EAB-89C7-9A8E-CDBA-89919F7F1B26}"/>
              </a:ext>
            </a:extLst>
          </p:cNvPr>
          <p:cNvSpPr/>
          <p:nvPr/>
        </p:nvSpPr>
        <p:spPr>
          <a:xfrm>
            <a:off x="2483069" y="611763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7169" name="Rectangle 7168">
            <a:extLst>
              <a:ext uri="{FF2B5EF4-FFF2-40B4-BE49-F238E27FC236}">
                <a16:creationId xmlns:a16="http://schemas.microsoft.com/office/drawing/2014/main" id="{E3AC6427-43AC-6AFA-388F-3C4ED5930BDF}"/>
              </a:ext>
            </a:extLst>
          </p:cNvPr>
          <p:cNvSpPr/>
          <p:nvPr/>
        </p:nvSpPr>
        <p:spPr>
          <a:xfrm>
            <a:off x="2521167" y="45484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7171" name="Rectangle 7170">
            <a:extLst>
              <a:ext uri="{FF2B5EF4-FFF2-40B4-BE49-F238E27FC236}">
                <a16:creationId xmlns:a16="http://schemas.microsoft.com/office/drawing/2014/main" id="{4B9FAC1B-B28A-5DD6-2F15-39800DB77591}"/>
              </a:ext>
            </a:extLst>
          </p:cNvPr>
          <p:cNvSpPr/>
          <p:nvPr/>
        </p:nvSpPr>
        <p:spPr>
          <a:xfrm>
            <a:off x="8744605" y="4324991"/>
            <a:ext cx="97746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7172" name="Rectangle 7171">
            <a:extLst>
              <a:ext uri="{FF2B5EF4-FFF2-40B4-BE49-F238E27FC236}">
                <a16:creationId xmlns:a16="http://schemas.microsoft.com/office/drawing/2014/main" id="{2ADF13DC-DBBB-A079-7D30-4B95BCE13D05}"/>
              </a:ext>
            </a:extLst>
          </p:cNvPr>
          <p:cNvSpPr/>
          <p:nvPr/>
        </p:nvSpPr>
        <p:spPr>
          <a:xfrm>
            <a:off x="7997238" y="552119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7173" name="Rectangle 7172">
            <a:extLst>
              <a:ext uri="{FF2B5EF4-FFF2-40B4-BE49-F238E27FC236}">
                <a16:creationId xmlns:a16="http://schemas.microsoft.com/office/drawing/2014/main" id="{4377197C-8988-D60B-01C3-7376188443BC}"/>
              </a:ext>
            </a:extLst>
          </p:cNvPr>
          <p:cNvSpPr/>
          <p:nvPr/>
        </p:nvSpPr>
        <p:spPr>
          <a:xfrm>
            <a:off x="8769508" y="588053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7174" name="Rectangle 7173">
            <a:extLst>
              <a:ext uri="{FF2B5EF4-FFF2-40B4-BE49-F238E27FC236}">
                <a16:creationId xmlns:a16="http://schemas.microsoft.com/office/drawing/2014/main" id="{433FA3B9-7999-42EE-2155-5A849DA3B6DC}"/>
              </a:ext>
            </a:extLst>
          </p:cNvPr>
          <p:cNvSpPr/>
          <p:nvPr/>
        </p:nvSpPr>
        <p:spPr>
          <a:xfrm>
            <a:off x="2459473" y="118445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Cincinnati</a:t>
            </a:r>
          </a:p>
        </p:txBody>
      </p:sp>
      <p:sp>
        <p:nvSpPr>
          <p:cNvPr id="7175" name="Rectangle 7174">
            <a:extLst>
              <a:ext uri="{FF2B5EF4-FFF2-40B4-BE49-F238E27FC236}">
                <a16:creationId xmlns:a16="http://schemas.microsoft.com/office/drawing/2014/main" id="{6E898DB0-35AA-6715-1E9F-C217D28DF599}"/>
              </a:ext>
            </a:extLst>
          </p:cNvPr>
          <p:cNvSpPr/>
          <p:nvPr/>
        </p:nvSpPr>
        <p:spPr>
          <a:xfrm>
            <a:off x="2525112" y="219273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07DC7D17-4B52-6EA1-AFCF-0A092FF5F30F}"/>
              </a:ext>
            </a:extLst>
          </p:cNvPr>
          <p:cNvSpPr/>
          <p:nvPr/>
        </p:nvSpPr>
        <p:spPr>
          <a:xfrm>
            <a:off x="8799782" y="11791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LSU</a:t>
            </a:r>
          </a:p>
        </p:txBody>
      </p:sp>
      <p:sp>
        <p:nvSpPr>
          <p:cNvPr id="7178" name="Rectangle 7177">
            <a:extLst>
              <a:ext uri="{FF2B5EF4-FFF2-40B4-BE49-F238E27FC236}">
                <a16:creationId xmlns:a16="http://schemas.microsoft.com/office/drawing/2014/main" id="{6C131CD2-65B5-9E6F-1638-DABE05DFC9DE}"/>
              </a:ext>
            </a:extLst>
          </p:cNvPr>
          <p:cNvSpPr/>
          <p:nvPr/>
        </p:nvSpPr>
        <p:spPr>
          <a:xfrm>
            <a:off x="2475233" y="431450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358ABE88-6A9B-90FF-74E0-7E5A8B9FF318}"/>
              </a:ext>
            </a:extLst>
          </p:cNvPr>
          <p:cNvSpPr/>
          <p:nvPr/>
        </p:nvSpPr>
        <p:spPr>
          <a:xfrm>
            <a:off x="2459472" y="1431452"/>
            <a:ext cx="1103535" cy="13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7180" name="Rectangle 7179">
            <a:extLst>
              <a:ext uri="{FF2B5EF4-FFF2-40B4-BE49-F238E27FC236}">
                <a16:creationId xmlns:a16="http://schemas.microsoft.com/office/drawing/2014/main" id="{65F4DA24-2594-D590-126D-2D17E496BB7B}"/>
              </a:ext>
            </a:extLst>
          </p:cNvPr>
          <p:cNvSpPr/>
          <p:nvPr/>
        </p:nvSpPr>
        <p:spPr>
          <a:xfrm>
            <a:off x="3187342" y="1805852"/>
            <a:ext cx="1103535" cy="13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7183" name="Rectangle 7182">
            <a:extLst>
              <a:ext uri="{FF2B5EF4-FFF2-40B4-BE49-F238E27FC236}">
                <a16:creationId xmlns:a16="http://schemas.microsoft.com/office/drawing/2014/main" id="{10967C9B-2EB4-5644-A662-3E82EC3F23B0}"/>
              </a:ext>
            </a:extLst>
          </p:cNvPr>
          <p:cNvSpPr/>
          <p:nvPr/>
        </p:nvSpPr>
        <p:spPr>
          <a:xfrm>
            <a:off x="2559267" y="19680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7184" name="Rectangle 7183">
            <a:extLst>
              <a:ext uri="{FF2B5EF4-FFF2-40B4-BE49-F238E27FC236}">
                <a16:creationId xmlns:a16="http://schemas.microsoft.com/office/drawing/2014/main" id="{920DF874-721E-22CB-A6AD-5DA14AE40982}"/>
              </a:ext>
            </a:extLst>
          </p:cNvPr>
          <p:cNvSpPr/>
          <p:nvPr/>
        </p:nvSpPr>
        <p:spPr>
          <a:xfrm>
            <a:off x="8799783" y="221442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7185" name="Rectangle 7184">
            <a:extLst>
              <a:ext uri="{FF2B5EF4-FFF2-40B4-BE49-F238E27FC236}">
                <a16:creationId xmlns:a16="http://schemas.microsoft.com/office/drawing/2014/main" id="{B629C667-FACC-B45F-6074-65D5FF16AFD6}"/>
              </a:ext>
            </a:extLst>
          </p:cNvPr>
          <p:cNvSpPr/>
          <p:nvPr/>
        </p:nvSpPr>
        <p:spPr>
          <a:xfrm>
            <a:off x="8744604" y="528996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SMU</a:t>
            </a:r>
          </a:p>
        </p:txBody>
      </p:sp>
      <p:sp>
        <p:nvSpPr>
          <p:cNvPr id="7186" name="Rectangle 7185">
            <a:extLst>
              <a:ext uri="{FF2B5EF4-FFF2-40B4-BE49-F238E27FC236}">
                <a16:creationId xmlns:a16="http://schemas.microsoft.com/office/drawing/2014/main" id="{857F4E66-F20B-2785-F00E-6D56714C4EC6}"/>
              </a:ext>
            </a:extLst>
          </p:cNvPr>
          <p:cNvSpPr/>
          <p:nvPr/>
        </p:nvSpPr>
        <p:spPr>
          <a:xfrm>
            <a:off x="8639562" y="5092905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Georgetown</a:t>
            </a:r>
          </a:p>
        </p:txBody>
      </p:sp>
      <p:sp>
        <p:nvSpPr>
          <p:cNvPr id="7187" name="Rectangle 7186">
            <a:extLst>
              <a:ext uri="{FF2B5EF4-FFF2-40B4-BE49-F238E27FC236}">
                <a16:creationId xmlns:a16="http://schemas.microsoft.com/office/drawing/2014/main" id="{0807A9D0-18FE-4117-8816-DB01F44C6271}"/>
              </a:ext>
            </a:extLst>
          </p:cNvPr>
          <p:cNvSpPr/>
          <p:nvPr/>
        </p:nvSpPr>
        <p:spPr>
          <a:xfrm>
            <a:off x="5254763" y="198456"/>
            <a:ext cx="1629513" cy="4484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3-49 RIGHT</a:t>
            </a:r>
          </a:p>
        </p:txBody>
      </p:sp>
    </p:spTree>
    <p:extLst>
      <p:ext uri="{BB962C8B-B14F-4D97-AF65-F5344CB8AC3E}">
        <p14:creationId xmlns:p14="http://schemas.microsoft.com/office/powerpoint/2010/main" val="307812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rch Madness 2015 Bracket Revealed (Easily Printable) | HuffPost Sports">
            <a:extLst>
              <a:ext uri="{FF2B5EF4-FFF2-40B4-BE49-F238E27FC236}">
                <a16:creationId xmlns:a16="http://schemas.microsoft.com/office/drawing/2014/main" id="{30FC1200-EA2E-AC5E-51F8-D9E0380BE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0"/>
            <a:ext cx="9005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5626640-5776-2C55-4950-7940147FCBA4}"/>
              </a:ext>
            </a:extLst>
          </p:cNvPr>
          <p:cNvSpPr/>
          <p:nvPr/>
        </p:nvSpPr>
        <p:spPr>
          <a:xfrm>
            <a:off x="8749861" y="37311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DF81D-ED06-8D44-5431-87BA6F492524}"/>
              </a:ext>
            </a:extLst>
          </p:cNvPr>
          <p:cNvSpPr/>
          <p:nvPr/>
        </p:nvSpPr>
        <p:spPr>
          <a:xfrm>
            <a:off x="8035157" y="39624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3428EC-0120-1D96-B80D-0CA1CDCC9114}"/>
              </a:ext>
            </a:extLst>
          </p:cNvPr>
          <p:cNvSpPr/>
          <p:nvPr/>
        </p:nvSpPr>
        <p:spPr>
          <a:xfrm>
            <a:off x="7186444" y="429348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AA4273-A163-0B7C-8B37-2E76A4015545}"/>
              </a:ext>
            </a:extLst>
          </p:cNvPr>
          <p:cNvSpPr/>
          <p:nvPr/>
        </p:nvSpPr>
        <p:spPr>
          <a:xfrm>
            <a:off x="6476409" y="541284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98A3DD-0B5E-B715-3EEC-71E0D3B5D131}"/>
              </a:ext>
            </a:extLst>
          </p:cNvPr>
          <p:cNvSpPr/>
          <p:nvPr/>
        </p:nvSpPr>
        <p:spPr>
          <a:xfrm>
            <a:off x="2464675" y="59910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3E3CC6-E8BD-9746-D32B-01A389B2FB9C}"/>
              </a:ext>
            </a:extLst>
          </p:cNvPr>
          <p:cNvSpPr/>
          <p:nvPr/>
        </p:nvSpPr>
        <p:spPr>
          <a:xfrm>
            <a:off x="3226674" y="80930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DFB090-2DF2-C688-B165-2B96AC678EBE}"/>
              </a:ext>
            </a:extLst>
          </p:cNvPr>
          <p:cNvSpPr/>
          <p:nvPr/>
        </p:nvSpPr>
        <p:spPr>
          <a:xfrm>
            <a:off x="3978163" y="12034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03CD4D-CF89-C3D1-5334-3ACE742EB89C}"/>
              </a:ext>
            </a:extLst>
          </p:cNvPr>
          <p:cNvSpPr/>
          <p:nvPr/>
        </p:nvSpPr>
        <p:spPr>
          <a:xfrm>
            <a:off x="4794750" y="19680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9EF71A-51ED-1743-1E04-EEEAA95DC24B}"/>
              </a:ext>
            </a:extLst>
          </p:cNvPr>
          <p:cNvSpPr/>
          <p:nvPr/>
        </p:nvSpPr>
        <p:spPr>
          <a:xfrm>
            <a:off x="5606377" y="45325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27A496-1047-1786-A987-F9B884B3F69D}"/>
              </a:ext>
            </a:extLst>
          </p:cNvPr>
          <p:cNvSpPr/>
          <p:nvPr/>
        </p:nvSpPr>
        <p:spPr>
          <a:xfrm>
            <a:off x="2459473" y="37311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E84CA-A837-52E1-D563-13F3ECEBE71C}"/>
              </a:ext>
            </a:extLst>
          </p:cNvPr>
          <p:cNvSpPr/>
          <p:nvPr/>
        </p:nvSpPr>
        <p:spPr>
          <a:xfrm>
            <a:off x="3226674" y="395453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C350A3-B8CE-09F1-20A5-16C5C4B446F0}"/>
              </a:ext>
            </a:extLst>
          </p:cNvPr>
          <p:cNvSpPr/>
          <p:nvPr/>
        </p:nvSpPr>
        <p:spPr>
          <a:xfrm>
            <a:off x="3978163" y="43512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EE2353-52FD-0569-A975-BE768D025040}"/>
              </a:ext>
            </a:extLst>
          </p:cNvPr>
          <p:cNvSpPr/>
          <p:nvPr/>
        </p:nvSpPr>
        <p:spPr>
          <a:xfrm>
            <a:off x="4845268" y="53208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8C1677-3AA2-B156-9E36-9F598F8C8B46}"/>
              </a:ext>
            </a:extLst>
          </p:cNvPr>
          <p:cNvSpPr/>
          <p:nvPr/>
        </p:nvSpPr>
        <p:spPr>
          <a:xfrm>
            <a:off x="5812220" y="276948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9E58AA-3498-3B2E-167A-793B3AC50169}"/>
              </a:ext>
            </a:extLst>
          </p:cNvPr>
          <p:cNvSpPr/>
          <p:nvPr/>
        </p:nvSpPr>
        <p:spPr>
          <a:xfrm>
            <a:off x="5587265" y="3786351"/>
            <a:ext cx="1017470" cy="181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BCAAE2-5C02-81EA-23CD-C304B6620960}"/>
              </a:ext>
            </a:extLst>
          </p:cNvPr>
          <p:cNvSpPr/>
          <p:nvPr/>
        </p:nvSpPr>
        <p:spPr>
          <a:xfrm>
            <a:off x="8799781" y="66687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A7FD0E-52E3-E26F-7C1F-CDD4FDC45D42}"/>
              </a:ext>
            </a:extLst>
          </p:cNvPr>
          <p:cNvSpPr/>
          <p:nvPr/>
        </p:nvSpPr>
        <p:spPr>
          <a:xfrm>
            <a:off x="8019337" y="64585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74A569-614C-6015-59DB-A39A2F27D444}"/>
              </a:ext>
            </a:extLst>
          </p:cNvPr>
          <p:cNvSpPr/>
          <p:nvPr/>
        </p:nvSpPr>
        <p:spPr>
          <a:xfrm>
            <a:off x="7212668" y="610914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DB188D-47BC-312A-3E9F-0C7898C5DE35}"/>
              </a:ext>
            </a:extLst>
          </p:cNvPr>
          <p:cNvSpPr/>
          <p:nvPr/>
        </p:nvSpPr>
        <p:spPr>
          <a:xfrm>
            <a:off x="2450042" y="664780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A05E14-ECF9-5522-0DB1-3E789E1E8E3A}"/>
              </a:ext>
            </a:extLst>
          </p:cNvPr>
          <p:cNvSpPr/>
          <p:nvPr/>
        </p:nvSpPr>
        <p:spPr>
          <a:xfrm>
            <a:off x="3258203" y="644416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92D83C-F0F0-F73A-9CEC-1A60FCA0D124}"/>
              </a:ext>
            </a:extLst>
          </p:cNvPr>
          <p:cNvSpPr/>
          <p:nvPr/>
        </p:nvSpPr>
        <p:spPr>
          <a:xfrm>
            <a:off x="4125308" y="608941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E6A780-C46B-0CAA-AD1E-B6E0F20BBB0D}"/>
              </a:ext>
            </a:extLst>
          </p:cNvPr>
          <p:cNvSpPr/>
          <p:nvPr/>
        </p:nvSpPr>
        <p:spPr>
          <a:xfrm>
            <a:off x="8802407" y="6542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1F87EE-BA91-A12A-D55B-B075D8A5100F}"/>
              </a:ext>
            </a:extLst>
          </p:cNvPr>
          <p:cNvSpPr/>
          <p:nvPr/>
        </p:nvSpPr>
        <p:spPr>
          <a:xfrm>
            <a:off x="8019338" y="78565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AE60B3-F551-552D-A7F7-506B2DE8291F}"/>
              </a:ext>
            </a:extLst>
          </p:cNvPr>
          <p:cNvSpPr/>
          <p:nvPr/>
        </p:nvSpPr>
        <p:spPr>
          <a:xfrm>
            <a:off x="7212668" y="119031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A14039-5B8E-7516-8DB6-EC5A8CF4EB0D}"/>
              </a:ext>
            </a:extLst>
          </p:cNvPr>
          <p:cNvSpPr/>
          <p:nvPr/>
        </p:nvSpPr>
        <p:spPr>
          <a:xfrm>
            <a:off x="6442895" y="194964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3ED82B-93EB-6033-5A69-0B45B5E4C06C}"/>
              </a:ext>
            </a:extLst>
          </p:cNvPr>
          <p:cNvSpPr/>
          <p:nvPr/>
        </p:nvSpPr>
        <p:spPr>
          <a:xfrm>
            <a:off x="2483069" y="2723495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98F265-F1C6-39A5-EBAC-A7F16554BA7D}"/>
              </a:ext>
            </a:extLst>
          </p:cNvPr>
          <p:cNvSpPr/>
          <p:nvPr/>
        </p:nvSpPr>
        <p:spPr>
          <a:xfrm>
            <a:off x="3229360" y="2351670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A8193A-86C8-025F-7301-52F509C75B1B}"/>
              </a:ext>
            </a:extLst>
          </p:cNvPr>
          <p:cNvSpPr/>
          <p:nvPr/>
        </p:nvSpPr>
        <p:spPr>
          <a:xfrm>
            <a:off x="4083321" y="2942883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1D1E2E-E61F-9254-7058-D21648F0F684}"/>
              </a:ext>
            </a:extLst>
          </p:cNvPr>
          <p:cNvSpPr/>
          <p:nvPr/>
        </p:nvSpPr>
        <p:spPr>
          <a:xfrm>
            <a:off x="8799782" y="14103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N. Iowa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E04414B-82C9-B080-4977-68506D7E1B0E}"/>
              </a:ext>
            </a:extLst>
          </p:cNvPr>
          <p:cNvSpPr/>
          <p:nvPr/>
        </p:nvSpPr>
        <p:spPr>
          <a:xfrm>
            <a:off x="8042928" y="175459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N. Iowa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B0D217-02D0-D1A8-0810-FCAE3F90DF60}"/>
              </a:ext>
            </a:extLst>
          </p:cNvPr>
          <p:cNvSpPr/>
          <p:nvPr/>
        </p:nvSpPr>
        <p:spPr>
          <a:xfrm>
            <a:off x="8749861" y="35078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9A70A0-CF46-D188-E1B2-35DBB955B0DE}"/>
              </a:ext>
            </a:extLst>
          </p:cNvPr>
          <p:cNvSpPr/>
          <p:nvPr/>
        </p:nvSpPr>
        <p:spPr>
          <a:xfrm>
            <a:off x="8035156" y="33501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D70823-6376-125D-1353-B5EBD20BC453}"/>
              </a:ext>
            </a:extLst>
          </p:cNvPr>
          <p:cNvSpPr/>
          <p:nvPr/>
        </p:nvSpPr>
        <p:spPr>
          <a:xfrm>
            <a:off x="7186444" y="29718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81E8C-3555-AEC5-93A1-8945FA23C81A}"/>
              </a:ext>
            </a:extLst>
          </p:cNvPr>
          <p:cNvSpPr/>
          <p:nvPr/>
        </p:nvSpPr>
        <p:spPr>
          <a:xfrm>
            <a:off x="2521167" y="2948811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811F1B-B031-3CA9-2591-3B95C9AFD5A5}"/>
              </a:ext>
            </a:extLst>
          </p:cNvPr>
          <p:cNvSpPr/>
          <p:nvPr/>
        </p:nvSpPr>
        <p:spPr>
          <a:xfrm>
            <a:off x="3258203" y="3298929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5F35FC-7206-5179-EF9F-561EF1CB7BCA}"/>
              </a:ext>
            </a:extLst>
          </p:cNvPr>
          <p:cNvSpPr/>
          <p:nvPr/>
        </p:nvSpPr>
        <p:spPr>
          <a:xfrm>
            <a:off x="2559267" y="19680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6C1EC7-9127-D7B0-D1BC-9E22C357A8B3}"/>
              </a:ext>
            </a:extLst>
          </p:cNvPr>
          <p:cNvSpPr/>
          <p:nvPr/>
        </p:nvSpPr>
        <p:spPr>
          <a:xfrm>
            <a:off x="3317147" y="17631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Maryland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91479C4-D707-E7C5-FDCE-E2017B8E673D}"/>
              </a:ext>
            </a:extLst>
          </p:cNvPr>
          <p:cNvSpPr/>
          <p:nvPr/>
        </p:nvSpPr>
        <p:spPr>
          <a:xfrm>
            <a:off x="2521167" y="45484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07ED39-86F0-3470-60F1-06C322735088}"/>
              </a:ext>
            </a:extLst>
          </p:cNvPr>
          <p:cNvSpPr/>
          <p:nvPr/>
        </p:nvSpPr>
        <p:spPr>
          <a:xfrm>
            <a:off x="3195191" y="49024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Arkansas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85AEF1-7884-6757-4337-8D9FCCED0DD9}"/>
              </a:ext>
            </a:extLst>
          </p:cNvPr>
          <p:cNvSpPr/>
          <p:nvPr/>
        </p:nvSpPr>
        <p:spPr>
          <a:xfrm>
            <a:off x="8731410" y="2953370"/>
            <a:ext cx="943303" cy="218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A164561-AF28-2608-F94B-B8CC414E8C4E}"/>
              </a:ext>
            </a:extLst>
          </p:cNvPr>
          <p:cNvSpPr/>
          <p:nvPr/>
        </p:nvSpPr>
        <p:spPr>
          <a:xfrm>
            <a:off x="8744605" y="19831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BE477-C4EC-7815-EA8F-735580298D0D}"/>
              </a:ext>
            </a:extLst>
          </p:cNvPr>
          <p:cNvSpPr/>
          <p:nvPr/>
        </p:nvSpPr>
        <p:spPr>
          <a:xfrm>
            <a:off x="2459474" y="35078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8666438-7B2E-AEB0-87DC-5E4031D1A57A}"/>
              </a:ext>
            </a:extLst>
          </p:cNvPr>
          <p:cNvSpPr/>
          <p:nvPr/>
        </p:nvSpPr>
        <p:spPr>
          <a:xfrm>
            <a:off x="8761681" y="2161216"/>
            <a:ext cx="943303" cy="218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Dayton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60B19B-3B21-D7A4-3F7B-D2822014468F}"/>
              </a:ext>
            </a:extLst>
          </p:cNvPr>
          <p:cNvSpPr/>
          <p:nvPr/>
        </p:nvSpPr>
        <p:spPr>
          <a:xfrm>
            <a:off x="7966786" y="2346416"/>
            <a:ext cx="943303" cy="218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Dayton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422D63F-6073-CAFD-700D-B2427D83F4B8}"/>
              </a:ext>
            </a:extLst>
          </p:cNvPr>
          <p:cNvSpPr/>
          <p:nvPr/>
        </p:nvSpPr>
        <p:spPr>
          <a:xfrm>
            <a:off x="8744604" y="528996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SMU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4FFCB4-3CC9-D3C9-4A62-650BA08F7EA1}"/>
              </a:ext>
            </a:extLst>
          </p:cNvPr>
          <p:cNvSpPr/>
          <p:nvPr/>
        </p:nvSpPr>
        <p:spPr>
          <a:xfrm>
            <a:off x="8004884" y="551529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SMU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7635EBF-D299-B9EF-5DF5-E3088B8D9AD6}"/>
              </a:ext>
            </a:extLst>
          </p:cNvPr>
          <p:cNvSpPr/>
          <p:nvPr/>
        </p:nvSpPr>
        <p:spPr>
          <a:xfrm>
            <a:off x="8744605" y="4324991"/>
            <a:ext cx="97746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E6DFF9D-AF7E-615C-F710-0135B35E95EC}"/>
              </a:ext>
            </a:extLst>
          </p:cNvPr>
          <p:cNvSpPr/>
          <p:nvPr/>
        </p:nvSpPr>
        <p:spPr>
          <a:xfrm>
            <a:off x="2483069" y="610914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VCU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CF158D9-4630-342F-158A-54603410F785}"/>
              </a:ext>
            </a:extLst>
          </p:cNvPr>
          <p:cNvSpPr/>
          <p:nvPr/>
        </p:nvSpPr>
        <p:spPr>
          <a:xfrm>
            <a:off x="2448906" y="5106111"/>
            <a:ext cx="110353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4335B6F-C9B9-4F5D-BD99-5B4D083A5303}"/>
              </a:ext>
            </a:extLst>
          </p:cNvPr>
          <p:cNvSpPr/>
          <p:nvPr/>
        </p:nvSpPr>
        <p:spPr>
          <a:xfrm>
            <a:off x="8698598" y="4541407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0665D7A-8955-3C7B-A06A-E6154EAF22FA}"/>
              </a:ext>
            </a:extLst>
          </p:cNvPr>
          <p:cNvSpPr/>
          <p:nvPr/>
        </p:nvSpPr>
        <p:spPr>
          <a:xfrm>
            <a:off x="7964246" y="4935397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172518E-01BB-AB6C-5820-0CF571721A23}"/>
              </a:ext>
            </a:extLst>
          </p:cNvPr>
          <p:cNvSpPr/>
          <p:nvPr/>
        </p:nvSpPr>
        <p:spPr>
          <a:xfrm>
            <a:off x="2459472" y="1431452"/>
            <a:ext cx="1103535" cy="13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800DE8E-08F7-F7F7-EE6D-546C07A3D45D}"/>
              </a:ext>
            </a:extLst>
          </p:cNvPr>
          <p:cNvSpPr/>
          <p:nvPr/>
        </p:nvSpPr>
        <p:spPr>
          <a:xfrm>
            <a:off x="8769508" y="588053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530FE5-741C-7EBE-CF43-7321E9D64F92}"/>
              </a:ext>
            </a:extLst>
          </p:cNvPr>
          <p:cNvSpPr/>
          <p:nvPr/>
        </p:nvSpPr>
        <p:spPr>
          <a:xfrm>
            <a:off x="2475233" y="431450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456422-E982-41E0-C2A8-C34528D2B4E5}"/>
              </a:ext>
            </a:extLst>
          </p:cNvPr>
          <p:cNvSpPr/>
          <p:nvPr/>
        </p:nvSpPr>
        <p:spPr>
          <a:xfrm>
            <a:off x="8749861" y="276158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B8CEE27-4845-DD32-B161-5CAF4997EED1}"/>
              </a:ext>
            </a:extLst>
          </p:cNvPr>
          <p:cNvSpPr/>
          <p:nvPr/>
        </p:nvSpPr>
        <p:spPr>
          <a:xfrm>
            <a:off x="2475234" y="53163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F1EA1CB-1938-C286-F524-1AE7E90E13FB}"/>
              </a:ext>
            </a:extLst>
          </p:cNvPr>
          <p:cNvSpPr/>
          <p:nvPr/>
        </p:nvSpPr>
        <p:spPr>
          <a:xfrm>
            <a:off x="2483068" y="587695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Georgia St.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573C9AF-1C0D-3B29-6F1A-5380007A724A}"/>
              </a:ext>
            </a:extLst>
          </p:cNvPr>
          <p:cNvSpPr/>
          <p:nvPr/>
        </p:nvSpPr>
        <p:spPr>
          <a:xfrm>
            <a:off x="3317147" y="55145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0000"/>
                </a:solidFill>
              </a:rPr>
              <a:t>Georgia St.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2617885-E927-B82E-5586-42FEA7D49DA0}"/>
              </a:ext>
            </a:extLst>
          </p:cNvPr>
          <p:cNvSpPr/>
          <p:nvPr/>
        </p:nvSpPr>
        <p:spPr>
          <a:xfrm>
            <a:off x="2459473" y="118445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Cincinnati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2154115-332D-CD63-2577-4F68E096B09F}"/>
              </a:ext>
            </a:extLst>
          </p:cNvPr>
          <p:cNvSpPr/>
          <p:nvPr/>
        </p:nvSpPr>
        <p:spPr>
          <a:xfrm>
            <a:off x="2525112" y="219273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8192" name="Rectangle 8191">
            <a:extLst>
              <a:ext uri="{FF2B5EF4-FFF2-40B4-BE49-F238E27FC236}">
                <a16:creationId xmlns:a16="http://schemas.microsoft.com/office/drawing/2014/main" id="{93121A50-87F9-38B7-541A-690681B2AB59}"/>
              </a:ext>
            </a:extLst>
          </p:cNvPr>
          <p:cNvSpPr/>
          <p:nvPr/>
        </p:nvSpPr>
        <p:spPr>
          <a:xfrm>
            <a:off x="8698598" y="1194198"/>
            <a:ext cx="1200866" cy="153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NC State</a:t>
            </a:r>
          </a:p>
        </p:txBody>
      </p:sp>
      <p:sp>
        <p:nvSpPr>
          <p:cNvPr id="8193" name="Rectangle 8192">
            <a:extLst>
              <a:ext uri="{FF2B5EF4-FFF2-40B4-BE49-F238E27FC236}">
                <a16:creationId xmlns:a16="http://schemas.microsoft.com/office/drawing/2014/main" id="{86753D71-51A4-97E1-BA96-2F6925E64C9F}"/>
              </a:ext>
            </a:extLst>
          </p:cNvPr>
          <p:cNvSpPr/>
          <p:nvPr/>
        </p:nvSpPr>
        <p:spPr>
          <a:xfrm>
            <a:off x="8761681" y="608811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Davidson</a:t>
            </a:r>
          </a:p>
        </p:txBody>
      </p:sp>
      <p:sp>
        <p:nvSpPr>
          <p:cNvPr id="8195" name="Rectangle 8194">
            <a:extLst>
              <a:ext uri="{FF2B5EF4-FFF2-40B4-BE49-F238E27FC236}">
                <a16:creationId xmlns:a16="http://schemas.microsoft.com/office/drawing/2014/main" id="{B26CA233-C87D-B68E-2D37-A8B9CD677402}"/>
              </a:ext>
            </a:extLst>
          </p:cNvPr>
          <p:cNvSpPr/>
          <p:nvPr/>
        </p:nvSpPr>
        <p:spPr>
          <a:xfrm>
            <a:off x="8731410" y="50771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E. Wash</a:t>
            </a:r>
          </a:p>
        </p:txBody>
      </p:sp>
      <p:sp>
        <p:nvSpPr>
          <p:cNvPr id="8196" name="Rectangle 8195">
            <a:extLst>
              <a:ext uri="{FF2B5EF4-FFF2-40B4-BE49-F238E27FC236}">
                <a16:creationId xmlns:a16="http://schemas.microsoft.com/office/drawing/2014/main" id="{CF0BBFA8-41DD-A78C-0FCE-0E4D1A1A2F78}"/>
              </a:ext>
            </a:extLst>
          </p:cNvPr>
          <p:cNvSpPr/>
          <p:nvPr/>
        </p:nvSpPr>
        <p:spPr>
          <a:xfrm>
            <a:off x="5254763" y="198456"/>
            <a:ext cx="1629513" cy="4484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4-45 RIGHT</a:t>
            </a:r>
          </a:p>
        </p:txBody>
      </p:sp>
    </p:spTree>
    <p:extLst>
      <p:ext uri="{BB962C8B-B14F-4D97-AF65-F5344CB8AC3E}">
        <p14:creationId xmlns:p14="http://schemas.microsoft.com/office/powerpoint/2010/main" val="3480374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March Madness 2015 Bracket Revealed (Easily Printable) | HuffPost Sports">
            <a:extLst>
              <a:ext uri="{FF2B5EF4-FFF2-40B4-BE49-F238E27FC236}">
                <a16:creationId xmlns:a16="http://schemas.microsoft.com/office/drawing/2014/main" id="{17BEF3E7-28A1-6A78-9B43-2A48658D3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0"/>
            <a:ext cx="9005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382613-8F38-40A3-8CDC-36572B3A3464}"/>
              </a:ext>
            </a:extLst>
          </p:cNvPr>
          <p:cNvSpPr/>
          <p:nvPr/>
        </p:nvSpPr>
        <p:spPr>
          <a:xfrm>
            <a:off x="2459473" y="37311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472B28-465B-43CD-FDA3-BE7C1F3637C4}"/>
              </a:ext>
            </a:extLst>
          </p:cNvPr>
          <p:cNvSpPr/>
          <p:nvPr/>
        </p:nvSpPr>
        <p:spPr>
          <a:xfrm>
            <a:off x="3305558" y="394138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598CB7-C904-8272-F0DE-FD3B566DB930}"/>
              </a:ext>
            </a:extLst>
          </p:cNvPr>
          <p:cNvSpPr/>
          <p:nvPr/>
        </p:nvSpPr>
        <p:spPr>
          <a:xfrm>
            <a:off x="4083321" y="431450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71B014-8C72-D9E1-503D-9973621EEE7B}"/>
              </a:ext>
            </a:extLst>
          </p:cNvPr>
          <p:cNvSpPr/>
          <p:nvPr/>
        </p:nvSpPr>
        <p:spPr>
          <a:xfrm>
            <a:off x="4829556" y="53024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EEB86F-ADE7-4F93-B752-39FBDC606685}"/>
              </a:ext>
            </a:extLst>
          </p:cNvPr>
          <p:cNvSpPr/>
          <p:nvPr/>
        </p:nvSpPr>
        <p:spPr>
          <a:xfrm>
            <a:off x="5575790" y="45036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94F7-55F3-C4B0-F2C5-C88C139875A3}"/>
              </a:ext>
            </a:extLst>
          </p:cNvPr>
          <p:cNvSpPr/>
          <p:nvPr/>
        </p:nvSpPr>
        <p:spPr>
          <a:xfrm>
            <a:off x="5525936" y="3731179"/>
            <a:ext cx="1138540" cy="195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5812EE-7BCE-28D6-126C-F099DE734CEA}"/>
              </a:ext>
            </a:extLst>
          </p:cNvPr>
          <p:cNvSpPr/>
          <p:nvPr/>
        </p:nvSpPr>
        <p:spPr>
          <a:xfrm>
            <a:off x="2483069" y="2723495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66BF43-A626-8E73-2742-4241BE902D67}"/>
              </a:ext>
            </a:extLst>
          </p:cNvPr>
          <p:cNvSpPr/>
          <p:nvPr/>
        </p:nvSpPr>
        <p:spPr>
          <a:xfrm>
            <a:off x="3229360" y="2351670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FF5AB9-C5FB-56E3-A640-EA821FEEAF63}"/>
              </a:ext>
            </a:extLst>
          </p:cNvPr>
          <p:cNvSpPr/>
          <p:nvPr/>
        </p:nvSpPr>
        <p:spPr>
          <a:xfrm>
            <a:off x="4083321" y="2942883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C0CCBC-4898-9E6B-E0BA-31E88EAF51BC}"/>
              </a:ext>
            </a:extLst>
          </p:cNvPr>
          <p:cNvSpPr/>
          <p:nvPr/>
        </p:nvSpPr>
        <p:spPr>
          <a:xfrm>
            <a:off x="4829556" y="1960841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Notre Dame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451A51-AC5B-8A88-61A8-ECC9139F25EF}"/>
              </a:ext>
            </a:extLst>
          </p:cNvPr>
          <p:cNvSpPr/>
          <p:nvPr/>
        </p:nvSpPr>
        <p:spPr>
          <a:xfrm>
            <a:off x="8749861" y="37311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97FD67-1BBD-9FF3-CC28-482DB73AA684}"/>
              </a:ext>
            </a:extLst>
          </p:cNvPr>
          <p:cNvSpPr/>
          <p:nvPr/>
        </p:nvSpPr>
        <p:spPr>
          <a:xfrm>
            <a:off x="8019339" y="394137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A3CB71-D89F-6D43-C903-A65CB1BCB429}"/>
              </a:ext>
            </a:extLst>
          </p:cNvPr>
          <p:cNvSpPr/>
          <p:nvPr/>
        </p:nvSpPr>
        <p:spPr>
          <a:xfrm>
            <a:off x="7212668" y="434603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68F5CF-9C23-345D-34AB-3E7409ED3CA1}"/>
              </a:ext>
            </a:extLst>
          </p:cNvPr>
          <p:cNvSpPr/>
          <p:nvPr/>
        </p:nvSpPr>
        <p:spPr>
          <a:xfrm>
            <a:off x="6345563" y="536028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FAD699-7738-AC96-BA4F-4C0B76990EB4}"/>
              </a:ext>
            </a:extLst>
          </p:cNvPr>
          <p:cNvSpPr/>
          <p:nvPr/>
        </p:nvSpPr>
        <p:spPr>
          <a:xfrm>
            <a:off x="5772859" y="274844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872EB7-EA7D-FC1A-8035-D270D3668AB5}"/>
              </a:ext>
            </a:extLst>
          </p:cNvPr>
          <p:cNvSpPr/>
          <p:nvPr/>
        </p:nvSpPr>
        <p:spPr>
          <a:xfrm>
            <a:off x="2559267" y="60435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157A41-6836-F950-0673-E47CDE2DBED7}"/>
              </a:ext>
            </a:extLst>
          </p:cNvPr>
          <p:cNvSpPr/>
          <p:nvPr/>
        </p:nvSpPr>
        <p:spPr>
          <a:xfrm>
            <a:off x="3267458" y="80401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82B38D-58DC-F681-A0B6-E273A96B0340}"/>
              </a:ext>
            </a:extLst>
          </p:cNvPr>
          <p:cNvSpPr/>
          <p:nvPr/>
        </p:nvSpPr>
        <p:spPr>
          <a:xfrm>
            <a:off x="4121419" y="11748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17CD6-1DC5-3C61-1749-1ABAFEEA9DF4}"/>
              </a:ext>
            </a:extLst>
          </p:cNvPr>
          <p:cNvSpPr/>
          <p:nvPr/>
        </p:nvSpPr>
        <p:spPr>
          <a:xfrm>
            <a:off x="2448906" y="5106111"/>
            <a:ext cx="110353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0F19A8-C79D-E5A7-C70E-D5A0FB339939}"/>
              </a:ext>
            </a:extLst>
          </p:cNvPr>
          <p:cNvSpPr/>
          <p:nvPr/>
        </p:nvSpPr>
        <p:spPr>
          <a:xfrm>
            <a:off x="3267458" y="4888624"/>
            <a:ext cx="110353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6065DC-EAB1-200A-A22D-87162B3D3C29}"/>
              </a:ext>
            </a:extLst>
          </p:cNvPr>
          <p:cNvSpPr/>
          <p:nvPr/>
        </p:nvSpPr>
        <p:spPr>
          <a:xfrm>
            <a:off x="8802407" y="6542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DFE7E7-DC5E-D916-D830-753521E51871}"/>
              </a:ext>
            </a:extLst>
          </p:cNvPr>
          <p:cNvSpPr/>
          <p:nvPr/>
        </p:nvSpPr>
        <p:spPr>
          <a:xfrm>
            <a:off x="8019338" y="78565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5FDBFC-278C-285C-D31C-124A03C3500D}"/>
              </a:ext>
            </a:extLst>
          </p:cNvPr>
          <p:cNvSpPr/>
          <p:nvPr/>
        </p:nvSpPr>
        <p:spPr>
          <a:xfrm>
            <a:off x="7212668" y="119031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E1E0F1-95AA-29AA-DE94-9174DE2B4C32}"/>
              </a:ext>
            </a:extLst>
          </p:cNvPr>
          <p:cNvSpPr/>
          <p:nvPr/>
        </p:nvSpPr>
        <p:spPr>
          <a:xfrm>
            <a:off x="6442895" y="194964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E06893-929D-96FB-D27B-3CC3113D71C7}"/>
              </a:ext>
            </a:extLst>
          </p:cNvPr>
          <p:cNvSpPr/>
          <p:nvPr/>
        </p:nvSpPr>
        <p:spPr>
          <a:xfrm>
            <a:off x="2483068" y="58897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1B431-10EB-E3E9-B59A-A47AC838C34F}"/>
              </a:ext>
            </a:extLst>
          </p:cNvPr>
          <p:cNvSpPr/>
          <p:nvPr/>
        </p:nvSpPr>
        <p:spPr>
          <a:xfrm>
            <a:off x="3267457" y="549794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CD916D-49D6-0F27-7AE8-AE3D15EC4EE1}"/>
              </a:ext>
            </a:extLst>
          </p:cNvPr>
          <p:cNvSpPr/>
          <p:nvPr/>
        </p:nvSpPr>
        <p:spPr>
          <a:xfrm>
            <a:off x="4009800" y="608023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6A617E-B63F-C2DC-436F-DAC93CBDB8C9}"/>
              </a:ext>
            </a:extLst>
          </p:cNvPr>
          <p:cNvSpPr/>
          <p:nvPr/>
        </p:nvSpPr>
        <p:spPr>
          <a:xfrm>
            <a:off x="2475234" y="297968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Indiana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CE91FC-4D8E-9B77-34E6-F1BF3C78FE00}"/>
              </a:ext>
            </a:extLst>
          </p:cNvPr>
          <p:cNvSpPr/>
          <p:nvPr/>
        </p:nvSpPr>
        <p:spPr>
          <a:xfrm>
            <a:off x="3270141" y="33320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0000"/>
                </a:solidFill>
              </a:rPr>
              <a:t>Indiana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EC5512-1D8A-EA95-6ADA-BAB047474C82}"/>
              </a:ext>
            </a:extLst>
          </p:cNvPr>
          <p:cNvSpPr/>
          <p:nvPr/>
        </p:nvSpPr>
        <p:spPr>
          <a:xfrm>
            <a:off x="8799781" y="66687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97919C-D206-A1CD-9FE2-431B2CA6D7AE}"/>
              </a:ext>
            </a:extLst>
          </p:cNvPr>
          <p:cNvSpPr/>
          <p:nvPr/>
        </p:nvSpPr>
        <p:spPr>
          <a:xfrm>
            <a:off x="8019337" y="64585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D27983-2E25-B04E-FD97-EFA84B1FF92A}"/>
              </a:ext>
            </a:extLst>
          </p:cNvPr>
          <p:cNvSpPr/>
          <p:nvPr/>
        </p:nvSpPr>
        <p:spPr>
          <a:xfrm>
            <a:off x="7212668" y="610914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0EE274-315F-0696-D3EE-A2A858FFF059}"/>
              </a:ext>
            </a:extLst>
          </p:cNvPr>
          <p:cNvSpPr/>
          <p:nvPr/>
        </p:nvSpPr>
        <p:spPr>
          <a:xfrm>
            <a:off x="8799780" y="610388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E4B0EF-1149-FA82-ED64-6F4933622401}"/>
              </a:ext>
            </a:extLst>
          </p:cNvPr>
          <p:cNvSpPr/>
          <p:nvPr/>
        </p:nvSpPr>
        <p:spPr>
          <a:xfrm>
            <a:off x="2475234" y="53163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615871-C3BC-D24D-9198-54323E2CF8B6}"/>
              </a:ext>
            </a:extLst>
          </p:cNvPr>
          <p:cNvSpPr/>
          <p:nvPr/>
        </p:nvSpPr>
        <p:spPr>
          <a:xfrm>
            <a:off x="8731410" y="2953370"/>
            <a:ext cx="943303" cy="218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4E4B43-5442-D90E-E699-8F599C8CA36B}"/>
              </a:ext>
            </a:extLst>
          </p:cNvPr>
          <p:cNvSpPr/>
          <p:nvPr/>
        </p:nvSpPr>
        <p:spPr>
          <a:xfrm>
            <a:off x="7981237" y="3338322"/>
            <a:ext cx="943303" cy="218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8339B5-EC23-C7A0-FCCA-D668B58B7CB9}"/>
              </a:ext>
            </a:extLst>
          </p:cNvPr>
          <p:cNvSpPr/>
          <p:nvPr/>
        </p:nvSpPr>
        <p:spPr>
          <a:xfrm>
            <a:off x="7099625" y="2933665"/>
            <a:ext cx="943303" cy="218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ADEC13-00B4-EC92-93D8-ABA28AA62EA6}"/>
              </a:ext>
            </a:extLst>
          </p:cNvPr>
          <p:cNvSpPr/>
          <p:nvPr/>
        </p:nvSpPr>
        <p:spPr>
          <a:xfrm>
            <a:off x="2450042" y="664780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785952-93A9-25D0-3E2F-F73D34B8B24E}"/>
              </a:ext>
            </a:extLst>
          </p:cNvPr>
          <p:cNvSpPr/>
          <p:nvPr/>
        </p:nvSpPr>
        <p:spPr>
          <a:xfrm>
            <a:off x="3305558" y="64585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C93BA2-267A-641B-6A9F-4C51406D0D12}"/>
              </a:ext>
            </a:extLst>
          </p:cNvPr>
          <p:cNvSpPr/>
          <p:nvPr/>
        </p:nvSpPr>
        <p:spPr>
          <a:xfrm>
            <a:off x="8799782" y="14103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N. Iowa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AD1283E-4DA3-7C9E-97B7-AE7F44C0E125}"/>
              </a:ext>
            </a:extLst>
          </p:cNvPr>
          <p:cNvSpPr/>
          <p:nvPr/>
        </p:nvSpPr>
        <p:spPr>
          <a:xfrm>
            <a:off x="8042928" y="175459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N. Iowa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500963-7AA9-A91D-620B-7A291D4D9E5E}"/>
              </a:ext>
            </a:extLst>
          </p:cNvPr>
          <p:cNvSpPr/>
          <p:nvPr/>
        </p:nvSpPr>
        <p:spPr>
          <a:xfrm>
            <a:off x="8749861" y="35078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489BA5-0532-B2A5-21BC-D16929DE1CF0}"/>
              </a:ext>
            </a:extLst>
          </p:cNvPr>
          <p:cNvSpPr/>
          <p:nvPr/>
        </p:nvSpPr>
        <p:spPr>
          <a:xfrm>
            <a:off x="7997238" y="552119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823A16-BB6B-D12B-4784-BEE5AE199148}"/>
              </a:ext>
            </a:extLst>
          </p:cNvPr>
          <p:cNvSpPr/>
          <p:nvPr/>
        </p:nvSpPr>
        <p:spPr>
          <a:xfrm>
            <a:off x="8769508" y="588053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C39606-EB63-6E52-0055-D721FC927ED9}"/>
              </a:ext>
            </a:extLst>
          </p:cNvPr>
          <p:cNvSpPr/>
          <p:nvPr/>
        </p:nvSpPr>
        <p:spPr>
          <a:xfrm>
            <a:off x="2475233" y="431450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BE1FBF-A508-8C10-A7D8-64CB40085F77}"/>
              </a:ext>
            </a:extLst>
          </p:cNvPr>
          <p:cNvSpPr/>
          <p:nvPr/>
        </p:nvSpPr>
        <p:spPr>
          <a:xfrm>
            <a:off x="8799783" y="221442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BB79C35-19A6-A808-0148-A9D2C2BD485B}"/>
              </a:ext>
            </a:extLst>
          </p:cNvPr>
          <p:cNvSpPr/>
          <p:nvPr/>
        </p:nvSpPr>
        <p:spPr>
          <a:xfrm>
            <a:off x="7932675" y="236542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C5B622E-39D6-A523-0470-17122F74E577}"/>
              </a:ext>
            </a:extLst>
          </p:cNvPr>
          <p:cNvSpPr/>
          <p:nvPr/>
        </p:nvSpPr>
        <p:spPr>
          <a:xfrm>
            <a:off x="2475232" y="218683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7085947-0595-5D9A-48BC-0966C72B5027}"/>
              </a:ext>
            </a:extLst>
          </p:cNvPr>
          <p:cNvSpPr/>
          <p:nvPr/>
        </p:nvSpPr>
        <p:spPr>
          <a:xfrm>
            <a:off x="8639562" y="5092905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Georgetown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91B0CA-E4C7-E208-2C20-0E76565565AC}"/>
              </a:ext>
            </a:extLst>
          </p:cNvPr>
          <p:cNvSpPr/>
          <p:nvPr/>
        </p:nvSpPr>
        <p:spPr>
          <a:xfrm>
            <a:off x="7915616" y="4909110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F1A5C5-B6FA-A187-5A7A-00A396A63BD6}"/>
              </a:ext>
            </a:extLst>
          </p:cNvPr>
          <p:cNvSpPr/>
          <p:nvPr/>
        </p:nvSpPr>
        <p:spPr>
          <a:xfrm>
            <a:off x="8749861" y="276158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05F3690-D75F-ABED-7601-380194848282}"/>
              </a:ext>
            </a:extLst>
          </p:cNvPr>
          <p:cNvSpPr/>
          <p:nvPr/>
        </p:nvSpPr>
        <p:spPr>
          <a:xfrm>
            <a:off x="2529021" y="1179337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F3676E-40DC-97E5-27B1-C2E07506384E}"/>
              </a:ext>
            </a:extLst>
          </p:cNvPr>
          <p:cNvSpPr/>
          <p:nvPr/>
        </p:nvSpPr>
        <p:spPr>
          <a:xfrm>
            <a:off x="2459474" y="35078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61F58D-A13A-D3C4-9C91-D0510DFD7BD2}"/>
              </a:ext>
            </a:extLst>
          </p:cNvPr>
          <p:cNvSpPr/>
          <p:nvPr/>
        </p:nvSpPr>
        <p:spPr>
          <a:xfrm>
            <a:off x="2483069" y="611763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B867354-5726-F56C-9091-64B0B06B51F5}"/>
              </a:ext>
            </a:extLst>
          </p:cNvPr>
          <p:cNvSpPr/>
          <p:nvPr/>
        </p:nvSpPr>
        <p:spPr>
          <a:xfrm>
            <a:off x="8744605" y="19831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998C9B5-4D68-D834-A161-ED815AAEF47C}"/>
              </a:ext>
            </a:extLst>
          </p:cNvPr>
          <p:cNvSpPr/>
          <p:nvPr/>
        </p:nvSpPr>
        <p:spPr>
          <a:xfrm>
            <a:off x="2459472" y="1431452"/>
            <a:ext cx="1103535" cy="13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D0285D2-CDC9-75A1-3642-805D55AFB3A8}"/>
              </a:ext>
            </a:extLst>
          </p:cNvPr>
          <p:cNvSpPr/>
          <p:nvPr/>
        </p:nvSpPr>
        <p:spPr>
          <a:xfrm>
            <a:off x="3187342" y="1805852"/>
            <a:ext cx="1103535" cy="13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890B3D7-4E79-1C5A-6C3A-14744E04CA52}"/>
              </a:ext>
            </a:extLst>
          </p:cNvPr>
          <p:cNvSpPr/>
          <p:nvPr/>
        </p:nvSpPr>
        <p:spPr>
          <a:xfrm>
            <a:off x="2521167" y="45484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AC243A9-532C-4B6E-21D0-D303C19290CB}"/>
              </a:ext>
            </a:extLst>
          </p:cNvPr>
          <p:cNvSpPr/>
          <p:nvPr/>
        </p:nvSpPr>
        <p:spPr>
          <a:xfrm>
            <a:off x="2559267" y="19680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9472B12-7559-3DDB-3FAA-B2B7C604D07A}"/>
              </a:ext>
            </a:extLst>
          </p:cNvPr>
          <p:cNvSpPr/>
          <p:nvPr/>
        </p:nvSpPr>
        <p:spPr>
          <a:xfrm>
            <a:off x="8770875" y="531682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EF6A850-5B3F-0DB9-7294-D4B4E6996B9B}"/>
              </a:ext>
            </a:extLst>
          </p:cNvPr>
          <p:cNvSpPr/>
          <p:nvPr/>
        </p:nvSpPr>
        <p:spPr>
          <a:xfrm>
            <a:off x="8698598" y="4541407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9216" name="Rectangle 9215">
            <a:extLst>
              <a:ext uri="{FF2B5EF4-FFF2-40B4-BE49-F238E27FC236}">
                <a16:creationId xmlns:a16="http://schemas.microsoft.com/office/drawing/2014/main" id="{CEC78E55-28B7-77E5-1EF8-3A0E0D0FAA6E}"/>
              </a:ext>
            </a:extLst>
          </p:cNvPr>
          <p:cNvSpPr/>
          <p:nvPr/>
        </p:nvSpPr>
        <p:spPr>
          <a:xfrm>
            <a:off x="8744605" y="4324991"/>
            <a:ext cx="97746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St. John’s</a:t>
            </a:r>
          </a:p>
        </p:txBody>
      </p:sp>
      <p:sp>
        <p:nvSpPr>
          <p:cNvPr id="9217" name="Rectangle 9216">
            <a:extLst>
              <a:ext uri="{FF2B5EF4-FFF2-40B4-BE49-F238E27FC236}">
                <a16:creationId xmlns:a16="http://schemas.microsoft.com/office/drawing/2014/main" id="{50837E42-03C9-63A7-75C0-65EF648C08EB}"/>
              </a:ext>
            </a:extLst>
          </p:cNvPr>
          <p:cNvSpPr/>
          <p:nvPr/>
        </p:nvSpPr>
        <p:spPr>
          <a:xfrm>
            <a:off x="5254763" y="198456"/>
            <a:ext cx="1629513" cy="4484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5-44 RIGHT</a:t>
            </a:r>
          </a:p>
        </p:txBody>
      </p:sp>
      <p:sp>
        <p:nvSpPr>
          <p:cNvPr id="9221" name="Rectangle 9220">
            <a:extLst>
              <a:ext uri="{FF2B5EF4-FFF2-40B4-BE49-F238E27FC236}">
                <a16:creationId xmlns:a16="http://schemas.microsoft.com/office/drawing/2014/main" id="{E89E2886-84D8-3258-C966-5B19F3EAF4A3}"/>
              </a:ext>
            </a:extLst>
          </p:cNvPr>
          <p:cNvSpPr/>
          <p:nvPr/>
        </p:nvSpPr>
        <p:spPr>
          <a:xfrm>
            <a:off x="8698598" y="1194198"/>
            <a:ext cx="1200866" cy="153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NC State</a:t>
            </a:r>
          </a:p>
        </p:txBody>
      </p:sp>
    </p:spTree>
    <p:extLst>
      <p:ext uri="{BB962C8B-B14F-4D97-AF65-F5344CB8AC3E}">
        <p14:creationId xmlns:p14="http://schemas.microsoft.com/office/powerpoint/2010/main" val="2415050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March Madness 2015 Bracket Revealed (Easily Printable) | HuffPost Sports">
            <a:extLst>
              <a:ext uri="{FF2B5EF4-FFF2-40B4-BE49-F238E27FC236}">
                <a16:creationId xmlns:a16="http://schemas.microsoft.com/office/drawing/2014/main" id="{DEAB210A-BF00-539F-EB72-63444692A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1" y="0"/>
            <a:ext cx="9005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514ED29-3E60-BF63-5F16-D2C3AA166369}"/>
              </a:ext>
            </a:extLst>
          </p:cNvPr>
          <p:cNvSpPr/>
          <p:nvPr/>
        </p:nvSpPr>
        <p:spPr>
          <a:xfrm>
            <a:off x="5280449" y="0"/>
            <a:ext cx="1629513" cy="44143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6-44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81ADA8-662A-99AD-2250-998D4032055F}"/>
              </a:ext>
            </a:extLst>
          </p:cNvPr>
          <p:cNvSpPr/>
          <p:nvPr/>
        </p:nvSpPr>
        <p:spPr>
          <a:xfrm>
            <a:off x="8749861" y="37311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8ED444-0EF2-C84C-2174-FCA87C3F6B7A}"/>
              </a:ext>
            </a:extLst>
          </p:cNvPr>
          <p:cNvSpPr/>
          <p:nvPr/>
        </p:nvSpPr>
        <p:spPr>
          <a:xfrm>
            <a:off x="8035157" y="39624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030203-79AA-D084-4821-1D875D24A541}"/>
              </a:ext>
            </a:extLst>
          </p:cNvPr>
          <p:cNvSpPr/>
          <p:nvPr/>
        </p:nvSpPr>
        <p:spPr>
          <a:xfrm>
            <a:off x="7186444" y="429348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4488E-95CB-6516-27A6-578B2734F4B7}"/>
              </a:ext>
            </a:extLst>
          </p:cNvPr>
          <p:cNvSpPr/>
          <p:nvPr/>
        </p:nvSpPr>
        <p:spPr>
          <a:xfrm>
            <a:off x="6476409" y="541284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96E7F3-C682-D20A-2D8B-B8B39DC43F13}"/>
              </a:ext>
            </a:extLst>
          </p:cNvPr>
          <p:cNvSpPr/>
          <p:nvPr/>
        </p:nvSpPr>
        <p:spPr>
          <a:xfrm>
            <a:off x="5812220" y="276948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C7AA98-A69F-EDA8-7B58-D5BF981494C3}"/>
              </a:ext>
            </a:extLst>
          </p:cNvPr>
          <p:cNvSpPr/>
          <p:nvPr/>
        </p:nvSpPr>
        <p:spPr>
          <a:xfrm>
            <a:off x="5609304" y="33501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C4B108-BFAC-9674-CC77-771287A56C0F}"/>
              </a:ext>
            </a:extLst>
          </p:cNvPr>
          <p:cNvSpPr/>
          <p:nvPr/>
        </p:nvSpPr>
        <p:spPr>
          <a:xfrm>
            <a:off x="8749861" y="35078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7E72E4-060A-603B-235A-882B07BB1669}"/>
              </a:ext>
            </a:extLst>
          </p:cNvPr>
          <p:cNvSpPr/>
          <p:nvPr/>
        </p:nvSpPr>
        <p:spPr>
          <a:xfrm>
            <a:off x="8035156" y="33501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A8D7F3-5EFB-B645-4829-432D33B1B828}"/>
              </a:ext>
            </a:extLst>
          </p:cNvPr>
          <p:cNvSpPr/>
          <p:nvPr/>
        </p:nvSpPr>
        <p:spPr>
          <a:xfrm>
            <a:off x="7186444" y="29718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A05D52-B506-509E-A3D1-7F9ED2CA0744}"/>
              </a:ext>
            </a:extLst>
          </p:cNvPr>
          <p:cNvSpPr/>
          <p:nvPr/>
        </p:nvSpPr>
        <p:spPr>
          <a:xfrm>
            <a:off x="6319339" y="19680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4CED6E-A361-560C-6614-52273E7521EB}"/>
              </a:ext>
            </a:extLst>
          </p:cNvPr>
          <p:cNvSpPr/>
          <p:nvPr/>
        </p:nvSpPr>
        <p:spPr>
          <a:xfrm>
            <a:off x="2464675" y="59910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79DB4B-3246-59BC-E654-85B8A77A115F}"/>
              </a:ext>
            </a:extLst>
          </p:cNvPr>
          <p:cNvSpPr/>
          <p:nvPr/>
        </p:nvSpPr>
        <p:spPr>
          <a:xfrm>
            <a:off x="3226674" y="80930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FDB674-3510-A5E9-8A05-1A7445D50377}"/>
              </a:ext>
            </a:extLst>
          </p:cNvPr>
          <p:cNvSpPr/>
          <p:nvPr/>
        </p:nvSpPr>
        <p:spPr>
          <a:xfrm>
            <a:off x="3978163" y="12034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22042C-BFDD-94D4-B3BD-1BB7030F517F}"/>
              </a:ext>
            </a:extLst>
          </p:cNvPr>
          <p:cNvSpPr/>
          <p:nvPr/>
        </p:nvSpPr>
        <p:spPr>
          <a:xfrm>
            <a:off x="4794750" y="19680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4655D6-90F8-884B-9F15-B9DBD3C2AFA1}"/>
              </a:ext>
            </a:extLst>
          </p:cNvPr>
          <p:cNvSpPr/>
          <p:nvPr/>
        </p:nvSpPr>
        <p:spPr>
          <a:xfrm>
            <a:off x="5606377" y="45325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C6BD7-B2BE-5932-04DB-6950B60D0D1C}"/>
              </a:ext>
            </a:extLst>
          </p:cNvPr>
          <p:cNvSpPr/>
          <p:nvPr/>
        </p:nvSpPr>
        <p:spPr>
          <a:xfrm>
            <a:off x="8749861" y="276158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2029A7-B6BD-D0AB-F512-3A615C91B99D}"/>
              </a:ext>
            </a:extLst>
          </p:cNvPr>
          <p:cNvSpPr/>
          <p:nvPr/>
        </p:nvSpPr>
        <p:spPr>
          <a:xfrm>
            <a:off x="8035155" y="234250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BA5456-7F48-7B8F-8246-40749A6C269E}"/>
              </a:ext>
            </a:extLst>
          </p:cNvPr>
          <p:cNvSpPr/>
          <p:nvPr/>
        </p:nvSpPr>
        <p:spPr>
          <a:xfrm>
            <a:off x="8744605" y="19831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A95E5F-A014-76B6-F864-FD68446CCA79}"/>
              </a:ext>
            </a:extLst>
          </p:cNvPr>
          <p:cNvSpPr/>
          <p:nvPr/>
        </p:nvSpPr>
        <p:spPr>
          <a:xfrm>
            <a:off x="7997239" y="177626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73EE3F-7AF1-EFBB-298D-C9CB3BC24432}"/>
              </a:ext>
            </a:extLst>
          </p:cNvPr>
          <p:cNvSpPr/>
          <p:nvPr/>
        </p:nvSpPr>
        <p:spPr>
          <a:xfrm>
            <a:off x="7231170" y="12034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Louisville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C3A0DC-CC4A-F15D-3A97-4CB275D63733}"/>
              </a:ext>
            </a:extLst>
          </p:cNvPr>
          <p:cNvSpPr/>
          <p:nvPr/>
        </p:nvSpPr>
        <p:spPr>
          <a:xfrm>
            <a:off x="8744605" y="4324991"/>
            <a:ext cx="97746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E2B601-96FF-DD7F-21AB-558A16D3AC50}"/>
              </a:ext>
            </a:extLst>
          </p:cNvPr>
          <p:cNvSpPr/>
          <p:nvPr/>
        </p:nvSpPr>
        <p:spPr>
          <a:xfrm>
            <a:off x="2459474" y="35078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CCB048-94D0-C2F8-A145-102365C0E3C1}"/>
              </a:ext>
            </a:extLst>
          </p:cNvPr>
          <p:cNvSpPr/>
          <p:nvPr/>
        </p:nvSpPr>
        <p:spPr>
          <a:xfrm>
            <a:off x="3226674" y="33028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B98912-3EC8-55E7-5A78-2C05676D604A}"/>
              </a:ext>
            </a:extLst>
          </p:cNvPr>
          <p:cNvSpPr/>
          <p:nvPr/>
        </p:nvSpPr>
        <p:spPr>
          <a:xfrm>
            <a:off x="4078011" y="29297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5CE148-1F74-FF05-77C5-AD27E09A12DD}"/>
              </a:ext>
            </a:extLst>
          </p:cNvPr>
          <p:cNvSpPr/>
          <p:nvPr/>
        </p:nvSpPr>
        <p:spPr>
          <a:xfrm>
            <a:off x="2459473" y="37311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B7D798-BCA1-07FA-D487-5618A0635230}"/>
              </a:ext>
            </a:extLst>
          </p:cNvPr>
          <p:cNvSpPr/>
          <p:nvPr/>
        </p:nvSpPr>
        <p:spPr>
          <a:xfrm>
            <a:off x="3226674" y="395453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1E95A6-22CE-42DC-9064-B229D95C7523}"/>
              </a:ext>
            </a:extLst>
          </p:cNvPr>
          <p:cNvSpPr/>
          <p:nvPr/>
        </p:nvSpPr>
        <p:spPr>
          <a:xfrm>
            <a:off x="3978163" y="43512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DCE585-5507-7A0B-8086-E0D29D8DF0DF}"/>
              </a:ext>
            </a:extLst>
          </p:cNvPr>
          <p:cNvSpPr/>
          <p:nvPr/>
        </p:nvSpPr>
        <p:spPr>
          <a:xfrm>
            <a:off x="4845268" y="53208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C80B3F-E2EA-9B45-A2D7-5758CD93E10C}"/>
              </a:ext>
            </a:extLst>
          </p:cNvPr>
          <p:cNvSpPr/>
          <p:nvPr/>
        </p:nvSpPr>
        <p:spPr>
          <a:xfrm>
            <a:off x="8799784" y="29980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Georgia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5B087C6-BC4F-4455-8CED-38D4CC17AD10}"/>
              </a:ext>
            </a:extLst>
          </p:cNvPr>
          <p:cNvSpPr/>
          <p:nvPr/>
        </p:nvSpPr>
        <p:spPr>
          <a:xfrm>
            <a:off x="8799783" y="221442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408062-1DF1-AB03-25DC-6405A610C519}"/>
              </a:ext>
            </a:extLst>
          </p:cNvPr>
          <p:cNvSpPr/>
          <p:nvPr/>
        </p:nvSpPr>
        <p:spPr>
          <a:xfrm>
            <a:off x="8802407" y="6542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1DFE9A-B114-D272-815E-BB0B872F022A}"/>
              </a:ext>
            </a:extLst>
          </p:cNvPr>
          <p:cNvSpPr/>
          <p:nvPr/>
        </p:nvSpPr>
        <p:spPr>
          <a:xfrm>
            <a:off x="8799782" y="11791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LSU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E1E057-3A0F-5905-CDB8-984F44417749}"/>
              </a:ext>
            </a:extLst>
          </p:cNvPr>
          <p:cNvSpPr/>
          <p:nvPr/>
        </p:nvSpPr>
        <p:spPr>
          <a:xfrm>
            <a:off x="7932677" y="81657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LSU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405B7A-FB80-173D-4CE2-C9BBE397F45D}"/>
              </a:ext>
            </a:extLst>
          </p:cNvPr>
          <p:cNvSpPr/>
          <p:nvPr/>
        </p:nvSpPr>
        <p:spPr>
          <a:xfrm>
            <a:off x="8799782" y="14103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N. Iowa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DC8EE7-74CF-2E03-9F72-51593CBB9A8D}"/>
              </a:ext>
            </a:extLst>
          </p:cNvPr>
          <p:cNvSpPr/>
          <p:nvPr/>
        </p:nvSpPr>
        <p:spPr>
          <a:xfrm>
            <a:off x="2459473" y="118445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Cincinnati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AC9F59-E122-FCDB-B65A-528B47AF0F12}"/>
              </a:ext>
            </a:extLst>
          </p:cNvPr>
          <p:cNvSpPr/>
          <p:nvPr/>
        </p:nvSpPr>
        <p:spPr>
          <a:xfrm>
            <a:off x="2459472" y="1431452"/>
            <a:ext cx="1103535" cy="13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C0ACD4-A687-3056-E186-DB6CC499F1F3}"/>
              </a:ext>
            </a:extLst>
          </p:cNvPr>
          <p:cNvSpPr/>
          <p:nvPr/>
        </p:nvSpPr>
        <p:spPr>
          <a:xfrm>
            <a:off x="2559267" y="19680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21A3DE-CE09-3CC1-9AF9-3B60A900EBBC}"/>
              </a:ext>
            </a:extLst>
          </p:cNvPr>
          <p:cNvSpPr/>
          <p:nvPr/>
        </p:nvSpPr>
        <p:spPr>
          <a:xfrm>
            <a:off x="3317147" y="17631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Maryland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942A31B-1B78-7F4B-B51A-84C91B5ABD35}"/>
              </a:ext>
            </a:extLst>
          </p:cNvPr>
          <p:cNvSpPr/>
          <p:nvPr/>
        </p:nvSpPr>
        <p:spPr>
          <a:xfrm>
            <a:off x="2525112" y="219273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7D48A2-D7D7-BEED-088A-A7867C8C7AF1}"/>
              </a:ext>
            </a:extLst>
          </p:cNvPr>
          <p:cNvSpPr/>
          <p:nvPr/>
        </p:nvSpPr>
        <p:spPr>
          <a:xfrm>
            <a:off x="2483069" y="2723495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7A858C1-C1AD-4C7D-EE96-06087E185E49}"/>
              </a:ext>
            </a:extLst>
          </p:cNvPr>
          <p:cNvSpPr/>
          <p:nvPr/>
        </p:nvSpPr>
        <p:spPr>
          <a:xfrm>
            <a:off x="3268718" y="238789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Butler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A962DBB-DD73-5E40-32CB-78151C743829}"/>
              </a:ext>
            </a:extLst>
          </p:cNvPr>
          <p:cNvSpPr/>
          <p:nvPr/>
        </p:nvSpPr>
        <p:spPr>
          <a:xfrm>
            <a:off x="2521167" y="2948811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524E9B0-5005-292A-0BBD-04158C197006}"/>
              </a:ext>
            </a:extLst>
          </p:cNvPr>
          <p:cNvSpPr/>
          <p:nvPr/>
        </p:nvSpPr>
        <p:spPr>
          <a:xfrm>
            <a:off x="2450042" y="664780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668779E-1349-5EB3-CE69-B73F1057BC70}"/>
              </a:ext>
            </a:extLst>
          </p:cNvPr>
          <p:cNvSpPr/>
          <p:nvPr/>
        </p:nvSpPr>
        <p:spPr>
          <a:xfrm>
            <a:off x="2483069" y="611763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74D540-FC51-4A22-A793-F54B29DFDF55}"/>
              </a:ext>
            </a:extLst>
          </p:cNvPr>
          <p:cNvSpPr/>
          <p:nvPr/>
        </p:nvSpPr>
        <p:spPr>
          <a:xfrm>
            <a:off x="3258203" y="644416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5EF7014-614A-EFA9-D56F-79FF9BB8BF67}"/>
              </a:ext>
            </a:extLst>
          </p:cNvPr>
          <p:cNvSpPr/>
          <p:nvPr/>
        </p:nvSpPr>
        <p:spPr>
          <a:xfrm>
            <a:off x="2450042" y="533532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F84DF38-AC8D-A5FB-4718-1527F140C418}"/>
              </a:ext>
            </a:extLst>
          </p:cNvPr>
          <p:cNvSpPr/>
          <p:nvPr/>
        </p:nvSpPr>
        <p:spPr>
          <a:xfrm>
            <a:off x="2483068" y="58897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EFDE73A-5E0E-0B64-6381-88C0D0CEF454}"/>
              </a:ext>
            </a:extLst>
          </p:cNvPr>
          <p:cNvSpPr/>
          <p:nvPr/>
        </p:nvSpPr>
        <p:spPr>
          <a:xfrm>
            <a:off x="3210907" y="55389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A66FEE-25EF-8735-40C5-5FD5CE6E4E1E}"/>
              </a:ext>
            </a:extLst>
          </p:cNvPr>
          <p:cNvSpPr/>
          <p:nvPr/>
        </p:nvSpPr>
        <p:spPr>
          <a:xfrm>
            <a:off x="4125308" y="608941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C444A2-76BD-B3F9-F686-7DEDAFEF8B46}"/>
              </a:ext>
            </a:extLst>
          </p:cNvPr>
          <p:cNvSpPr/>
          <p:nvPr/>
        </p:nvSpPr>
        <p:spPr>
          <a:xfrm>
            <a:off x="2471063" y="4296833"/>
            <a:ext cx="993407" cy="190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721023-F408-CB2E-DE54-DC3939A821E1}"/>
              </a:ext>
            </a:extLst>
          </p:cNvPr>
          <p:cNvSpPr/>
          <p:nvPr/>
        </p:nvSpPr>
        <p:spPr>
          <a:xfrm>
            <a:off x="2521167" y="45484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645BBD1-A36E-A727-698F-E386307A2A5A}"/>
              </a:ext>
            </a:extLst>
          </p:cNvPr>
          <p:cNvSpPr/>
          <p:nvPr/>
        </p:nvSpPr>
        <p:spPr>
          <a:xfrm>
            <a:off x="2448906" y="5106111"/>
            <a:ext cx="110353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1EB3E86-0197-4930-E0A9-B3C86360E59C}"/>
              </a:ext>
            </a:extLst>
          </p:cNvPr>
          <p:cNvSpPr/>
          <p:nvPr/>
        </p:nvSpPr>
        <p:spPr>
          <a:xfrm>
            <a:off x="3268718" y="4902428"/>
            <a:ext cx="110353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0ACC7D5-0F61-ACB9-5D17-B0EE329345D6}"/>
              </a:ext>
            </a:extLst>
          </p:cNvPr>
          <p:cNvSpPr/>
          <p:nvPr/>
        </p:nvSpPr>
        <p:spPr>
          <a:xfrm>
            <a:off x="8799781" y="66687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AA5465-B8E6-7DE8-4791-ACAF95864DA6}"/>
              </a:ext>
            </a:extLst>
          </p:cNvPr>
          <p:cNvSpPr/>
          <p:nvPr/>
        </p:nvSpPr>
        <p:spPr>
          <a:xfrm>
            <a:off x="8799781" y="610125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B6F4018-5B1E-6BE7-0B55-092AFFF0F79A}"/>
              </a:ext>
            </a:extLst>
          </p:cNvPr>
          <p:cNvSpPr/>
          <p:nvPr/>
        </p:nvSpPr>
        <p:spPr>
          <a:xfrm>
            <a:off x="7966833" y="651172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D0A75A2-6AED-07FE-2E10-32E63796CB0A}"/>
              </a:ext>
            </a:extLst>
          </p:cNvPr>
          <p:cNvSpPr/>
          <p:nvPr/>
        </p:nvSpPr>
        <p:spPr>
          <a:xfrm>
            <a:off x="8744604" y="588377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4E0ACBA-CB2A-47A0-C003-4BC418B05A35}"/>
              </a:ext>
            </a:extLst>
          </p:cNvPr>
          <p:cNvSpPr/>
          <p:nvPr/>
        </p:nvSpPr>
        <p:spPr>
          <a:xfrm>
            <a:off x="8770875" y="531682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A5DFF1-AE85-F575-747B-B61AA705A5C5}"/>
              </a:ext>
            </a:extLst>
          </p:cNvPr>
          <p:cNvSpPr/>
          <p:nvPr/>
        </p:nvSpPr>
        <p:spPr>
          <a:xfrm>
            <a:off x="7997238" y="552119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1C07F9-10E1-8416-A7BF-2E98127617D0}"/>
              </a:ext>
            </a:extLst>
          </p:cNvPr>
          <p:cNvSpPr/>
          <p:nvPr/>
        </p:nvSpPr>
        <p:spPr>
          <a:xfrm>
            <a:off x="7210094" y="610450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2245690-D8A9-6426-2018-B84EF2E05B1A}"/>
              </a:ext>
            </a:extLst>
          </p:cNvPr>
          <p:cNvSpPr/>
          <p:nvPr/>
        </p:nvSpPr>
        <p:spPr>
          <a:xfrm>
            <a:off x="8770875" y="455621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10240" name="Rectangle 10239">
            <a:extLst>
              <a:ext uri="{FF2B5EF4-FFF2-40B4-BE49-F238E27FC236}">
                <a16:creationId xmlns:a16="http://schemas.microsoft.com/office/drawing/2014/main" id="{FE6EC8A8-0825-B9ED-793A-A037F9D2DB59}"/>
              </a:ext>
            </a:extLst>
          </p:cNvPr>
          <p:cNvSpPr/>
          <p:nvPr/>
        </p:nvSpPr>
        <p:spPr>
          <a:xfrm>
            <a:off x="8639562" y="5092905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Georgetown</a:t>
            </a:r>
          </a:p>
        </p:txBody>
      </p:sp>
      <p:sp>
        <p:nvSpPr>
          <p:cNvPr id="10241" name="Rectangle 10240">
            <a:extLst>
              <a:ext uri="{FF2B5EF4-FFF2-40B4-BE49-F238E27FC236}">
                <a16:creationId xmlns:a16="http://schemas.microsoft.com/office/drawing/2014/main" id="{BD73CAD2-E935-7F72-5E30-0E5C35894C98}"/>
              </a:ext>
            </a:extLst>
          </p:cNvPr>
          <p:cNvSpPr/>
          <p:nvPr/>
        </p:nvSpPr>
        <p:spPr>
          <a:xfrm>
            <a:off x="7997237" y="490832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Utah</a:t>
            </a:r>
          </a:p>
        </p:txBody>
      </p:sp>
    </p:spTree>
    <p:extLst>
      <p:ext uri="{BB962C8B-B14F-4D97-AF65-F5344CB8AC3E}">
        <p14:creationId xmlns:p14="http://schemas.microsoft.com/office/powerpoint/2010/main" val="506313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64742110-8B91-EDB5-E1E5-74BB51F4D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0"/>
            <a:ext cx="10448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8084DF-30AD-AE5F-C093-260E7430553E}"/>
              </a:ext>
            </a:extLst>
          </p:cNvPr>
          <p:cNvSpPr/>
          <p:nvPr/>
        </p:nvSpPr>
        <p:spPr>
          <a:xfrm>
            <a:off x="5538951" y="32828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AC822-DA80-C435-F3EC-957DE140244C}"/>
              </a:ext>
            </a:extLst>
          </p:cNvPr>
          <p:cNvSpPr/>
          <p:nvPr/>
        </p:nvSpPr>
        <p:spPr>
          <a:xfrm>
            <a:off x="4424854" y="32828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EE788C-3E3B-A722-8780-1A9A90C051FD}"/>
              </a:ext>
            </a:extLst>
          </p:cNvPr>
          <p:cNvSpPr/>
          <p:nvPr/>
        </p:nvSpPr>
        <p:spPr>
          <a:xfrm>
            <a:off x="2070128" y="30220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812DBF-4EC8-C395-E989-AA369BAD48C7}"/>
              </a:ext>
            </a:extLst>
          </p:cNvPr>
          <p:cNvSpPr/>
          <p:nvPr/>
        </p:nvSpPr>
        <p:spPr>
          <a:xfrm>
            <a:off x="2905700" y="31182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BC4C24-B523-0786-B9AF-0316763BE416}"/>
              </a:ext>
            </a:extLst>
          </p:cNvPr>
          <p:cNvSpPr/>
          <p:nvPr/>
        </p:nvSpPr>
        <p:spPr>
          <a:xfrm>
            <a:off x="3778059" y="26595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3DFC5C-9F59-0C9B-15BB-2361D5A70CD9}"/>
              </a:ext>
            </a:extLst>
          </p:cNvPr>
          <p:cNvSpPr/>
          <p:nvPr/>
        </p:nvSpPr>
        <p:spPr>
          <a:xfrm>
            <a:off x="4603121" y="15822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5064FE-38C1-7681-E8F1-6FCBC3B4AF66}"/>
              </a:ext>
            </a:extLst>
          </p:cNvPr>
          <p:cNvSpPr/>
          <p:nvPr/>
        </p:nvSpPr>
        <p:spPr>
          <a:xfrm>
            <a:off x="6758561" y="313635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2DB97D-237B-8519-CDBC-97CB521B9B41}"/>
              </a:ext>
            </a:extLst>
          </p:cNvPr>
          <p:cNvSpPr/>
          <p:nvPr/>
        </p:nvSpPr>
        <p:spPr>
          <a:xfrm>
            <a:off x="6343402" y="15110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North Carolina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FC9070-068E-D5B8-7C11-5A3655BA2371}"/>
              </a:ext>
            </a:extLst>
          </p:cNvPr>
          <p:cNvSpPr/>
          <p:nvPr/>
        </p:nvSpPr>
        <p:spPr>
          <a:xfrm>
            <a:off x="7221016" y="7174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ED98-0803-788E-66A0-FB884F35BCB9}"/>
              </a:ext>
            </a:extLst>
          </p:cNvPr>
          <p:cNvSpPr/>
          <p:nvPr/>
        </p:nvSpPr>
        <p:spPr>
          <a:xfrm>
            <a:off x="8098630" y="3517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North Carolina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EEDD07-5D03-620A-C7A3-4636C2A4B47E}"/>
              </a:ext>
            </a:extLst>
          </p:cNvPr>
          <p:cNvSpPr/>
          <p:nvPr/>
        </p:nvSpPr>
        <p:spPr>
          <a:xfrm>
            <a:off x="8944713" y="2055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EFD6F5-3890-0523-C8C9-08AA5E9FC30B}"/>
              </a:ext>
            </a:extLst>
          </p:cNvPr>
          <p:cNvSpPr/>
          <p:nvPr/>
        </p:nvSpPr>
        <p:spPr>
          <a:xfrm>
            <a:off x="9060327" y="17284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8FB06C-8EC6-8C12-50A3-52975A45C2C1}"/>
              </a:ext>
            </a:extLst>
          </p:cNvPr>
          <p:cNvSpPr/>
          <p:nvPr/>
        </p:nvSpPr>
        <p:spPr>
          <a:xfrm>
            <a:off x="8172203" y="15138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BB7680-E546-04A8-6A2A-8EB2CE16530D}"/>
              </a:ext>
            </a:extLst>
          </p:cNvPr>
          <p:cNvSpPr/>
          <p:nvPr/>
        </p:nvSpPr>
        <p:spPr>
          <a:xfrm>
            <a:off x="2043442" y="3356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4756A4-3BED-727C-986A-CF771F6E1BC0}"/>
              </a:ext>
            </a:extLst>
          </p:cNvPr>
          <p:cNvSpPr/>
          <p:nvPr/>
        </p:nvSpPr>
        <p:spPr>
          <a:xfrm>
            <a:off x="2889525" y="4979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3DED70-A801-B27E-C47F-05A7D8C8A24C}"/>
              </a:ext>
            </a:extLst>
          </p:cNvPr>
          <p:cNvSpPr/>
          <p:nvPr/>
        </p:nvSpPr>
        <p:spPr>
          <a:xfrm>
            <a:off x="3778058" y="8539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334D70-B221-30EF-04F1-E062EF809C42}"/>
              </a:ext>
            </a:extLst>
          </p:cNvPr>
          <p:cNvSpPr/>
          <p:nvPr/>
        </p:nvSpPr>
        <p:spPr>
          <a:xfrm>
            <a:off x="2070128" y="26595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FC57D0-7FBC-163E-B3FA-E86AB268BED9}"/>
              </a:ext>
            </a:extLst>
          </p:cNvPr>
          <p:cNvSpPr/>
          <p:nvPr/>
        </p:nvSpPr>
        <p:spPr>
          <a:xfrm>
            <a:off x="8944712" y="6746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USC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373D3E-36DE-6AFD-3AC7-74C8757674B5}"/>
              </a:ext>
            </a:extLst>
          </p:cNvPr>
          <p:cNvSpPr/>
          <p:nvPr/>
        </p:nvSpPr>
        <p:spPr>
          <a:xfrm>
            <a:off x="9060326" y="11056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E1AC45-6EFA-D48A-DA1F-234EDCA89996}"/>
              </a:ext>
            </a:extLst>
          </p:cNvPr>
          <p:cNvSpPr/>
          <p:nvPr/>
        </p:nvSpPr>
        <p:spPr>
          <a:xfrm>
            <a:off x="9023949" y="643480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41F3D3-716E-17A9-F74A-76F9AB553F7C}"/>
              </a:ext>
            </a:extLst>
          </p:cNvPr>
          <p:cNvSpPr/>
          <p:nvPr/>
        </p:nvSpPr>
        <p:spPr>
          <a:xfrm>
            <a:off x="8098629" y="624119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9F6EB6-19F0-E912-7D77-4BE7C0570478}"/>
              </a:ext>
            </a:extLst>
          </p:cNvPr>
          <p:cNvSpPr/>
          <p:nvPr/>
        </p:nvSpPr>
        <p:spPr>
          <a:xfrm>
            <a:off x="7221016" y="5874619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81D042-8017-1C91-02CF-652D560DB832}"/>
              </a:ext>
            </a:extLst>
          </p:cNvPr>
          <p:cNvSpPr/>
          <p:nvPr/>
        </p:nvSpPr>
        <p:spPr>
          <a:xfrm>
            <a:off x="6433149" y="505465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747C37-C294-C937-6C6A-27DD7A3271F5}"/>
              </a:ext>
            </a:extLst>
          </p:cNvPr>
          <p:cNvSpPr/>
          <p:nvPr/>
        </p:nvSpPr>
        <p:spPr>
          <a:xfrm>
            <a:off x="8944711" y="342900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B482BE-37C5-7DD2-B6B9-793DD5A105DF}"/>
              </a:ext>
            </a:extLst>
          </p:cNvPr>
          <p:cNvSpPr/>
          <p:nvPr/>
        </p:nvSpPr>
        <p:spPr>
          <a:xfrm>
            <a:off x="8172202" y="361098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CB8FFA-12F0-218A-EB56-D0C18D21113F}"/>
              </a:ext>
            </a:extLst>
          </p:cNvPr>
          <p:cNvSpPr/>
          <p:nvPr/>
        </p:nvSpPr>
        <p:spPr>
          <a:xfrm>
            <a:off x="7221016" y="392705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DF0E74-9842-FB58-637A-8033E442B1AE}"/>
              </a:ext>
            </a:extLst>
          </p:cNvPr>
          <p:cNvSpPr/>
          <p:nvPr/>
        </p:nvSpPr>
        <p:spPr>
          <a:xfrm>
            <a:off x="1994132" y="341060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F5E27E-6D21-CFB4-ED76-B384C2C71BD9}"/>
              </a:ext>
            </a:extLst>
          </p:cNvPr>
          <p:cNvSpPr/>
          <p:nvPr/>
        </p:nvSpPr>
        <p:spPr>
          <a:xfrm>
            <a:off x="8944711" y="406390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C2E10E-A8D5-5B48-4538-EAF38EABAD64}"/>
              </a:ext>
            </a:extLst>
          </p:cNvPr>
          <p:cNvSpPr/>
          <p:nvPr/>
        </p:nvSpPr>
        <p:spPr>
          <a:xfrm>
            <a:off x="2889524" y="362220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6F4958-195C-6C6B-585D-16819D16EFE5}"/>
              </a:ext>
            </a:extLst>
          </p:cNvPr>
          <p:cNvSpPr/>
          <p:nvPr/>
        </p:nvSpPr>
        <p:spPr>
          <a:xfrm>
            <a:off x="2027677" y="403417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Joe’s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02A200-101F-903F-AE0C-989B181B8AAB}"/>
              </a:ext>
            </a:extLst>
          </p:cNvPr>
          <p:cNvSpPr/>
          <p:nvPr/>
        </p:nvSpPr>
        <p:spPr>
          <a:xfrm>
            <a:off x="2027676" y="425242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696879-7307-9D88-198D-F9ED5F508DB9}"/>
              </a:ext>
            </a:extLst>
          </p:cNvPr>
          <p:cNvSpPr/>
          <p:nvPr/>
        </p:nvSpPr>
        <p:spPr>
          <a:xfrm>
            <a:off x="2020406" y="477196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18DDCA-4AD6-4588-5A25-626D2484BD08}"/>
              </a:ext>
            </a:extLst>
          </p:cNvPr>
          <p:cNvSpPr/>
          <p:nvPr/>
        </p:nvSpPr>
        <p:spPr>
          <a:xfrm>
            <a:off x="2905700" y="468226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9B5D21-2191-4FFF-AC53-522173AB759B}"/>
              </a:ext>
            </a:extLst>
          </p:cNvPr>
          <p:cNvSpPr/>
          <p:nvPr/>
        </p:nvSpPr>
        <p:spPr>
          <a:xfrm>
            <a:off x="3724684" y="3931733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63A446-5FD3-4BB6-4B15-D5A450B72A55}"/>
              </a:ext>
            </a:extLst>
          </p:cNvPr>
          <p:cNvSpPr/>
          <p:nvPr/>
        </p:nvSpPr>
        <p:spPr>
          <a:xfrm>
            <a:off x="2048287" y="9318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3FF8F52-C4A7-FB93-6218-A5659B2A89B1}"/>
              </a:ext>
            </a:extLst>
          </p:cNvPr>
          <p:cNvSpPr/>
          <p:nvPr/>
        </p:nvSpPr>
        <p:spPr>
          <a:xfrm>
            <a:off x="2070128" y="11049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C9581C1-C272-66AE-55E3-C8D1CF590E98}"/>
              </a:ext>
            </a:extLst>
          </p:cNvPr>
          <p:cNvSpPr/>
          <p:nvPr/>
        </p:nvSpPr>
        <p:spPr>
          <a:xfrm>
            <a:off x="2030098" y="16767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California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5D1A397-F7FB-02F3-84D6-1D1060FF39C9}"/>
              </a:ext>
            </a:extLst>
          </p:cNvPr>
          <p:cNvSpPr/>
          <p:nvPr/>
        </p:nvSpPr>
        <p:spPr>
          <a:xfrm>
            <a:off x="2043442" y="18839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WICH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07F5B5-D65C-95EB-61DD-C58C3D38D695}"/>
              </a:ext>
            </a:extLst>
          </p:cNvPr>
          <p:cNvSpPr/>
          <p:nvPr/>
        </p:nvSpPr>
        <p:spPr>
          <a:xfrm>
            <a:off x="2043442" y="231773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AC816D2-9A25-0D6B-271C-7D0EA94D6C6F}"/>
              </a:ext>
            </a:extLst>
          </p:cNvPr>
          <p:cNvSpPr/>
          <p:nvPr/>
        </p:nvSpPr>
        <p:spPr>
          <a:xfrm>
            <a:off x="2905700" y="20695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0994F4B-D699-44ED-D466-0AA299C9EA7D}"/>
              </a:ext>
            </a:extLst>
          </p:cNvPr>
          <p:cNvSpPr/>
          <p:nvPr/>
        </p:nvSpPr>
        <p:spPr>
          <a:xfrm>
            <a:off x="1994131" y="500961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A772A-804F-7C33-5134-055F58F86829}"/>
              </a:ext>
            </a:extLst>
          </p:cNvPr>
          <p:cNvSpPr/>
          <p:nvPr/>
        </p:nvSpPr>
        <p:spPr>
          <a:xfrm>
            <a:off x="1981198" y="54224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472E95A-9E80-EAF0-38BD-C7ECB35F9724}"/>
              </a:ext>
            </a:extLst>
          </p:cNvPr>
          <p:cNvSpPr/>
          <p:nvPr/>
        </p:nvSpPr>
        <p:spPr>
          <a:xfrm>
            <a:off x="2936817" y="521821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F03E2F-F7F9-946A-02D0-EA5BB5B8DE4A}"/>
              </a:ext>
            </a:extLst>
          </p:cNvPr>
          <p:cNvSpPr/>
          <p:nvPr/>
        </p:nvSpPr>
        <p:spPr>
          <a:xfrm>
            <a:off x="2070128" y="577245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VCU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7ED51-BB8A-3F9A-4ABB-1ED2500208D8}"/>
              </a:ext>
            </a:extLst>
          </p:cNvPr>
          <p:cNvSpPr/>
          <p:nvPr/>
        </p:nvSpPr>
        <p:spPr>
          <a:xfrm>
            <a:off x="2020406" y="63970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2167A4-06A4-4E19-E462-60B7B11AEEAA}"/>
              </a:ext>
            </a:extLst>
          </p:cNvPr>
          <p:cNvSpPr/>
          <p:nvPr/>
        </p:nvSpPr>
        <p:spPr>
          <a:xfrm>
            <a:off x="2889522" y="624489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45B88C-3B4B-5F5A-18CE-32A74888A0CB}"/>
              </a:ext>
            </a:extLst>
          </p:cNvPr>
          <p:cNvSpPr/>
          <p:nvPr/>
        </p:nvSpPr>
        <p:spPr>
          <a:xfrm>
            <a:off x="3773579" y="582651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35147B2-E9DD-8DBC-6E12-D1BC5F901D52}"/>
              </a:ext>
            </a:extLst>
          </p:cNvPr>
          <p:cNvSpPr/>
          <p:nvPr/>
        </p:nvSpPr>
        <p:spPr>
          <a:xfrm>
            <a:off x="4611616" y="5064129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0BE313F-EE09-CFCB-D8D2-78046D73FC89}"/>
              </a:ext>
            </a:extLst>
          </p:cNvPr>
          <p:cNvSpPr/>
          <p:nvPr/>
        </p:nvSpPr>
        <p:spPr>
          <a:xfrm>
            <a:off x="9008180" y="19655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FB38F14-675B-61B1-5087-9FF2631AB239}"/>
              </a:ext>
            </a:extLst>
          </p:cNvPr>
          <p:cNvSpPr/>
          <p:nvPr/>
        </p:nvSpPr>
        <p:spPr>
          <a:xfrm>
            <a:off x="8828691" y="2485272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429DC1-F3BD-B6A4-B3EA-82542AA6D681}"/>
              </a:ext>
            </a:extLst>
          </p:cNvPr>
          <p:cNvSpPr/>
          <p:nvPr/>
        </p:nvSpPr>
        <p:spPr>
          <a:xfrm>
            <a:off x="8009293" y="2092116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36AE363-CD1F-7AEF-A7E2-1B33CF65F16D}"/>
              </a:ext>
            </a:extLst>
          </p:cNvPr>
          <p:cNvSpPr/>
          <p:nvPr/>
        </p:nvSpPr>
        <p:spPr>
          <a:xfrm>
            <a:off x="8955629" y="319367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B81D0A-2FA5-863A-C8B6-2E0D0761565C}"/>
              </a:ext>
            </a:extLst>
          </p:cNvPr>
          <p:cNvSpPr/>
          <p:nvPr/>
        </p:nvSpPr>
        <p:spPr>
          <a:xfrm>
            <a:off x="8844864" y="2689344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Pittsburgh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4867A06-20B2-07B3-2EB4-6487674237E3}"/>
              </a:ext>
            </a:extLst>
          </p:cNvPr>
          <p:cNvSpPr/>
          <p:nvPr/>
        </p:nvSpPr>
        <p:spPr>
          <a:xfrm>
            <a:off x="8115213" y="299920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Xavier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2D52F81-E4A2-0A88-7ED6-BE866F1DBEAB}"/>
              </a:ext>
            </a:extLst>
          </p:cNvPr>
          <p:cNvSpPr/>
          <p:nvPr/>
        </p:nvSpPr>
        <p:spPr>
          <a:xfrm>
            <a:off x="7155937" y="265958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A9E157D-D919-2303-DFF4-C67A70B5D0C7}"/>
              </a:ext>
            </a:extLst>
          </p:cNvPr>
          <p:cNvSpPr/>
          <p:nvPr/>
        </p:nvSpPr>
        <p:spPr>
          <a:xfrm>
            <a:off x="8955629" y="540069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4A319E-F2C1-41D4-637C-0B760C0EBD67}"/>
              </a:ext>
            </a:extLst>
          </p:cNvPr>
          <p:cNvSpPr/>
          <p:nvPr/>
        </p:nvSpPr>
        <p:spPr>
          <a:xfrm>
            <a:off x="9013432" y="50066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048" name="Rectangle 2047">
            <a:extLst>
              <a:ext uri="{FF2B5EF4-FFF2-40B4-BE49-F238E27FC236}">
                <a16:creationId xmlns:a16="http://schemas.microsoft.com/office/drawing/2014/main" id="{01F1DD7D-56F6-C5CD-DFB0-46FEB9A55C78}"/>
              </a:ext>
            </a:extLst>
          </p:cNvPr>
          <p:cNvSpPr/>
          <p:nvPr/>
        </p:nvSpPr>
        <p:spPr>
          <a:xfrm>
            <a:off x="8088930" y="521821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049" name="Rectangle 2048">
            <a:extLst>
              <a:ext uri="{FF2B5EF4-FFF2-40B4-BE49-F238E27FC236}">
                <a16:creationId xmlns:a16="http://schemas.microsoft.com/office/drawing/2014/main" id="{CBC999C3-CA10-9FAD-58DA-C06CD73E3395}"/>
              </a:ext>
            </a:extLst>
          </p:cNvPr>
          <p:cNvSpPr/>
          <p:nvPr/>
        </p:nvSpPr>
        <p:spPr>
          <a:xfrm>
            <a:off x="9007775" y="578744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2051" name="Rectangle 2050">
            <a:extLst>
              <a:ext uri="{FF2B5EF4-FFF2-40B4-BE49-F238E27FC236}">
                <a16:creationId xmlns:a16="http://schemas.microsoft.com/office/drawing/2014/main" id="{9204E8D0-FEDD-93D8-75F3-A66C82BD2571}"/>
              </a:ext>
            </a:extLst>
          </p:cNvPr>
          <p:cNvSpPr/>
          <p:nvPr/>
        </p:nvSpPr>
        <p:spPr>
          <a:xfrm>
            <a:off x="9023948" y="48121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2053" name="Rectangle 2052">
            <a:extLst>
              <a:ext uri="{FF2B5EF4-FFF2-40B4-BE49-F238E27FC236}">
                <a16:creationId xmlns:a16="http://schemas.microsoft.com/office/drawing/2014/main" id="{A589CA00-8664-DF0E-770E-C3E96A5A0AE0}"/>
              </a:ext>
            </a:extLst>
          </p:cNvPr>
          <p:cNvSpPr/>
          <p:nvPr/>
        </p:nvSpPr>
        <p:spPr>
          <a:xfrm>
            <a:off x="9036510" y="420734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2055" name="Rectangle 2054">
            <a:extLst>
              <a:ext uri="{FF2B5EF4-FFF2-40B4-BE49-F238E27FC236}">
                <a16:creationId xmlns:a16="http://schemas.microsoft.com/office/drawing/2014/main" id="{4BB4E9FF-5B99-00C4-C7C8-BD36F76B86FC}"/>
              </a:ext>
            </a:extLst>
          </p:cNvPr>
          <p:cNvSpPr/>
          <p:nvPr/>
        </p:nvSpPr>
        <p:spPr>
          <a:xfrm>
            <a:off x="8138654" y="47123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2056" name="Rectangle 2055">
            <a:extLst>
              <a:ext uri="{FF2B5EF4-FFF2-40B4-BE49-F238E27FC236}">
                <a16:creationId xmlns:a16="http://schemas.microsoft.com/office/drawing/2014/main" id="{C5FC112B-B230-AF23-78DA-57BCB89B4A22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2-47 RIGHT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4FB04F72-1DBF-D13F-6E94-B66B39B96C61}"/>
              </a:ext>
            </a:extLst>
          </p:cNvPr>
          <p:cNvSpPr/>
          <p:nvPr/>
        </p:nvSpPr>
        <p:spPr>
          <a:xfrm>
            <a:off x="2936816" y="14821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California</a:t>
            </a:r>
          </a:p>
        </p:txBody>
      </p:sp>
      <p:sp>
        <p:nvSpPr>
          <p:cNvPr id="2058" name="Rectangle 2057">
            <a:extLst>
              <a:ext uri="{FF2B5EF4-FFF2-40B4-BE49-F238E27FC236}">
                <a16:creationId xmlns:a16="http://schemas.microsoft.com/office/drawing/2014/main" id="{B9EFEF7A-F12D-F3C6-D33C-C0305F5AF621}"/>
              </a:ext>
            </a:extLst>
          </p:cNvPr>
          <p:cNvSpPr/>
          <p:nvPr/>
        </p:nvSpPr>
        <p:spPr>
          <a:xfrm>
            <a:off x="7131473" y="2705500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1253188F-7ECD-BB9A-1371-D98B4E4B23F1}"/>
              </a:ext>
            </a:extLst>
          </p:cNvPr>
          <p:cNvSpPr/>
          <p:nvPr/>
        </p:nvSpPr>
        <p:spPr>
          <a:xfrm>
            <a:off x="6402819" y="503465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</p:spTree>
    <p:extLst>
      <p:ext uri="{BB962C8B-B14F-4D97-AF65-F5344CB8AC3E}">
        <p14:creationId xmlns:p14="http://schemas.microsoft.com/office/powerpoint/2010/main" val="4078841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4">
            <a:extLst>
              <a:ext uri="{FF2B5EF4-FFF2-40B4-BE49-F238E27FC236}">
                <a16:creationId xmlns:a16="http://schemas.microsoft.com/office/drawing/2014/main" id="{A314AEE6-5BDF-7E6D-C7BF-D412FB9E3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0"/>
            <a:ext cx="10448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5CBF136D-7A22-32BD-B195-6AFD40BECD44}"/>
              </a:ext>
            </a:extLst>
          </p:cNvPr>
          <p:cNvSpPr/>
          <p:nvPr/>
        </p:nvSpPr>
        <p:spPr>
          <a:xfrm>
            <a:off x="5538951" y="32828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DB63835-3167-965F-C080-82463E27F1E3}"/>
              </a:ext>
            </a:extLst>
          </p:cNvPr>
          <p:cNvSpPr/>
          <p:nvPr/>
        </p:nvSpPr>
        <p:spPr>
          <a:xfrm>
            <a:off x="4424854" y="32828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5835EE-D6E9-5025-9023-96A195DE80CF}"/>
              </a:ext>
            </a:extLst>
          </p:cNvPr>
          <p:cNvSpPr/>
          <p:nvPr/>
        </p:nvSpPr>
        <p:spPr>
          <a:xfrm>
            <a:off x="2070128" y="30220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D1DDF31-058A-3631-5346-3E91B6D69CF4}"/>
              </a:ext>
            </a:extLst>
          </p:cNvPr>
          <p:cNvSpPr/>
          <p:nvPr/>
        </p:nvSpPr>
        <p:spPr>
          <a:xfrm>
            <a:off x="2905700" y="31182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B8A061C-5465-6D0F-7DA2-6D1A840B7177}"/>
              </a:ext>
            </a:extLst>
          </p:cNvPr>
          <p:cNvSpPr/>
          <p:nvPr/>
        </p:nvSpPr>
        <p:spPr>
          <a:xfrm>
            <a:off x="3778059" y="26595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FBE1E67-09CA-BB66-DC9E-192DA3B9B44B}"/>
              </a:ext>
            </a:extLst>
          </p:cNvPr>
          <p:cNvSpPr/>
          <p:nvPr/>
        </p:nvSpPr>
        <p:spPr>
          <a:xfrm>
            <a:off x="4603121" y="15822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A63860-4307-6E4B-EB58-9BD0B949BE75}"/>
              </a:ext>
            </a:extLst>
          </p:cNvPr>
          <p:cNvSpPr/>
          <p:nvPr/>
        </p:nvSpPr>
        <p:spPr>
          <a:xfrm>
            <a:off x="6758561" y="313635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4165C8A-5516-F845-0E4B-0A89CF476C17}"/>
              </a:ext>
            </a:extLst>
          </p:cNvPr>
          <p:cNvSpPr/>
          <p:nvPr/>
        </p:nvSpPr>
        <p:spPr>
          <a:xfrm>
            <a:off x="6343402" y="15110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North Carolina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B7809CA-F6B1-4283-ED3E-505FD10980CF}"/>
              </a:ext>
            </a:extLst>
          </p:cNvPr>
          <p:cNvSpPr/>
          <p:nvPr/>
        </p:nvSpPr>
        <p:spPr>
          <a:xfrm>
            <a:off x="7221016" y="7174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08E382A-136B-D8EC-A701-FBAFB65C895F}"/>
              </a:ext>
            </a:extLst>
          </p:cNvPr>
          <p:cNvSpPr/>
          <p:nvPr/>
        </p:nvSpPr>
        <p:spPr>
          <a:xfrm>
            <a:off x="8098630" y="3517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North Carolina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504C910-563C-B8F1-364E-4E70CE6CE084}"/>
              </a:ext>
            </a:extLst>
          </p:cNvPr>
          <p:cNvSpPr/>
          <p:nvPr/>
        </p:nvSpPr>
        <p:spPr>
          <a:xfrm>
            <a:off x="8944713" y="2055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19B5FAA-D420-DB11-52A7-2BEA92552CAB}"/>
              </a:ext>
            </a:extLst>
          </p:cNvPr>
          <p:cNvSpPr/>
          <p:nvPr/>
        </p:nvSpPr>
        <p:spPr>
          <a:xfrm>
            <a:off x="9060327" y="17284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88DBB3A-E8A9-1F7D-21DF-6CAFFFDF422C}"/>
              </a:ext>
            </a:extLst>
          </p:cNvPr>
          <p:cNvSpPr/>
          <p:nvPr/>
        </p:nvSpPr>
        <p:spPr>
          <a:xfrm>
            <a:off x="8172203" y="15138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BF59DAD-25D9-0FE3-C193-561B27A0745B}"/>
              </a:ext>
            </a:extLst>
          </p:cNvPr>
          <p:cNvSpPr/>
          <p:nvPr/>
        </p:nvSpPr>
        <p:spPr>
          <a:xfrm>
            <a:off x="2043442" y="3356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43FAAF6-2E7B-95A3-9E96-9E2C45A8509A}"/>
              </a:ext>
            </a:extLst>
          </p:cNvPr>
          <p:cNvSpPr/>
          <p:nvPr/>
        </p:nvSpPr>
        <p:spPr>
          <a:xfrm>
            <a:off x="2889525" y="4979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EAE9383-7925-4D60-45DD-9E1847AB33C4}"/>
              </a:ext>
            </a:extLst>
          </p:cNvPr>
          <p:cNvSpPr/>
          <p:nvPr/>
        </p:nvSpPr>
        <p:spPr>
          <a:xfrm>
            <a:off x="3778058" y="8539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C1404A7-7E5B-7995-6365-82439EF878A1}"/>
              </a:ext>
            </a:extLst>
          </p:cNvPr>
          <p:cNvSpPr/>
          <p:nvPr/>
        </p:nvSpPr>
        <p:spPr>
          <a:xfrm>
            <a:off x="2070128" y="26595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9A71111-702A-9385-4BE6-E46086418BF3}"/>
              </a:ext>
            </a:extLst>
          </p:cNvPr>
          <p:cNvSpPr/>
          <p:nvPr/>
        </p:nvSpPr>
        <p:spPr>
          <a:xfrm>
            <a:off x="8944712" y="6746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USC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7CF667F-1275-01E5-C9DA-B7F4A74070E0}"/>
              </a:ext>
            </a:extLst>
          </p:cNvPr>
          <p:cNvSpPr/>
          <p:nvPr/>
        </p:nvSpPr>
        <p:spPr>
          <a:xfrm>
            <a:off x="9060326" y="11056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AF9BB0F-B535-FDA4-1878-91FA8441A8EF}"/>
              </a:ext>
            </a:extLst>
          </p:cNvPr>
          <p:cNvSpPr/>
          <p:nvPr/>
        </p:nvSpPr>
        <p:spPr>
          <a:xfrm>
            <a:off x="9023949" y="643480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68F4B63-6ED8-5A7B-CC08-5213D48990A6}"/>
              </a:ext>
            </a:extLst>
          </p:cNvPr>
          <p:cNvSpPr/>
          <p:nvPr/>
        </p:nvSpPr>
        <p:spPr>
          <a:xfrm>
            <a:off x="8098629" y="624119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FBADB69-9F1A-7800-D4AC-E85E20480097}"/>
              </a:ext>
            </a:extLst>
          </p:cNvPr>
          <p:cNvSpPr/>
          <p:nvPr/>
        </p:nvSpPr>
        <p:spPr>
          <a:xfrm>
            <a:off x="7221016" y="5874619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F6AB4F3-EE05-670C-4085-18421EE13C4D}"/>
              </a:ext>
            </a:extLst>
          </p:cNvPr>
          <p:cNvSpPr/>
          <p:nvPr/>
        </p:nvSpPr>
        <p:spPr>
          <a:xfrm>
            <a:off x="6433149" y="505465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8ACB562-B7A1-92AE-1C27-7BC59E432324}"/>
              </a:ext>
            </a:extLst>
          </p:cNvPr>
          <p:cNvSpPr/>
          <p:nvPr/>
        </p:nvSpPr>
        <p:spPr>
          <a:xfrm>
            <a:off x="8944711" y="342900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18C79F8-7F78-DA67-4C06-B98E9F11F369}"/>
              </a:ext>
            </a:extLst>
          </p:cNvPr>
          <p:cNvSpPr/>
          <p:nvPr/>
        </p:nvSpPr>
        <p:spPr>
          <a:xfrm>
            <a:off x="8172202" y="361098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BAB3BD7-B7B0-38C4-EB9D-E2B6025C59FC}"/>
              </a:ext>
            </a:extLst>
          </p:cNvPr>
          <p:cNvSpPr/>
          <p:nvPr/>
        </p:nvSpPr>
        <p:spPr>
          <a:xfrm>
            <a:off x="7221016" y="392705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9EA10AC-C324-4FD0-EAC8-065EC02A809C}"/>
              </a:ext>
            </a:extLst>
          </p:cNvPr>
          <p:cNvSpPr/>
          <p:nvPr/>
        </p:nvSpPr>
        <p:spPr>
          <a:xfrm>
            <a:off x="1994132" y="341060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671E06A-6D81-B4EB-C8C0-554B56358465}"/>
              </a:ext>
            </a:extLst>
          </p:cNvPr>
          <p:cNvSpPr/>
          <p:nvPr/>
        </p:nvSpPr>
        <p:spPr>
          <a:xfrm>
            <a:off x="8944711" y="406390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221D5A6-46B5-6B48-48D4-D60B55FCCB1E}"/>
              </a:ext>
            </a:extLst>
          </p:cNvPr>
          <p:cNvSpPr/>
          <p:nvPr/>
        </p:nvSpPr>
        <p:spPr>
          <a:xfrm>
            <a:off x="2889524" y="362220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B7D5EC6-EDA4-EBA7-53CF-9580D2162B5D}"/>
              </a:ext>
            </a:extLst>
          </p:cNvPr>
          <p:cNvSpPr/>
          <p:nvPr/>
        </p:nvSpPr>
        <p:spPr>
          <a:xfrm>
            <a:off x="2027677" y="403417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Joe’s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4E289AD-7A46-4615-770B-1C6743167320}"/>
              </a:ext>
            </a:extLst>
          </p:cNvPr>
          <p:cNvSpPr/>
          <p:nvPr/>
        </p:nvSpPr>
        <p:spPr>
          <a:xfrm>
            <a:off x="2027676" y="425242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16C1600-E89A-627F-F914-9F4B88B701B2}"/>
              </a:ext>
            </a:extLst>
          </p:cNvPr>
          <p:cNvSpPr/>
          <p:nvPr/>
        </p:nvSpPr>
        <p:spPr>
          <a:xfrm>
            <a:off x="2020406" y="477196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F6F069D-7D3D-3892-EF0B-B5F795C487A9}"/>
              </a:ext>
            </a:extLst>
          </p:cNvPr>
          <p:cNvSpPr/>
          <p:nvPr/>
        </p:nvSpPr>
        <p:spPr>
          <a:xfrm>
            <a:off x="2905700" y="468226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DE8A3A5-58AA-4D37-55BE-E12226709D0D}"/>
              </a:ext>
            </a:extLst>
          </p:cNvPr>
          <p:cNvSpPr/>
          <p:nvPr/>
        </p:nvSpPr>
        <p:spPr>
          <a:xfrm>
            <a:off x="3724684" y="3931733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A738B4E-9503-C98C-A8B6-7799EBE32770}"/>
              </a:ext>
            </a:extLst>
          </p:cNvPr>
          <p:cNvSpPr/>
          <p:nvPr/>
        </p:nvSpPr>
        <p:spPr>
          <a:xfrm>
            <a:off x="2048287" y="9318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5BDF4BC-9B49-8E27-8DF1-969D3E04ED65}"/>
              </a:ext>
            </a:extLst>
          </p:cNvPr>
          <p:cNvSpPr/>
          <p:nvPr/>
        </p:nvSpPr>
        <p:spPr>
          <a:xfrm>
            <a:off x="2070128" y="11049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54FE981-5C82-549D-41F2-951786534E6C}"/>
              </a:ext>
            </a:extLst>
          </p:cNvPr>
          <p:cNvSpPr/>
          <p:nvPr/>
        </p:nvSpPr>
        <p:spPr>
          <a:xfrm>
            <a:off x="2030098" y="16767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California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BFA6802-660B-3516-9251-3BFA5FBEB2EC}"/>
              </a:ext>
            </a:extLst>
          </p:cNvPr>
          <p:cNvSpPr/>
          <p:nvPr/>
        </p:nvSpPr>
        <p:spPr>
          <a:xfrm>
            <a:off x="2889523" y="14872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7715198-77F7-C15A-B5FD-6F257187561B}"/>
              </a:ext>
            </a:extLst>
          </p:cNvPr>
          <p:cNvSpPr/>
          <p:nvPr/>
        </p:nvSpPr>
        <p:spPr>
          <a:xfrm>
            <a:off x="2043442" y="18839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Wich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126730D-D966-8258-F6E4-EF907E9E5469}"/>
              </a:ext>
            </a:extLst>
          </p:cNvPr>
          <p:cNvSpPr/>
          <p:nvPr/>
        </p:nvSpPr>
        <p:spPr>
          <a:xfrm>
            <a:off x="2043442" y="231773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F20A928-FCAB-EEE5-4EB3-B6F1C515C9BF}"/>
              </a:ext>
            </a:extLst>
          </p:cNvPr>
          <p:cNvSpPr/>
          <p:nvPr/>
        </p:nvSpPr>
        <p:spPr>
          <a:xfrm>
            <a:off x="2905700" y="20695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37919D-D03D-AC2F-B4BB-E13F4B29F0F2}"/>
              </a:ext>
            </a:extLst>
          </p:cNvPr>
          <p:cNvSpPr/>
          <p:nvPr/>
        </p:nvSpPr>
        <p:spPr>
          <a:xfrm>
            <a:off x="2099418" y="4999255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Northern Iowa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CDA5EBE-1B49-310D-F17B-A6B6C6D13AA1}"/>
              </a:ext>
            </a:extLst>
          </p:cNvPr>
          <p:cNvSpPr/>
          <p:nvPr/>
        </p:nvSpPr>
        <p:spPr>
          <a:xfrm>
            <a:off x="1981198" y="54224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9F55283-03E5-988D-0F8A-D47025A1E3F6}"/>
              </a:ext>
            </a:extLst>
          </p:cNvPr>
          <p:cNvSpPr/>
          <p:nvPr/>
        </p:nvSpPr>
        <p:spPr>
          <a:xfrm>
            <a:off x="2936817" y="521821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A8B4ED2-DB16-D700-D92B-A58DC8C58C20}"/>
              </a:ext>
            </a:extLst>
          </p:cNvPr>
          <p:cNvSpPr/>
          <p:nvPr/>
        </p:nvSpPr>
        <p:spPr>
          <a:xfrm>
            <a:off x="2070128" y="577245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VCU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CBB9411-B766-0D97-28B2-C59DC56A8296}"/>
              </a:ext>
            </a:extLst>
          </p:cNvPr>
          <p:cNvSpPr/>
          <p:nvPr/>
        </p:nvSpPr>
        <p:spPr>
          <a:xfrm>
            <a:off x="2020406" y="63970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A20A6F0-EAEB-DCE3-717D-4D9839BC8220}"/>
              </a:ext>
            </a:extLst>
          </p:cNvPr>
          <p:cNvSpPr/>
          <p:nvPr/>
        </p:nvSpPr>
        <p:spPr>
          <a:xfrm>
            <a:off x="2889522" y="624489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79C1880-E875-6758-C04F-C709A2BAA782}"/>
              </a:ext>
            </a:extLst>
          </p:cNvPr>
          <p:cNvSpPr/>
          <p:nvPr/>
        </p:nvSpPr>
        <p:spPr>
          <a:xfrm>
            <a:off x="3773579" y="582651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1AD6CF2-5F11-C90C-FD7E-7506E51F7222}"/>
              </a:ext>
            </a:extLst>
          </p:cNvPr>
          <p:cNvSpPr/>
          <p:nvPr/>
        </p:nvSpPr>
        <p:spPr>
          <a:xfrm>
            <a:off x="4611616" y="5064129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B1FC7FD-0676-10CA-BF5E-5C008C24863B}"/>
              </a:ext>
            </a:extLst>
          </p:cNvPr>
          <p:cNvSpPr/>
          <p:nvPr/>
        </p:nvSpPr>
        <p:spPr>
          <a:xfrm>
            <a:off x="9008180" y="19655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6300BE3-5CA9-C6F0-3E8D-A52E62E45239}"/>
              </a:ext>
            </a:extLst>
          </p:cNvPr>
          <p:cNvSpPr/>
          <p:nvPr/>
        </p:nvSpPr>
        <p:spPr>
          <a:xfrm>
            <a:off x="8828691" y="2485272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7A4DE82-6DFA-0059-07A5-B52B01DE2374}"/>
              </a:ext>
            </a:extLst>
          </p:cNvPr>
          <p:cNvSpPr/>
          <p:nvPr/>
        </p:nvSpPr>
        <p:spPr>
          <a:xfrm>
            <a:off x="8009293" y="2092116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83948D0-C477-FBBD-ED1A-A51475E10388}"/>
              </a:ext>
            </a:extLst>
          </p:cNvPr>
          <p:cNvSpPr/>
          <p:nvPr/>
        </p:nvSpPr>
        <p:spPr>
          <a:xfrm>
            <a:off x="8955629" y="319367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D56C212-468B-6D4B-CC15-063E24FF2B79}"/>
              </a:ext>
            </a:extLst>
          </p:cNvPr>
          <p:cNvSpPr/>
          <p:nvPr/>
        </p:nvSpPr>
        <p:spPr>
          <a:xfrm>
            <a:off x="8844864" y="2689344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536A902-8F1C-2A44-BF7C-0D20411720B1}"/>
              </a:ext>
            </a:extLst>
          </p:cNvPr>
          <p:cNvSpPr/>
          <p:nvPr/>
        </p:nvSpPr>
        <p:spPr>
          <a:xfrm>
            <a:off x="8115213" y="299920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Xavier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C08CFCC-6A64-786A-36E3-44FBC9EEDBAC}"/>
              </a:ext>
            </a:extLst>
          </p:cNvPr>
          <p:cNvSpPr/>
          <p:nvPr/>
        </p:nvSpPr>
        <p:spPr>
          <a:xfrm>
            <a:off x="7155937" y="265958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Xavier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E40D5E1-5063-F603-A8A0-89E2EC506080}"/>
              </a:ext>
            </a:extLst>
          </p:cNvPr>
          <p:cNvSpPr/>
          <p:nvPr/>
        </p:nvSpPr>
        <p:spPr>
          <a:xfrm>
            <a:off x="8955629" y="540069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0AD8DBE-C84F-D89D-83F2-52AB5B4AFF03}"/>
              </a:ext>
            </a:extLst>
          </p:cNvPr>
          <p:cNvSpPr/>
          <p:nvPr/>
        </p:nvSpPr>
        <p:spPr>
          <a:xfrm>
            <a:off x="9013432" y="50066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E8E7E45-71A3-2999-6BC1-A27DC51F5969}"/>
              </a:ext>
            </a:extLst>
          </p:cNvPr>
          <p:cNvSpPr/>
          <p:nvPr/>
        </p:nvSpPr>
        <p:spPr>
          <a:xfrm>
            <a:off x="8088930" y="521821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2BF295-8A56-038B-0503-8D41262DE7AB}"/>
              </a:ext>
            </a:extLst>
          </p:cNvPr>
          <p:cNvSpPr/>
          <p:nvPr/>
        </p:nvSpPr>
        <p:spPr>
          <a:xfrm>
            <a:off x="9007775" y="578744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D0E088B-478C-A7F3-FE27-FCEA47135812}"/>
              </a:ext>
            </a:extLst>
          </p:cNvPr>
          <p:cNvSpPr/>
          <p:nvPr/>
        </p:nvSpPr>
        <p:spPr>
          <a:xfrm>
            <a:off x="9023948" y="48121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02740A3-B758-6669-7083-5E7ECF15A1CF}"/>
              </a:ext>
            </a:extLst>
          </p:cNvPr>
          <p:cNvSpPr/>
          <p:nvPr/>
        </p:nvSpPr>
        <p:spPr>
          <a:xfrm>
            <a:off x="9036510" y="420734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A8E1623-4173-2A72-90F5-0F8557C63489}"/>
              </a:ext>
            </a:extLst>
          </p:cNvPr>
          <p:cNvSpPr/>
          <p:nvPr/>
        </p:nvSpPr>
        <p:spPr>
          <a:xfrm>
            <a:off x="8138654" y="47123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7D2B7A5-76FB-4253-5B40-9891456FBF45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3-48 RIGHT</a:t>
            </a:r>
          </a:p>
        </p:txBody>
      </p:sp>
    </p:spTree>
    <p:extLst>
      <p:ext uri="{BB962C8B-B14F-4D97-AF65-F5344CB8AC3E}">
        <p14:creationId xmlns:p14="http://schemas.microsoft.com/office/powerpoint/2010/main" val="1503509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BEBD66B-3D8E-4C22-F5EA-388E2A7E7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0"/>
            <a:ext cx="10448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8D3610-2171-E9E5-5272-A67D2CECB298}"/>
              </a:ext>
            </a:extLst>
          </p:cNvPr>
          <p:cNvSpPr/>
          <p:nvPr/>
        </p:nvSpPr>
        <p:spPr>
          <a:xfrm>
            <a:off x="5538951" y="32828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AF1BDD-63F9-3052-A042-B8DAFC3B3540}"/>
              </a:ext>
            </a:extLst>
          </p:cNvPr>
          <p:cNvSpPr/>
          <p:nvPr/>
        </p:nvSpPr>
        <p:spPr>
          <a:xfrm>
            <a:off x="4424854" y="32828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879CB2-8B06-AE11-5BC8-F833B83FB4FA}"/>
              </a:ext>
            </a:extLst>
          </p:cNvPr>
          <p:cNvSpPr/>
          <p:nvPr/>
        </p:nvSpPr>
        <p:spPr>
          <a:xfrm>
            <a:off x="2070128" y="30220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807854-8EC1-4554-8963-05C83F1B7392}"/>
              </a:ext>
            </a:extLst>
          </p:cNvPr>
          <p:cNvSpPr/>
          <p:nvPr/>
        </p:nvSpPr>
        <p:spPr>
          <a:xfrm>
            <a:off x="2905700" y="31182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82B8A1-D4D2-A37A-5311-434B13F4B433}"/>
              </a:ext>
            </a:extLst>
          </p:cNvPr>
          <p:cNvSpPr/>
          <p:nvPr/>
        </p:nvSpPr>
        <p:spPr>
          <a:xfrm>
            <a:off x="3778059" y="26595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D21365-EDFE-4F5D-E892-461027C53AD1}"/>
              </a:ext>
            </a:extLst>
          </p:cNvPr>
          <p:cNvSpPr/>
          <p:nvPr/>
        </p:nvSpPr>
        <p:spPr>
          <a:xfrm>
            <a:off x="4603121" y="15822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5B8107-0C4F-B5D6-77DC-49D31E1557BA}"/>
              </a:ext>
            </a:extLst>
          </p:cNvPr>
          <p:cNvSpPr/>
          <p:nvPr/>
        </p:nvSpPr>
        <p:spPr>
          <a:xfrm>
            <a:off x="6758561" y="313635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00FA5E-26E4-3E59-5B85-2CA3E3D14C33}"/>
              </a:ext>
            </a:extLst>
          </p:cNvPr>
          <p:cNvSpPr/>
          <p:nvPr/>
        </p:nvSpPr>
        <p:spPr>
          <a:xfrm>
            <a:off x="6343402" y="15110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North Carolina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FA61EA-8199-6E2B-AC7B-756FD3A54425}"/>
              </a:ext>
            </a:extLst>
          </p:cNvPr>
          <p:cNvSpPr/>
          <p:nvPr/>
        </p:nvSpPr>
        <p:spPr>
          <a:xfrm>
            <a:off x="7221016" y="7174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7E08A2-E0D2-E0A9-8F0A-F587900F0D61}"/>
              </a:ext>
            </a:extLst>
          </p:cNvPr>
          <p:cNvSpPr/>
          <p:nvPr/>
        </p:nvSpPr>
        <p:spPr>
          <a:xfrm>
            <a:off x="8098630" y="3517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North Carolina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B0A893-2D88-833F-6847-701B47A03408}"/>
              </a:ext>
            </a:extLst>
          </p:cNvPr>
          <p:cNvSpPr/>
          <p:nvPr/>
        </p:nvSpPr>
        <p:spPr>
          <a:xfrm>
            <a:off x="8944713" y="2055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E23A25-3E36-6796-1552-796697055234}"/>
              </a:ext>
            </a:extLst>
          </p:cNvPr>
          <p:cNvSpPr/>
          <p:nvPr/>
        </p:nvSpPr>
        <p:spPr>
          <a:xfrm>
            <a:off x="9060327" y="17284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CB3F78-B89B-B9B3-0BB3-8A43CAE5DC40}"/>
              </a:ext>
            </a:extLst>
          </p:cNvPr>
          <p:cNvSpPr/>
          <p:nvPr/>
        </p:nvSpPr>
        <p:spPr>
          <a:xfrm>
            <a:off x="2043442" y="3356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8F6F39-3BB6-1C66-51A3-FED0E2BBD901}"/>
              </a:ext>
            </a:extLst>
          </p:cNvPr>
          <p:cNvSpPr/>
          <p:nvPr/>
        </p:nvSpPr>
        <p:spPr>
          <a:xfrm>
            <a:off x="2889525" y="4979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784144-701E-7AC1-7440-1745E8AEE425}"/>
              </a:ext>
            </a:extLst>
          </p:cNvPr>
          <p:cNvSpPr/>
          <p:nvPr/>
        </p:nvSpPr>
        <p:spPr>
          <a:xfrm>
            <a:off x="3778058" y="8539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21DFCB-460F-CFD4-4C44-E1FDB2F8936C}"/>
              </a:ext>
            </a:extLst>
          </p:cNvPr>
          <p:cNvSpPr/>
          <p:nvPr/>
        </p:nvSpPr>
        <p:spPr>
          <a:xfrm>
            <a:off x="2070128" y="26595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35F0C3-4FC7-6FDA-5686-DA9D0C54A833}"/>
              </a:ext>
            </a:extLst>
          </p:cNvPr>
          <p:cNvSpPr/>
          <p:nvPr/>
        </p:nvSpPr>
        <p:spPr>
          <a:xfrm>
            <a:off x="8944712" y="6746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Providence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02C684-6BC0-28C7-6DB5-58E124B5E13C}"/>
              </a:ext>
            </a:extLst>
          </p:cNvPr>
          <p:cNvSpPr/>
          <p:nvPr/>
        </p:nvSpPr>
        <p:spPr>
          <a:xfrm>
            <a:off x="9060326" y="11056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841B4F-7100-BA22-DFED-DF1E383F6C1A}"/>
              </a:ext>
            </a:extLst>
          </p:cNvPr>
          <p:cNvSpPr/>
          <p:nvPr/>
        </p:nvSpPr>
        <p:spPr>
          <a:xfrm>
            <a:off x="9023949" y="643480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19491B-6B37-54C9-3695-031B396B4CD3}"/>
              </a:ext>
            </a:extLst>
          </p:cNvPr>
          <p:cNvSpPr/>
          <p:nvPr/>
        </p:nvSpPr>
        <p:spPr>
          <a:xfrm>
            <a:off x="8098629" y="624119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378938-17EC-7115-E0E0-FE7117939BF0}"/>
              </a:ext>
            </a:extLst>
          </p:cNvPr>
          <p:cNvSpPr/>
          <p:nvPr/>
        </p:nvSpPr>
        <p:spPr>
          <a:xfrm>
            <a:off x="7221016" y="5874619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FF6B74-3ACB-441B-FE1B-B508E4321A9D}"/>
              </a:ext>
            </a:extLst>
          </p:cNvPr>
          <p:cNvSpPr/>
          <p:nvPr/>
        </p:nvSpPr>
        <p:spPr>
          <a:xfrm>
            <a:off x="6433149" y="505465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FAD76B-8E0C-6CFA-D94E-5E31AC26AAB1}"/>
              </a:ext>
            </a:extLst>
          </p:cNvPr>
          <p:cNvSpPr/>
          <p:nvPr/>
        </p:nvSpPr>
        <p:spPr>
          <a:xfrm>
            <a:off x="8944711" y="342900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57510A-5A5D-3A1D-E84D-94DFC0025DD3}"/>
              </a:ext>
            </a:extLst>
          </p:cNvPr>
          <p:cNvSpPr/>
          <p:nvPr/>
        </p:nvSpPr>
        <p:spPr>
          <a:xfrm>
            <a:off x="8172202" y="361098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4CB0C2-906D-6113-0A3E-41916F403A53}"/>
              </a:ext>
            </a:extLst>
          </p:cNvPr>
          <p:cNvSpPr/>
          <p:nvPr/>
        </p:nvSpPr>
        <p:spPr>
          <a:xfrm>
            <a:off x="7221016" y="392705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08C8E3-3457-B891-4487-F2CBC08082D7}"/>
              </a:ext>
            </a:extLst>
          </p:cNvPr>
          <p:cNvSpPr/>
          <p:nvPr/>
        </p:nvSpPr>
        <p:spPr>
          <a:xfrm>
            <a:off x="1994132" y="341060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E3C830-9A1A-FEB5-B54F-99ADBC3DB03A}"/>
              </a:ext>
            </a:extLst>
          </p:cNvPr>
          <p:cNvSpPr/>
          <p:nvPr/>
        </p:nvSpPr>
        <p:spPr>
          <a:xfrm>
            <a:off x="8944711" y="406390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107BE5-EC0B-8124-D944-9213A26CFF66}"/>
              </a:ext>
            </a:extLst>
          </p:cNvPr>
          <p:cNvSpPr/>
          <p:nvPr/>
        </p:nvSpPr>
        <p:spPr>
          <a:xfrm>
            <a:off x="2889524" y="362220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8DC515-F0D3-0C7F-59BC-E6BFA558048A}"/>
              </a:ext>
            </a:extLst>
          </p:cNvPr>
          <p:cNvSpPr/>
          <p:nvPr/>
        </p:nvSpPr>
        <p:spPr>
          <a:xfrm>
            <a:off x="2027677" y="403417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Joe’s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CBC63C-F8C3-85A1-1FC6-6AE588210596}"/>
              </a:ext>
            </a:extLst>
          </p:cNvPr>
          <p:cNvSpPr/>
          <p:nvPr/>
        </p:nvSpPr>
        <p:spPr>
          <a:xfrm>
            <a:off x="2027676" y="425242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Yale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732D8E3-9DBD-6C7D-C630-82557F87825F}"/>
              </a:ext>
            </a:extLst>
          </p:cNvPr>
          <p:cNvSpPr/>
          <p:nvPr/>
        </p:nvSpPr>
        <p:spPr>
          <a:xfrm>
            <a:off x="2020406" y="477196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DD33DA-FB52-2C1F-818A-9FFA4D7C4884}"/>
              </a:ext>
            </a:extLst>
          </p:cNvPr>
          <p:cNvSpPr/>
          <p:nvPr/>
        </p:nvSpPr>
        <p:spPr>
          <a:xfrm>
            <a:off x="2905700" y="468226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5B6B77-6114-EB3A-AA8F-4D7E12405965}"/>
              </a:ext>
            </a:extLst>
          </p:cNvPr>
          <p:cNvSpPr/>
          <p:nvPr/>
        </p:nvSpPr>
        <p:spPr>
          <a:xfrm>
            <a:off x="3724684" y="3931733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DE3A2E-5238-836C-6F52-A4608EEC8CE1}"/>
              </a:ext>
            </a:extLst>
          </p:cNvPr>
          <p:cNvSpPr/>
          <p:nvPr/>
        </p:nvSpPr>
        <p:spPr>
          <a:xfrm>
            <a:off x="2048287" y="9318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06FB41-B996-3F9A-908C-886C26B0C232}"/>
              </a:ext>
            </a:extLst>
          </p:cNvPr>
          <p:cNvSpPr/>
          <p:nvPr/>
        </p:nvSpPr>
        <p:spPr>
          <a:xfrm>
            <a:off x="2070128" y="11049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03787D-1B41-3B15-00FC-C7B20038919D}"/>
              </a:ext>
            </a:extLst>
          </p:cNvPr>
          <p:cNvSpPr/>
          <p:nvPr/>
        </p:nvSpPr>
        <p:spPr>
          <a:xfrm>
            <a:off x="2030098" y="16767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Hawaii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CD7494-5618-E24B-CAA8-50C7DB0D6D28}"/>
              </a:ext>
            </a:extLst>
          </p:cNvPr>
          <p:cNvSpPr/>
          <p:nvPr/>
        </p:nvSpPr>
        <p:spPr>
          <a:xfrm>
            <a:off x="2889523" y="14872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970758-52EF-F689-C894-DECED4B207BB}"/>
              </a:ext>
            </a:extLst>
          </p:cNvPr>
          <p:cNvSpPr/>
          <p:nvPr/>
        </p:nvSpPr>
        <p:spPr>
          <a:xfrm>
            <a:off x="2043442" y="18839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385BC32-5BA8-1A06-087C-96E4866AC8D6}"/>
              </a:ext>
            </a:extLst>
          </p:cNvPr>
          <p:cNvSpPr/>
          <p:nvPr/>
        </p:nvSpPr>
        <p:spPr>
          <a:xfrm>
            <a:off x="2043442" y="231773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47D193-01BA-399B-BA4E-FD55D30FE931}"/>
              </a:ext>
            </a:extLst>
          </p:cNvPr>
          <p:cNvSpPr/>
          <p:nvPr/>
        </p:nvSpPr>
        <p:spPr>
          <a:xfrm>
            <a:off x="2905700" y="20695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B50794D-EADC-F3A7-BFBE-3B61E6594590}"/>
              </a:ext>
            </a:extLst>
          </p:cNvPr>
          <p:cNvSpPr/>
          <p:nvPr/>
        </p:nvSpPr>
        <p:spPr>
          <a:xfrm>
            <a:off x="2099418" y="4999255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Northern Iowa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9D3F2-6009-F904-504E-1BF2DE846E90}"/>
              </a:ext>
            </a:extLst>
          </p:cNvPr>
          <p:cNvSpPr/>
          <p:nvPr/>
        </p:nvSpPr>
        <p:spPr>
          <a:xfrm>
            <a:off x="1981198" y="54224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2122AAF-28EC-B983-84A7-E71CAB91544F}"/>
              </a:ext>
            </a:extLst>
          </p:cNvPr>
          <p:cNvSpPr/>
          <p:nvPr/>
        </p:nvSpPr>
        <p:spPr>
          <a:xfrm>
            <a:off x="2936817" y="521821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380934-C98D-934C-4FC7-74CEE13ADABE}"/>
              </a:ext>
            </a:extLst>
          </p:cNvPr>
          <p:cNvSpPr/>
          <p:nvPr/>
        </p:nvSpPr>
        <p:spPr>
          <a:xfrm>
            <a:off x="2070128" y="577245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VCU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68B5974-30DF-390F-40C6-BD6188D5510C}"/>
              </a:ext>
            </a:extLst>
          </p:cNvPr>
          <p:cNvSpPr/>
          <p:nvPr/>
        </p:nvSpPr>
        <p:spPr>
          <a:xfrm>
            <a:off x="2020406" y="63970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AC54E8-E83E-EA47-D125-AF1B282D732A}"/>
              </a:ext>
            </a:extLst>
          </p:cNvPr>
          <p:cNvSpPr/>
          <p:nvPr/>
        </p:nvSpPr>
        <p:spPr>
          <a:xfrm>
            <a:off x="2889522" y="624489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AB71FD5-26B6-7B22-C30B-0FF9DA7ED382}"/>
              </a:ext>
            </a:extLst>
          </p:cNvPr>
          <p:cNvSpPr/>
          <p:nvPr/>
        </p:nvSpPr>
        <p:spPr>
          <a:xfrm>
            <a:off x="3773579" y="582651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371041-F22D-D529-2BED-02D6FA7B70C9}"/>
              </a:ext>
            </a:extLst>
          </p:cNvPr>
          <p:cNvSpPr/>
          <p:nvPr/>
        </p:nvSpPr>
        <p:spPr>
          <a:xfrm>
            <a:off x="4611616" y="5064129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C5AB4D-D109-A5AC-A34C-3A3AF2F8D671}"/>
              </a:ext>
            </a:extLst>
          </p:cNvPr>
          <p:cNvSpPr/>
          <p:nvPr/>
        </p:nvSpPr>
        <p:spPr>
          <a:xfrm>
            <a:off x="9008180" y="19655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7E2882-9589-CEE7-B2EA-31F3C5C16D4A}"/>
              </a:ext>
            </a:extLst>
          </p:cNvPr>
          <p:cNvSpPr/>
          <p:nvPr/>
        </p:nvSpPr>
        <p:spPr>
          <a:xfrm>
            <a:off x="8828691" y="2485272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3A4F29E-09F6-353C-97EE-4C3BD71D615A}"/>
              </a:ext>
            </a:extLst>
          </p:cNvPr>
          <p:cNvSpPr/>
          <p:nvPr/>
        </p:nvSpPr>
        <p:spPr>
          <a:xfrm>
            <a:off x="8009293" y="2092116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0D5396-15B4-ED3F-A441-4D35390578B8}"/>
              </a:ext>
            </a:extLst>
          </p:cNvPr>
          <p:cNvSpPr/>
          <p:nvPr/>
        </p:nvSpPr>
        <p:spPr>
          <a:xfrm>
            <a:off x="8955629" y="319367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2AEBB2E-0A56-8DE0-8A40-4E96C10289A7}"/>
              </a:ext>
            </a:extLst>
          </p:cNvPr>
          <p:cNvSpPr/>
          <p:nvPr/>
        </p:nvSpPr>
        <p:spPr>
          <a:xfrm>
            <a:off x="8844864" y="2689344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0049919-1489-57D1-103A-0CE52211BF01}"/>
              </a:ext>
            </a:extLst>
          </p:cNvPr>
          <p:cNvSpPr/>
          <p:nvPr/>
        </p:nvSpPr>
        <p:spPr>
          <a:xfrm>
            <a:off x="8115213" y="299920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Xavier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51E1D0F-271E-F0A5-B415-1F9CCA7C2763}"/>
              </a:ext>
            </a:extLst>
          </p:cNvPr>
          <p:cNvSpPr/>
          <p:nvPr/>
        </p:nvSpPr>
        <p:spPr>
          <a:xfrm>
            <a:off x="7155937" y="265958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Xavier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B90F28C-EFC8-FDBD-D554-F2FD1F2BD6AA}"/>
              </a:ext>
            </a:extLst>
          </p:cNvPr>
          <p:cNvSpPr/>
          <p:nvPr/>
        </p:nvSpPr>
        <p:spPr>
          <a:xfrm>
            <a:off x="8955629" y="540069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CF4C994-4F16-8C0F-EF31-21CBE331355C}"/>
              </a:ext>
            </a:extLst>
          </p:cNvPr>
          <p:cNvSpPr/>
          <p:nvPr/>
        </p:nvSpPr>
        <p:spPr>
          <a:xfrm>
            <a:off x="9013432" y="50066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D3CE083-50E0-6E03-CAB1-38A990CCE45A}"/>
              </a:ext>
            </a:extLst>
          </p:cNvPr>
          <p:cNvSpPr/>
          <p:nvPr/>
        </p:nvSpPr>
        <p:spPr>
          <a:xfrm>
            <a:off x="9007775" y="578744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Dayton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1BEFF8E-2C12-C473-BB48-3AFD5D3406E0}"/>
              </a:ext>
            </a:extLst>
          </p:cNvPr>
          <p:cNvSpPr/>
          <p:nvPr/>
        </p:nvSpPr>
        <p:spPr>
          <a:xfrm>
            <a:off x="9023948" y="48121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38B7F6D-D600-9320-BBD0-EFEE2EE0118F}"/>
              </a:ext>
            </a:extLst>
          </p:cNvPr>
          <p:cNvSpPr/>
          <p:nvPr/>
        </p:nvSpPr>
        <p:spPr>
          <a:xfrm>
            <a:off x="9036510" y="420734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Little Rock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C303C1-CB7D-78D2-1375-AE2670941427}"/>
              </a:ext>
            </a:extLst>
          </p:cNvPr>
          <p:cNvSpPr/>
          <p:nvPr/>
        </p:nvSpPr>
        <p:spPr>
          <a:xfrm>
            <a:off x="8138654" y="47123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CFC32B1-24AA-4D6E-284E-AD0B38B0C8AD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4-50 RIGHT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34DCAAC-64EC-EB30-C2CE-06B7064CC999}"/>
              </a:ext>
            </a:extLst>
          </p:cNvPr>
          <p:cNvSpPr/>
          <p:nvPr/>
        </p:nvSpPr>
        <p:spPr>
          <a:xfrm>
            <a:off x="3724684" y="39495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6CC7B06-1B46-A7FD-02CB-6144EDCB8FB6}"/>
              </a:ext>
            </a:extLst>
          </p:cNvPr>
          <p:cNvSpPr/>
          <p:nvPr/>
        </p:nvSpPr>
        <p:spPr>
          <a:xfrm>
            <a:off x="4651439" y="503146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Oregon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010572F-3788-B9DE-D554-775C65418A9F}"/>
              </a:ext>
            </a:extLst>
          </p:cNvPr>
          <p:cNvSpPr/>
          <p:nvPr/>
        </p:nvSpPr>
        <p:spPr>
          <a:xfrm>
            <a:off x="8115212" y="153188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0F06422-C9BD-880F-463F-1269F3B36861}"/>
              </a:ext>
            </a:extLst>
          </p:cNvPr>
          <p:cNvSpPr/>
          <p:nvPr/>
        </p:nvSpPr>
        <p:spPr>
          <a:xfrm>
            <a:off x="8086917" y="525216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Utah</a:t>
            </a:r>
          </a:p>
        </p:txBody>
      </p:sp>
    </p:spTree>
    <p:extLst>
      <p:ext uri="{BB962C8B-B14F-4D97-AF65-F5344CB8AC3E}">
        <p14:creationId xmlns:p14="http://schemas.microsoft.com/office/powerpoint/2010/main" val="447148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39160C9-B3A6-8FDD-E932-EDFA006A9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0"/>
            <a:ext cx="10448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16B7EA-DCE4-7662-1046-AE60C28717CC}"/>
              </a:ext>
            </a:extLst>
          </p:cNvPr>
          <p:cNvSpPr/>
          <p:nvPr/>
        </p:nvSpPr>
        <p:spPr>
          <a:xfrm>
            <a:off x="4424854" y="32828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E24106-83D2-AA1F-DD00-F08181804536}"/>
              </a:ext>
            </a:extLst>
          </p:cNvPr>
          <p:cNvSpPr/>
          <p:nvPr/>
        </p:nvSpPr>
        <p:spPr>
          <a:xfrm>
            <a:off x="2070128" y="30220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0D9F0-AE9A-19E0-0D7D-31A523202406}"/>
              </a:ext>
            </a:extLst>
          </p:cNvPr>
          <p:cNvSpPr/>
          <p:nvPr/>
        </p:nvSpPr>
        <p:spPr>
          <a:xfrm>
            <a:off x="2905700" y="31182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4CBF13-C34D-8831-4F9E-F36893942980}"/>
              </a:ext>
            </a:extLst>
          </p:cNvPr>
          <p:cNvSpPr/>
          <p:nvPr/>
        </p:nvSpPr>
        <p:spPr>
          <a:xfrm>
            <a:off x="3778059" y="26595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31BEF3-6FFC-76A1-63ED-C7AEEAB63825}"/>
              </a:ext>
            </a:extLst>
          </p:cNvPr>
          <p:cNvSpPr/>
          <p:nvPr/>
        </p:nvSpPr>
        <p:spPr>
          <a:xfrm>
            <a:off x="4603121" y="15822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11714F-1E66-B1EF-B944-B9E9C4F6B173}"/>
              </a:ext>
            </a:extLst>
          </p:cNvPr>
          <p:cNvSpPr/>
          <p:nvPr/>
        </p:nvSpPr>
        <p:spPr>
          <a:xfrm>
            <a:off x="6758561" y="313635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1AD49B-A224-992A-18B3-070A42CFAFEC}"/>
              </a:ext>
            </a:extLst>
          </p:cNvPr>
          <p:cNvSpPr/>
          <p:nvPr/>
        </p:nvSpPr>
        <p:spPr>
          <a:xfrm>
            <a:off x="6343402" y="15110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North Carolina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0A6067-B0BA-92F7-DBF5-5CDB7C0BC243}"/>
              </a:ext>
            </a:extLst>
          </p:cNvPr>
          <p:cNvSpPr/>
          <p:nvPr/>
        </p:nvSpPr>
        <p:spPr>
          <a:xfrm>
            <a:off x="7221016" y="7174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03E828-E9D9-2C9C-6936-C144400C13C6}"/>
              </a:ext>
            </a:extLst>
          </p:cNvPr>
          <p:cNvSpPr/>
          <p:nvPr/>
        </p:nvSpPr>
        <p:spPr>
          <a:xfrm>
            <a:off x="8098630" y="3517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North Carolina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711DE9-3AE3-4FC4-96C7-8910BE7A5310}"/>
              </a:ext>
            </a:extLst>
          </p:cNvPr>
          <p:cNvSpPr/>
          <p:nvPr/>
        </p:nvSpPr>
        <p:spPr>
          <a:xfrm>
            <a:off x="8944713" y="2055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FC857-AB93-D94D-FFF2-778CEB59B419}"/>
              </a:ext>
            </a:extLst>
          </p:cNvPr>
          <p:cNvSpPr/>
          <p:nvPr/>
        </p:nvSpPr>
        <p:spPr>
          <a:xfrm>
            <a:off x="9060327" y="17284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EBC2F8-F07A-A478-2E81-5B1EA62F4728}"/>
              </a:ext>
            </a:extLst>
          </p:cNvPr>
          <p:cNvSpPr/>
          <p:nvPr/>
        </p:nvSpPr>
        <p:spPr>
          <a:xfrm>
            <a:off x="2043442" y="3356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5AE2D1-6676-3F42-E6A5-1445FEC3FD6B}"/>
              </a:ext>
            </a:extLst>
          </p:cNvPr>
          <p:cNvSpPr/>
          <p:nvPr/>
        </p:nvSpPr>
        <p:spPr>
          <a:xfrm>
            <a:off x="2889525" y="4979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A5E2E6-8AAE-6D3D-A8D6-8A03CB549043}"/>
              </a:ext>
            </a:extLst>
          </p:cNvPr>
          <p:cNvSpPr/>
          <p:nvPr/>
        </p:nvSpPr>
        <p:spPr>
          <a:xfrm>
            <a:off x="3778058" y="8539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ECC809-ACDD-1CE6-3F33-5DFE0B73EAB4}"/>
              </a:ext>
            </a:extLst>
          </p:cNvPr>
          <p:cNvSpPr/>
          <p:nvPr/>
        </p:nvSpPr>
        <p:spPr>
          <a:xfrm>
            <a:off x="2070128" y="26595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08B764-E6C7-C9B6-A1EB-DFBDF895B4BC}"/>
              </a:ext>
            </a:extLst>
          </p:cNvPr>
          <p:cNvSpPr/>
          <p:nvPr/>
        </p:nvSpPr>
        <p:spPr>
          <a:xfrm>
            <a:off x="8944712" y="6746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USC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309C88-9799-106C-C3DD-950C4A39108F}"/>
              </a:ext>
            </a:extLst>
          </p:cNvPr>
          <p:cNvSpPr/>
          <p:nvPr/>
        </p:nvSpPr>
        <p:spPr>
          <a:xfrm>
            <a:off x="9060326" y="11056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D1E09A-25F5-D3C6-0043-DE3252A71EC3}"/>
              </a:ext>
            </a:extLst>
          </p:cNvPr>
          <p:cNvSpPr/>
          <p:nvPr/>
        </p:nvSpPr>
        <p:spPr>
          <a:xfrm>
            <a:off x="9023949" y="643480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87FEE0-EE13-9999-C844-AFEECF8F593A}"/>
              </a:ext>
            </a:extLst>
          </p:cNvPr>
          <p:cNvSpPr/>
          <p:nvPr/>
        </p:nvSpPr>
        <p:spPr>
          <a:xfrm>
            <a:off x="8098629" y="624119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DD8B58-52D0-BDE6-300A-6F08294056E8}"/>
              </a:ext>
            </a:extLst>
          </p:cNvPr>
          <p:cNvSpPr/>
          <p:nvPr/>
        </p:nvSpPr>
        <p:spPr>
          <a:xfrm>
            <a:off x="7221016" y="5874619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4F2CB3-9F16-A8F4-8F32-26EBCB0BE1CF}"/>
              </a:ext>
            </a:extLst>
          </p:cNvPr>
          <p:cNvSpPr/>
          <p:nvPr/>
        </p:nvSpPr>
        <p:spPr>
          <a:xfrm>
            <a:off x="6433149" y="505465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CBEE3D-464F-3A21-7B97-C96A57AD050C}"/>
              </a:ext>
            </a:extLst>
          </p:cNvPr>
          <p:cNvSpPr/>
          <p:nvPr/>
        </p:nvSpPr>
        <p:spPr>
          <a:xfrm>
            <a:off x="8944711" y="342900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E795FB-DB0D-9A10-E322-63BDA5062D06}"/>
              </a:ext>
            </a:extLst>
          </p:cNvPr>
          <p:cNvSpPr/>
          <p:nvPr/>
        </p:nvSpPr>
        <p:spPr>
          <a:xfrm>
            <a:off x="8172202" y="361098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97FDD2-07BD-FC7F-A9E4-E0FA00CCCECE}"/>
              </a:ext>
            </a:extLst>
          </p:cNvPr>
          <p:cNvSpPr/>
          <p:nvPr/>
        </p:nvSpPr>
        <p:spPr>
          <a:xfrm>
            <a:off x="7221016" y="392705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1C0175-8729-56B7-E9D3-186D418B16EA}"/>
              </a:ext>
            </a:extLst>
          </p:cNvPr>
          <p:cNvSpPr/>
          <p:nvPr/>
        </p:nvSpPr>
        <p:spPr>
          <a:xfrm>
            <a:off x="1994132" y="341060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AD7338-9A8B-5E7C-854B-978BD58F8CD7}"/>
              </a:ext>
            </a:extLst>
          </p:cNvPr>
          <p:cNvSpPr/>
          <p:nvPr/>
        </p:nvSpPr>
        <p:spPr>
          <a:xfrm>
            <a:off x="8944711" y="406390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8F7B37-3AE8-551F-C5E4-8D503E04DE09}"/>
              </a:ext>
            </a:extLst>
          </p:cNvPr>
          <p:cNvSpPr/>
          <p:nvPr/>
        </p:nvSpPr>
        <p:spPr>
          <a:xfrm>
            <a:off x="2889524" y="362220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8259667-7136-0868-E561-B84C51927FC4}"/>
              </a:ext>
            </a:extLst>
          </p:cNvPr>
          <p:cNvSpPr/>
          <p:nvPr/>
        </p:nvSpPr>
        <p:spPr>
          <a:xfrm>
            <a:off x="2027677" y="403417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Joe’s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633AB1D-BA76-C28C-BFDD-A1DEB4089559}"/>
              </a:ext>
            </a:extLst>
          </p:cNvPr>
          <p:cNvSpPr/>
          <p:nvPr/>
        </p:nvSpPr>
        <p:spPr>
          <a:xfrm>
            <a:off x="2027676" y="425242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5592FF-C1FC-DDA0-FB39-AA28A837075A}"/>
              </a:ext>
            </a:extLst>
          </p:cNvPr>
          <p:cNvSpPr/>
          <p:nvPr/>
        </p:nvSpPr>
        <p:spPr>
          <a:xfrm>
            <a:off x="2020406" y="477196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A8B5A5C-19A6-9B42-EF33-3ED9A3992209}"/>
              </a:ext>
            </a:extLst>
          </p:cNvPr>
          <p:cNvSpPr/>
          <p:nvPr/>
        </p:nvSpPr>
        <p:spPr>
          <a:xfrm>
            <a:off x="2905700" y="468226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5D01EB-C6BC-9F13-8CAD-C56C5A064E30}"/>
              </a:ext>
            </a:extLst>
          </p:cNvPr>
          <p:cNvSpPr/>
          <p:nvPr/>
        </p:nvSpPr>
        <p:spPr>
          <a:xfrm>
            <a:off x="3724684" y="3931733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4B70C44-1657-D81E-7563-B9EC423E7CE1}"/>
              </a:ext>
            </a:extLst>
          </p:cNvPr>
          <p:cNvSpPr/>
          <p:nvPr/>
        </p:nvSpPr>
        <p:spPr>
          <a:xfrm>
            <a:off x="2048287" y="9318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95A12B-5C79-8263-DF4D-604F6A46E298}"/>
              </a:ext>
            </a:extLst>
          </p:cNvPr>
          <p:cNvSpPr/>
          <p:nvPr/>
        </p:nvSpPr>
        <p:spPr>
          <a:xfrm>
            <a:off x="2070128" y="11049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AF3C81-5491-D1C2-4FC9-954D05D98F3D}"/>
              </a:ext>
            </a:extLst>
          </p:cNvPr>
          <p:cNvSpPr/>
          <p:nvPr/>
        </p:nvSpPr>
        <p:spPr>
          <a:xfrm>
            <a:off x="2030098" y="16767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California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0BBF554-F623-5930-0AF3-A1F978146D50}"/>
              </a:ext>
            </a:extLst>
          </p:cNvPr>
          <p:cNvSpPr/>
          <p:nvPr/>
        </p:nvSpPr>
        <p:spPr>
          <a:xfrm>
            <a:off x="2889523" y="14872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75C7B6-3B65-ED91-B7AA-233492E33354}"/>
              </a:ext>
            </a:extLst>
          </p:cNvPr>
          <p:cNvSpPr/>
          <p:nvPr/>
        </p:nvSpPr>
        <p:spPr>
          <a:xfrm>
            <a:off x="2043442" y="18839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WICH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9EB8751-7949-DE61-DEA7-0897C21E9381}"/>
              </a:ext>
            </a:extLst>
          </p:cNvPr>
          <p:cNvSpPr/>
          <p:nvPr/>
        </p:nvSpPr>
        <p:spPr>
          <a:xfrm>
            <a:off x="2043442" y="231773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962E360-74A7-5290-0A21-A8476CB5BBF8}"/>
              </a:ext>
            </a:extLst>
          </p:cNvPr>
          <p:cNvSpPr/>
          <p:nvPr/>
        </p:nvSpPr>
        <p:spPr>
          <a:xfrm>
            <a:off x="2905700" y="20695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F5F811E-018E-C579-9262-1011EBBE86F8}"/>
              </a:ext>
            </a:extLst>
          </p:cNvPr>
          <p:cNvSpPr/>
          <p:nvPr/>
        </p:nvSpPr>
        <p:spPr>
          <a:xfrm>
            <a:off x="2020405" y="498882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AE255B-F653-5D2D-05F5-C95D7DD3B6E0}"/>
              </a:ext>
            </a:extLst>
          </p:cNvPr>
          <p:cNvSpPr/>
          <p:nvPr/>
        </p:nvSpPr>
        <p:spPr>
          <a:xfrm>
            <a:off x="1981198" y="54224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40290C-2A6B-8881-7F9C-AAFF191E8851}"/>
              </a:ext>
            </a:extLst>
          </p:cNvPr>
          <p:cNvSpPr/>
          <p:nvPr/>
        </p:nvSpPr>
        <p:spPr>
          <a:xfrm>
            <a:off x="2936817" y="521821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D7E4EC-E92F-7E11-B56D-472E2547BECA}"/>
              </a:ext>
            </a:extLst>
          </p:cNvPr>
          <p:cNvSpPr/>
          <p:nvPr/>
        </p:nvSpPr>
        <p:spPr>
          <a:xfrm>
            <a:off x="2070128" y="577245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VCU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39CDE8-6DFE-30CD-ABEF-D99ECCAF194D}"/>
              </a:ext>
            </a:extLst>
          </p:cNvPr>
          <p:cNvSpPr/>
          <p:nvPr/>
        </p:nvSpPr>
        <p:spPr>
          <a:xfrm>
            <a:off x="2020406" y="63970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EF945EC-DB8D-DB44-9D6D-D52706C79FAC}"/>
              </a:ext>
            </a:extLst>
          </p:cNvPr>
          <p:cNvSpPr/>
          <p:nvPr/>
        </p:nvSpPr>
        <p:spPr>
          <a:xfrm>
            <a:off x="2889522" y="624489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D22A3CC-CE54-D73C-B623-8C57D1A6DE59}"/>
              </a:ext>
            </a:extLst>
          </p:cNvPr>
          <p:cNvSpPr/>
          <p:nvPr/>
        </p:nvSpPr>
        <p:spPr>
          <a:xfrm>
            <a:off x="3773579" y="582651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F77E53E-D7ED-A825-6541-A48A192D95BC}"/>
              </a:ext>
            </a:extLst>
          </p:cNvPr>
          <p:cNvSpPr/>
          <p:nvPr/>
        </p:nvSpPr>
        <p:spPr>
          <a:xfrm>
            <a:off x="4611616" y="5064129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5E1D1E-7306-71AF-B15F-6CA8212A2731}"/>
              </a:ext>
            </a:extLst>
          </p:cNvPr>
          <p:cNvSpPr/>
          <p:nvPr/>
        </p:nvSpPr>
        <p:spPr>
          <a:xfrm>
            <a:off x="9008180" y="19655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CA44DA-9DC6-5807-0F36-312061AAF4CD}"/>
              </a:ext>
            </a:extLst>
          </p:cNvPr>
          <p:cNvSpPr/>
          <p:nvPr/>
        </p:nvSpPr>
        <p:spPr>
          <a:xfrm>
            <a:off x="8828691" y="2485272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0658CDF-4FD6-CB71-76A4-1D4B27F40742}"/>
              </a:ext>
            </a:extLst>
          </p:cNvPr>
          <p:cNvSpPr/>
          <p:nvPr/>
        </p:nvSpPr>
        <p:spPr>
          <a:xfrm>
            <a:off x="8009293" y="2092116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4B16E5C-42CF-AFA3-F025-A55B204BF612}"/>
              </a:ext>
            </a:extLst>
          </p:cNvPr>
          <p:cNvSpPr/>
          <p:nvPr/>
        </p:nvSpPr>
        <p:spPr>
          <a:xfrm>
            <a:off x="8955629" y="319367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58412DE-DDC8-EB5D-D133-EBA932EB1FBD}"/>
              </a:ext>
            </a:extLst>
          </p:cNvPr>
          <p:cNvSpPr/>
          <p:nvPr/>
        </p:nvSpPr>
        <p:spPr>
          <a:xfrm>
            <a:off x="8844864" y="2689344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Pittsburgh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3F17F60-F67B-EAC5-DC71-989D621F767C}"/>
              </a:ext>
            </a:extLst>
          </p:cNvPr>
          <p:cNvSpPr/>
          <p:nvPr/>
        </p:nvSpPr>
        <p:spPr>
          <a:xfrm>
            <a:off x="8115213" y="299920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Xavier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8E9EB3E-3A69-1950-BAF7-7B05374AC8DD}"/>
              </a:ext>
            </a:extLst>
          </p:cNvPr>
          <p:cNvSpPr/>
          <p:nvPr/>
        </p:nvSpPr>
        <p:spPr>
          <a:xfrm>
            <a:off x="7155937" y="265958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D00609B-2896-0A57-20D2-9666B517CEFB}"/>
              </a:ext>
            </a:extLst>
          </p:cNvPr>
          <p:cNvSpPr/>
          <p:nvPr/>
        </p:nvSpPr>
        <p:spPr>
          <a:xfrm>
            <a:off x="8955629" y="540069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5916FBE-E688-AE26-B483-210D720C1896}"/>
              </a:ext>
            </a:extLst>
          </p:cNvPr>
          <p:cNvSpPr/>
          <p:nvPr/>
        </p:nvSpPr>
        <p:spPr>
          <a:xfrm>
            <a:off x="9013432" y="50066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2A19763-7035-C2C1-22C2-A9163387A6C1}"/>
              </a:ext>
            </a:extLst>
          </p:cNvPr>
          <p:cNvSpPr/>
          <p:nvPr/>
        </p:nvSpPr>
        <p:spPr>
          <a:xfrm>
            <a:off x="9007775" y="578744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Dayton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0DEF2C6-C536-FB7A-9CF3-8BB64FC16AFD}"/>
              </a:ext>
            </a:extLst>
          </p:cNvPr>
          <p:cNvSpPr/>
          <p:nvPr/>
        </p:nvSpPr>
        <p:spPr>
          <a:xfrm>
            <a:off x="9023948" y="48121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24E452D-D360-45B4-24B3-BF24CDFB48C9}"/>
              </a:ext>
            </a:extLst>
          </p:cNvPr>
          <p:cNvSpPr/>
          <p:nvPr/>
        </p:nvSpPr>
        <p:spPr>
          <a:xfrm>
            <a:off x="9036510" y="420734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86F2EF-0086-BD68-A47B-DE066E4CDA57}"/>
              </a:ext>
            </a:extLst>
          </p:cNvPr>
          <p:cNvSpPr/>
          <p:nvPr/>
        </p:nvSpPr>
        <p:spPr>
          <a:xfrm>
            <a:off x="8138654" y="47123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B38B191-BCF8-E778-9792-A7ED73AD606C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5-45 RIGHT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D3E80B8-6CB4-1D63-94C7-FC460B6B3412}"/>
              </a:ext>
            </a:extLst>
          </p:cNvPr>
          <p:cNvSpPr/>
          <p:nvPr/>
        </p:nvSpPr>
        <p:spPr>
          <a:xfrm>
            <a:off x="3724684" y="39495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961CCDC-7D5E-C805-982F-CA5FC3F66BAE}"/>
              </a:ext>
            </a:extLst>
          </p:cNvPr>
          <p:cNvSpPr/>
          <p:nvPr/>
        </p:nvSpPr>
        <p:spPr>
          <a:xfrm>
            <a:off x="8115212" y="153188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0E607CE-29C7-2599-7896-7E570EDFED9B}"/>
              </a:ext>
            </a:extLst>
          </p:cNvPr>
          <p:cNvSpPr/>
          <p:nvPr/>
        </p:nvSpPr>
        <p:spPr>
          <a:xfrm>
            <a:off x="8086917" y="525216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F9F01DD-E89F-6F3E-67F8-5156A7965DE9}"/>
              </a:ext>
            </a:extLst>
          </p:cNvPr>
          <p:cNvSpPr/>
          <p:nvPr/>
        </p:nvSpPr>
        <p:spPr>
          <a:xfrm>
            <a:off x="5565227" y="338216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North Carolina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B2F3891-C51F-386E-3885-ACAF5D3ED141}"/>
              </a:ext>
            </a:extLst>
          </p:cNvPr>
          <p:cNvSpPr/>
          <p:nvPr/>
        </p:nvSpPr>
        <p:spPr>
          <a:xfrm>
            <a:off x="4660938" y="507086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</p:spTree>
    <p:extLst>
      <p:ext uri="{BB962C8B-B14F-4D97-AF65-F5344CB8AC3E}">
        <p14:creationId xmlns:p14="http://schemas.microsoft.com/office/powerpoint/2010/main" val="375155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creen shot 2013-03-17 at 6.40.00 PM">
            <a:extLst>
              <a:ext uri="{FF2B5EF4-FFF2-40B4-BE49-F238E27FC236}">
                <a16:creationId xmlns:a16="http://schemas.microsoft.com/office/drawing/2014/main" id="{39134A04-9631-02B0-10BF-0304EC496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28600"/>
            <a:ext cx="85725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5C3269-2523-5802-83AC-F73C960F2AAB}"/>
              </a:ext>
            </a:extLst>
          </p:cNvPr>
          <p:cNvSpPr/>
          <p:nvPr/>
        </p:nvSpPr>
        <p:spPr>
          <a:xfrm>
            <a:off x="2984937" y="125073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E514D-4633-D2BA-F802-693DC7DEA8AD}"/>
              </a:ext>
            </a:extLst>
          </p:cNvPr>
          <p:cNvSpPr/>
          <p:nvPr/>
        </p:nvSpPr>
        <p:spPr>
          <a:xfrm>
            <a:off x="3636579" y="132955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B3F107-41B8-78EA-D751-E1E10B3FDBE5}"/>
              </a:ext>
            </a:extLst>
          </p:cNvPr>
          <p:cNvSpPr/>
          <p:nvPr/>
        </p:nvSpPr>
        <p:spPr>
          <a:xfrm>
            <a:off x="4766441" y="221242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EB560-AC03-9B4F-A71E-78EA258B597C}"/>
              </a:ext>
            </a:extLst>
          </p:cNvPr>
          <p:cNvSpPr/>
          <p:nvPr/>
        </p:nvSpPr>
        <p:spPr>
          <a:xfrm>
            <a:off x="5460124" y="262233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6B180-D2CE-A234-B384-C0BA2E931F21}"/>
              </a:ext>
            </a:extLst>
          </p:cNvPr>
          <p:cNvSpPr/>
          <p:nvPr/>
        </p:nvSpPr>
        <p:spPr>
          <a:xfrm>
            <a:off x="8408276" y="392035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B6C69-A2EB-5FCE-ECA4-DEFB8DB7A580}"/>
              </a:ext>
            </a:extLst>
          </p:cNvPr>
          <p:cNvSpPr/>
          <p:nvPr/>
        </p:nvSpPr>
        <p:spPr>
          <a:xfrm>
            <a:off x="7819697" y="399918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433C46-B319-27CB-04EE-46B990C78135}"/>
              </a:ext>
            </a:extLst>
          </p:cNvPr>
          <p:cNvSpPr/>
          <p:nvPr/>
        </p:nvSpPr>
        <p:spPr>
          <a:xfrm>
            <a:off x="7168055" y="430924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Indiana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6AD92-B507-A0F0-7D20-090E68928AF4}"/>
              </a:ext>
            </a:extLst>
          </p:cNvPr>
          <p:cNvSpPr/>
          <p:nvPr/>
        </p:nvSpPr>
        <p:spPr>
          <a:xfrm>
            <a:off x="6558455" y="517634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Indiana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C40047-C9B4-E0F0-C2CB-55D51E9F669E}"/>
              </a:ext>
            </a:extLst>
          </p:cNvPr>
          <p:cNvSpPr/>
          <p:nvPr/>
        </p:nvSpPr>
        <p:spPr>
          <a:xfrm>
            <a:off x="5985641" y="4742793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E019FC-0C56-ACD2-3327-BA29944F1452}"/>
              </a:ext>
            </a:extLst>
          </p:cNvPr>
          <p:cNvSpPr/>
          <p:nvPr/>
        </p:nvSpPr>
        <p:spPr>
          <a:xfrm>
            <a:off x="5659820" y="3603734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193EA1-AAEF-8EB3-49B1-04A05093F564}"/>
              </a:ext>
            </a:extLst>
          </p:cNvPr>
          <p:cNvSpPr/>
          <p:nvPr/>
        </p:nvSpPr>
        <p:spPr>
          <a:xfrm>
            <a:off x="2984936" y="1671145"/>
            <a:ext cx="814548" cy="219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Missouri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58A249-BEDC-86D9-985A-B0DF9F6ACC7B}"/>
              </a:ext>
            </a:extLst>
          </p:cNvPr>
          <p:cNvSpPr/>
          <p:nvPr/>
        </p:nvSpPr>
        <p:spPr>
          <a:xfrm>
            <a:off x="4233695" y="165012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2EC4AE-212A-19F1-5BB3-F2477953FECE}"/>
              </a:ext>
            </a:extLst>
          </p:cNvPr>
          <p:cNvSpPr/>
          <p:nvPr/>
        </p:nvSpPr>
        <p:spPr>
          <a:xfrm>
            <a:off x="2995446" y="1834057"/>
            <a:ext cx="819809" cy="17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604284-DE77-F2B7-87E5-068578B6911B}"/>
              </a:ext>
            </a:extLst>
          </p:cNvPr>
          <p:cNvSpPr/>
          <p:nvPr/>
        </p:nvSpPr>
        <p:spPr>
          <a:xfrm>
            <a:off x="2984935" y="2280748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Saint Louis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2A27CC-54C5-C4DD-B35B-E10F29D53402}"/>
              </a:ext>
            </a:extLst>
          </p:cNvPr>
          <p:cNvSpPr/>
          <p:nvPr/>
        </p:nvSpPr>
        <p:spPr>
          <a:xfrm>
            <a:off x="3563006" y="2180900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Saint Louis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85B96E-B708-6943-0AD8-AA40A5CB6C63}"/>
              </a:ext>
            </a:extLst>
          </p:cNvPr>
          <p:cNvSpPr/>
          <p:nvPr/>
        </p:nvSpPr>
        <p:spPr>
          <a:xfrm>
            <a:off x="2984934" y="2522487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Memphis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3F80C4-BC60-64DE-4706-94B43DFB0CAE}"/>
              </a:ext>
            </a:extLst>
          </p:cNvPr>
          <p:cNvSpPr/>
          <p:nvPr/>
        </p:nvSpPr>
        <p:spPr>
          <a:xfrm>
            <a:off x="2948150" y="29691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3A0214-BC31-4478-829F-245193CD0D2D}"/>
              </a:ext>
            </a:extLst>
          </p:cNvPr>
          <p:cNvSpPr/>
          <p:nvPr/>
        </p:nvSpPr>
        <p:spPr>
          <a:xfrm>
            <a:off x="2984934" y="31426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A485C4-3E60-7FDB-C033-5853858FA52B}"/>
              </a:ext>
            </a:extLst>
          </p:cNvPr>
          <p:cNvSpPr/>
          <p:nvPr/>
        </p:nvSpPr>
        <p:spPr>
          <a:xfrm>
            <a:off x="2948150" y="355250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CBCC2B-FD61-C362-6EE2-BFC83918E4AB}"/>
              </a:ext>
            </a:extLst>
          </p:cNvPr>
          <p:cNvSpPr/>
          <p:nvPr/>
        </p:nvSpPr>
        <p:spPr>
          <a:xfrm>
            <a:off x="3492060" y="348419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6BA976-BD95-9BF0-F4F5-B4F84580FA9D}"/>
              </a:ext>
            </a:extLst>
          </p:cNvPr>
          <p:cNvSpPr/>
          <p:nvPr/>
        </p:nvSpPr>
        <p:spPr>
          <a:xfrm>
            <a:off x="3492060" y="263024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90CD15-9EAE-CD73-9173-90CE7A5FB931}"/>
              </a:ext>
            </a:extLst>
          </p:cNvPr>
          <p:cNvSpPr/>
          <p:nvPr/>
        </p:nvSpPr>
        <p:spPr>
          <a:xfrm>
            <a:off x="4018232" y="32161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5D6084-F377-9B32-99ED-44744D5F8056}"/>
              </a:ext>
            </a:extLst>
          </p:cNvPr>
          <p:cNvSpPr/>
          <p:nvPr/>
        </p:nvSpPr>
        <p:spPr>
          <a:xfrm>
            <a:off x="2911363" y="39046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8A9CFA-29F0-125A-2F7E-56901E32F2DB}"/>
              </a:ext>
            </a:extLst>
          </p:cNvPr>
          <p:cNvSpPr/>
          <p:nvPr/>
        </p:nvSpPr>
        <p:spPr>
          <a:xfrm>
            <a:off x="2911362" y="43407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6CD18D-F4FD-C03A-EE2E-38BDFD365D1C}"/>
              </a:ext>
            </a:extLst>
          </p:cNvPr>
          <p:cNvSpPr/>
          <p:nvPr/>
        </p:nvSpPr>
        <p:spPr>
          <a:xfrm>
            <a:off x="3442134" y="40044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13CA9E-7ECA-364C-A64B-36D2AC7200B4}"/>
              </a:ext>
            </a:extLst>
          </p:cNvPr>
          <p:cNvSpPr/>
          <p:nvPr/>
        </p:nvSpPr>
        <p:spPr>
          <a:xfrm>
            <a:off x="2911361" y="44984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B7D46F-68C4-D07A-51EC-81AE1D26554F}"/>
              </a:ext>
            </a:extLst>
          </p:cNvPr>
          <p:cNvSpPr/>
          <p:nvPr/>
        </p:nvSpPr>
        <p:spPr>
          <a:xfrm>
            <a:off x="2932379" y="49346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Kansas St.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02D106-5B49-FD61-D5BA-140A9510DCAB}"/>
              </a:ext>
            </a:extLst>
          </p:cNvPr>
          <p:cNvSpPr/>
          <p:nvPr/>
        </p:nvSpPr>
        <p:spPr>
          <a:xfrm>
            <a:off x="3492060" y="484927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719AC3-FF57-E0BB-B270-9FA18A33A930}"/>
              </a:ext>
            </a:extLst>
          </p:cNvPr>
          <p:cNvSpPr/>
          <p:nvPr/>
        </p:nvSpPr>
        <p:spPr>
          <a:xfrm>
            <a:off x="4011000" y="429543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BFCAB3-40D9-4A51-F69F-B26950C510DF}"/>
              </a:ext>
            </a:extLst>
          </p:cNvPr>
          <p:cNvSpPr/>
          <p:nvPr/>
        </p:nvSpPr>
        <p:spPr>
          <a:xfrm>
            <a:off x="2872932" y="517634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974D2C-F6FE-5C0C-EC5A-B53BD49CA007}"/>
              </a:ext>
            </a:extLst>
          </p:cNvPr>
          <p:cNvSpPr/>
          <p:nvPr/>
        </p:nvSpPr>
        <p:spPr>
          <a:xfrm>
            <a:off x="2890340" y="56243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9A0A75-CACA-0395-1DC9-182B8234318E}"/>
              </a:ext>
            </a:extLst>
          </p:cNvPr>
          <p:cNvSpPr/>
          <p:nvPr/>
        </p:nvSpPr>
        <p:spPr>
          <a:xfrm>
            <a:off x="2872932" y="57807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Notre Dame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3FCD96-7A73-BBD4-438C-0BD663BB3530}"/>
              </a:ext>
            </a:extLst>
          </p:cNvPr>
          <p:cNvSpPr/>
          <p:nvPr/>
        </p:nvSpPr>
        <p:spPr>
          <a:xfrm>
            <a:off x="2948149" y="621298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A5B288-1C6A-A642-DA22-D314ECF941F0}"/>
              </a:ext>
            </a:extLst>
          </p:cNvPr>
          <p:cNvSpPr/>
          <p:nvPr/>
        </p:nvSpPr>
        <p:spPr>
          <a:xfrm>
            <a:off x="3426368" y="531564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64676F-7AFB-0FF8-0A3B-5CB081C1882A}"/>
              </a:ext>
            </a:extLst>
          </p:cNvPr>
          <p:cNvSpPr/>
          <p:nvPr/>
        </p:nvSpPr>
        <p:spPr>
          <a:xfrm>
            <a:off x="3528847" y="61499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CC75775-A9F2-3476-DFCF-667752B0D892}"/>
              </a:ext>
            </a:extLst>
          </p:cNvPr>
          <p:cNvSpPr/>
          <p:nvPr/>
        </p:nvSpPr>
        <p:spPr>
          <a:xfrm>
            <a:off x="4018232" y="58820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6B3255-0E93-7B64-525D-79B1FF5C39D5}"/>
              </a:ext>
            </a:extLst>
          </p:cNvPr>
          <p:cNvSpPr/>
          <p:nvPr/>
        </p:nvSpPr>
        <p:spPr>
          <a:xfrm>
            <a:off x="4715693" y="51600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804AAED-9E5C-EF16-E86B-18165FAE0787}"/>
              </a:ext>
            </a:extLst>
          </p:cNvPr>
          <p:cNvSpPr/>
          <p:nvPr/>
        </p:nvSpPr>
        <p:spPr>
          <a:xfrm>
            <a:off x="8471339" y="1227093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D11A28-3942-2AD0-56F0-B674B89FE930}"/>
              </a:ext>
            </a:extLst>
          </p:cNvPr>
          <p:cNvSpPr/>
          <p:nvPr/>
        </p:nvSpPr>
        <p:spPr>
          <a:xfrm>
            <a:off x="7819697" y="1345334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A619C7-D501-4F35-43BA-C4F03514A2B6}"/>
              </a:ext>
            </a:extLst>
          </p:cNvPr>
          <p:cNvSpPr/>
          <p:nvPr/>
        </p:nvSpPr>
        <p:spPr>
          <a:xfrm>
            <a:off x="8225331" y="1692165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35D362-6B2A-1069-69C6-AD297EC58A1E}"/>
              </a:ext>
            </a:extLst>
          </p:cNvPr>
          <p:cNvSpPr/>
          <p:nvPr/>
        </p:nvSpPr>
        <p:spPr>
          <a:xfrm>
            <a:off x="8288394" y="1834057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VCU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9244613-4315-024D-DD12-F2BBA5C173D4}"/>
              </a:ext>
            </a:extLst>
          </p:cNvPr>
          <p:cNvSpPr/>
          <p:nvPr/>
        </p:nvSpPr>
        <p:spPr>
          <a:xfrm>
            <a:off x="8288393" y="2267609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39C60E2-22B7-2D11-80C5-5CB8121D1608}"/>
              </a:ext>
            </a:extLst>
          </p:cNvPr>
          <p:cNvSpPr/>
          <p:nvPr/>
        </p:nvSpPr>
        <p:spPr>
          <a:xfrm>
            <a:off x="7716565" y="2188781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D1A7E0-ACAA-2276-FC57-69F62FEC3B8F}"/>
              </a:ext>
            </a:extLst>
          </p:cNvPr>
          <p:cNvSpPr/>
          <p:nvPr/>
        </p:nvSpPr>
        <p:spPr>
          <a:xfrm>
            <a:off x="7050143" y="1675095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2B71714-4B3C-99A5-637B-16C8CC26A695}"/>
              </a:ext>
            </a:extLst>
          </p:cNvPr>
          <p:cNvSpPr/>
          <p:nvPr/>
        </p:nvSpPr>
        <p:spPr>
          <a:xfrm>
            <a:off x="8225331" y="2526434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UCLA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CB4EF2-E7C3-FE2B-37D2-EF20D2B56597}"/>
              </a:ext>
            </a:extLst>
          </p:cNvPr>
          <p:cNvSpPr/>
          <p:nvPr/>
        </p:nvSpPr>
        <p:spPr>
          <a:xfrm>
            <a:off x="8246353" y="3007303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BBE0690-BF68-6563-98BF-213F2442BFB9}"/>
              </a:ext>
            </a:extLst>
          </p:cNvPr>
          <p:cNvSpPr/>
          <p:nvPr/>
        </p:nvSpPr>
        <p:spPr>
          <a:xfrm>
            <a:off x="7636752" y="2636770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26AED15-A7AC-651E-D5BD-E7ECCA23FE9E}"/>
              </a:ext>
            </a:extLst>
          </p:cNvPr>
          <p:cNvSpPr/>
          <p:nvPr/>
        </p:nvSpPr>
        <p:spPr>
          <a:xfrm>
            <a:off x="8288392" y="3557752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CB007F-23E5-52E8-B97A-4900A410F345}"/>
              </a:ext>
            </a:extLst>
          </p:cNvPr>
          <p:cNvSpPr/>
          <p:nvPr/>
        </p:nvSpPr>
        <p:spPr>
          <a:xfrm>
            <a:off x="8262118" y="3132711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San Diego State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69C0835-F0ED-F6A2-081A-1C29582672ED}"/>
              </a:ext>
            </a:extLst>
          </p:cNvPr>
          <p:cNvSpPr/>
          <p:nvPr/>
        </p:nvSpPr>
        <p:spPr>
          <a:xfrm>
            <a:off x="7665325" y="3471046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AAD16D1-4B34-FC66-E210-207519706A5E}"/>
              </a:ext>
            </a:extLst>
          </p:cNvPr>
          <p:cNvSpPr/>
          <p:nvPr/>
        </p:nvSpPr>
        <p:spPr>
          <a:xfrm>
            <a:off x="7050142" y="3218790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3714218-63B3-AC65-CE80-BF60E958B702}"/>
              </a:ext>
            </a:extLst>
          </p:cNvPr>
          <p:cNvSpPr/>
          <p:nvPr/>
        </p:nvSpPr>
        <p:spPr>
          <a:xfrm>
            <a:off x="6413120" y="2209802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B94E6C0-CA12-205E-1F83-3FB4895952C0}"/>
              </a:ext>
            </a:extLst>
          </p:cNvPr>
          <p:cNvSpPr/>
          <p:nvPr/>
        </p:nvSpPr>
        <p:spPr>
          <a:xfrm>
            <a:off x="8405318" y="6209680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1BCA0A8-4C45-A335-6AC3-990DC00D4186}"/>
              </a:ext>
            </a:extLst>
          </p:cNvPr>
          <p:cNvSpPr/>
          <p:nvPr/>
        </p:nvSpPr>
        <p:spPr>
          <a:xfrm>
            <a:off x="8405318" y="5785477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Illinois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E0FA75-3BFE-A336-72EB-78687882DF45}"/>
              </a:ext>
            </a:extLst>
          </p:cNvPr>
          <p:cNvSpPr/>
          <p:nvPr/>
        </p:nvSpPr>
        <p:spPr>
          <a:xfrm>
            <a:off x="7819697" y="6130852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CC43C0-4FB4-12CC-71EC-655C37395912}"/>
              </a:ext>
            </a:extLst>
          </p:cNvPr>
          <p:cNvSpPr/>
          <p:nvPr/>
        </p:nvSpPr>
        <p:spPr>
          <a:xfrm>
            <a:off x="8429297" y="517634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A6EC5A1-8761-F1AB-6FA5-8C5B0827F6F6}"/>
              </a:ext>
            </a:extLst>
          </p:cNvPr>
          <p:cNvSpPr/>
          <p:nvPr/>
        </p:nvSpPr>
        <p:spPr>
          <a:xfrm>
            <a:off x="8440788" y="5673656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8DF08BF-6E18-5DDB-5679-967B18F1A1A0}"/>
              </a:ext>
            </a:extLst>
          </p:cNvPr>
          <p:cNvSpPr/>
          <p:nvPr/>
        </p:nvSpPr>
        <p:spPr>
          <a:xfrm>
            <a:off x="7799987" y="531402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286A1DF-ADAF-D96D-7D50-7438406EB433}"/>
              </a:ext>
            </a:extLst>
          </p:cNvPr>
          <p:cNvSpPr/>
          <p:nvPr/>
        </p:nvSpPr>
        <p:spPr>
          <a:xfrm>
            <a:off x="7210097" y="585958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Miami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C294836-C2CC-A88A-ABF4-7510C4605A34}"/>
              </a:ext>
            </a:extLst>
          </p:cNvPr>
          <p:cNvSpPr/>
          <p:nvPr/>
        </p:nvSpPr>
        <p:spPr>
          <a:xfrm>
            <a:off x="8371498" y="496199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9D1F947-748B-4207-3655-DB03B27AAA7C}"/>
              </a:ext>
            </a:extLst>
          </p:cNvPr>
          <p:cNvSpPr/>
          <p:nvPr/>
        </p:nvSpPr>
        <p:spPr>
          <a:xfrm>
            <a:off x="8413536" y="452113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UNLV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D97B544-B7BB-F0F2-8F17-93667F00A6A0}"/>
              </a:ext>
            </a:extLst>
          </p:cNvPr>
          <p:cNvSpPr/>
          <p:nvPr/>
        </p:nvSpPr>
        <p:spPr>
          <a:xfrm>
            <a:off x="7773053" y="4851864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A18FC73-162F-A7DC-A0CC-1A16E4AE5A05}"/>
              </a:ext>
            </a:extLst>
          </p:cNvPr>
          <p:cNvSpPr/>
          <p:nvPr/>
        </p:nvSpPr>
        <p:spPr>
          <a:xfrm>
            <a:off x="8067673" y="4366633"/>
            <a:ext cx="1088481" cy="123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North Carolina St.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9307659-93C6-BE4E-ACB6-2099196A83FB}"/>
              </a:ext>
            </a:extLst>
          </p:cNvPr>
          <p:cNvSpPr/>
          <p:nvPr/>
        </p:nvSpPr>
        <p:spPr>
          <a:xfrm>
            <a:off x="5254763" y="242306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3-41 RIGHT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CA8DB6E-5A2D-E23D-FEDF-C7F47873D751}"/>
              </a:ext>
            </a:extLst>
          </p:cNvPr>
          <p:cNvSpPr/>
          <p:nvPr/>
        </p:nvSpPr>
        <p:spPr>
          <a:xfrm>
            <a:off x="5540924" y="3552499"/>
            <a:ext cx="1017531" cy="208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Louisville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2890DB6-4D06-3A50-80B0-F59173DD9AE2}"/>
              </a:ext>
            </a:extLst>
          </p:cNvPr>
          <p:cNvSpPr/>
          <p:nvPr/>
        </p:nvSpPr>
        <p:spPr>
          <a:xfrm>
            <a:off x="5802696" y="4768123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Florida</a:t>
            </a:r>
          </a:p>
        </p:txBody>
      </p:sp>
    </p:spTree>
    <p:extLst>
      <p:ext uri="{BB962C8B-B14F-4D97-AF65-F5344CB8AC3E}">
        <p14:creationId xmlns:p14="http://schemas.microsoft.com/office/powerpoint/2010/main" val="255547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8321EE9-C681-F818-C3E5-93D70CFAB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0"/>
            <a:ext cx="10448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75951D-DA4D-EB6D-103D-1447ADD3F5E2}"/>
              </a:ext>
            </a:extLst>
          </p:cNvPr>
          <p:cNvSpPr/>
          <p:nvPr/>
        </p:nvSpPr>
        <p:spPr>
          <a:xfrm>
            <a:off x="4424854" y="32828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EF6836-8ABC-EFCB-E56F-4B8F34BEF9AD}"/>
              </a:ext>
            </a:extLst>
          </p:cNvPr>
          <p:cNvSpPr/>
          <p:nvPr/>
        </p:nvSpPr>
        <p:spPr>
          <a:xfrm>
            <a:off x="2070128" y="30220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DD8D17-4C01-35DC-B61B-C90F1328319D}"/>
              </a:ext>
            </a:extLst>
          </p:cNvPr>
          <p:cNvSpPr/>
          <p:nvPr/>
        </p:nvSpPr>
        <p:spPr>
          <a:xfrm>
            <a:off x="2905700" y="31182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0FCE54-DFFC-8A2E-7DCD-30B2D58B85D1}"/>
              </a:ext>
            </a:extLst>
          </p:cNvPr>
          <p:cNvSpPr/>
          <p:nvPr/>
        </p:nvSpPr>
        <p:spPr>
          <a:xfrm>
            <a:off x="3778059" y="26595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5DBCF2-7FD9-D32D-1A9D-531CE4723595}"/>
              </a:ext>
            </a:extLst>
          </p:cNvPr>
          <p:cNvSpPr/>
          <p:nvPr/>
        </p:nvSpPr>
        <p:spPr>
          <a:xfrm>
            <a:off x="4603121" y="15822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084E0A-6EF1-616F-31E4-DA44C0DFBD9B}"/>
              </a:ext>
            </a:extLst>
          </p:cNvPr>
          <p:cNvSpPr/>
          <p:nvPr/>
        </p:nvSpPr>
        <p:spPr>
          <a:xfrm>
            <a:off x="6758561" y="313635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A07E81-BC00-2458-CC78-387404D9A3AC}"/>
              </a:ext>
            </a:extLst>
          </p:cNvPr>
          <p:cNvSpPr/>
          <p:nvPr/>
        </p:nvSpPr>
        <p:spPr>
          <a:xfrm>
            <a:off x="6096000" y="1511018"/>
            <a:ext cx="1361499" cy="423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09B4B7-1996-8CBC-C743-F46BFD604E00}"/>
              </a:ext>
            </a:extLst>
          </p:cNvPr>
          <p:cNvSpPr/>
          <p:nvPr/>
        </p:nvSpPr>
        <p:spPr>
          <a:xfrm>
            <a:off x="8098630" y="3517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E45383-8085-5ECE-0AF0-01AC11896D05}"/>
              </a:ext>
            </a:extLst>
          </p:cNvPr>
          <p:cNvSpPr/>
          <p:nvPr/>
        </p:nvSpPr>
        <p:spPr>
          <a:xfrm>
            <a:off x="8944713" y="2055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2B93D4-6C14-6609-03C8-AFE2874D7D88}"/>
              </a:ext>
            </a:extLst>
          </p:cNvPr>
          <p:cNvSpPr/>
          <p:nvPr/>
        </p:nvSpPr>
        <p:spPr>
          <a:xfrm>
            <a:off x="9060327" y="17284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DDBEE1-8CFC-A480-1FE5-1AF08F72FC10}"/>
              </a:ext>
            </a:extLst>
          </p:cNvPr>
          <p:cNvSpPr/>
          <p:nvPr/>
        </p:nvSpPr>
        <p:spPr>
          <a:xfrm>
            <a:off x="2043442" y="3356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09B3F4-427D-0958-C445-545DB73B1DB6}"/>
              </a:ext>
            </a:extLst>
          </p:cNvPr>
          <p:cNvSpPr/>
          <p:nvPr/>
        </p:nvSpPr>
        <p:spPr>
          <a:xfrm>
            <a:off x="2889525" y="4979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6A78DF-4B05-2309-D771-B7AA6AD08BE9}"/>
              </a:ext>
            </a:extLst>
          </p:cNvPr>
          <p:cNvSpPr/>
          <p:nvPr/>
        </p:nvSpPr>
        <p:spPr>
          <a:xfrm>
            <a:off x="3778058" y="8539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6CC6FF-A636-AFE5-F95B-5F03FF6214B5}"/>
              </a:ext>
            </a:extLst>
          </p:cNvPr>
          <p:cNvSpPr/>
          <p:nvPr/>
        </p:nvSpPr>
        <p:spPr>
          <a:xfrm>
            <a:off x="2070128" y="26595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356244-6510-3B5F-E55C-0BE147ABF500}"/>
              </a:ext>
            </a:extLst>
          </p:cNvPr>
          <p:cNvSpPr/>
          <p:nvPr/>
        </p:nvSpPr>
        <p:spPr>
          <a:xfrm>
            <a:off x="8944712" y="6746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Providence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CF221F-BFA7-5232-F8AE-2BD059C83F2F}"/>
              </a:ext>
            </a:extLst>
          </p:cNvPr>
          <p:cNvSpPr/>
          <p:nvPr/>
        </p:nvSpPr>
        <p:spPr>
          <a:xfrm>
            <a:off x="9060326" y="11056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4FFDC0-6C5D-6C34-CA6D-213B35A57E95}"/>
              </a:ext>
            </a:extLst>
          </p:cNvPr>
          <p:cNvSpPr/>
          <p:nvPr/>
        </p:nvSpPr>
        <p:spPr>
          <a:xfrm>
            <a:off x="9023949" y="643480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D42EB9-B619-A184-0FCF-AFA6514C9EDF}"/>
              </a:ext>
            </a:extLst>
          </p:cNvPr>
          <p:cNvSpPr/>
          <p:nvPr/>
        </p:nvSpPr>
        <p:spPr>
          <a:xfrm>
            <a:off x="8098629" y="624119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A9F2A5-AA58-2E4D-9678-ECCD4C15D10F}"/>
              </a:ext>
            </a:extLst>
          </p:cNvPr>
          <p:cNvSpPr/>
          <p:nvPr/>
        </p:nvSpPr>
        <p:spPr>
          <a:xfrm>
            <a:off x="7221016" y="5874619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6C5691-BBB4-A7F1-0E8C-B9DD4319E69A}"/>
              </a:ext>
            </a:extLst>
          </p:cNvPr>
          <p:cNvSpPr/>
          <p:nvPr/>
        </p:nvSpPr>
        <p:spPr>
          <a:xfrm>
            <a:off x="6433149" y="505465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EF8F51-F4D6-592E-F10D-F1825382815D}"/>
              </a:ext>
            </a:extLst>
          </p:cNvPr>
          <p:cNvSpPr/>
          <p:nvPr/>
        </p:nvSpPr>
        <p:spPr>
          <a:xfrm>
            <a:off x="8944711" y="342900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C3EE00-5B23-F6D4-7D22-6FCDD2D4E6FB}"/>
              </a:ext>
            </a:extLst>
          </p:cNvPr>
          <p:cNvSpPr/>
          <p:nvPr/>
        </p:nvSpPr>
        <p:spPr>
          <a:xfrm>
            <a:off x="8172202" y="361098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58A483-C821-AC2F-A3F5-695840CC4A70}"/>
              </a:ext>
            </a:extLst>
          </p:cNvPr>
          <p:cNvSpPr/>
          <p:nvPr/>
        </p:nvSpPr>
        <p:spPr>
          <a:xfrm>
            <a:off x="7221016" y="392705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619DCC-EC34-516A-CA3B-DC02B27CE9CB}"/>
              </a:ext>
            </a:extLst>
          </p:cNvPr>
          <p:cNvSpPr/>
          <p:nvPr/>
        </p:nvSpPr>
        <p:spPr>
          <a:xfrm>
            <a:off x="1994132" y="341060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87D1B6-5450-5FE5-4FD5-959C6C4753E5}"/>
              </a:ext>
            </a:extLst>
          </p:cNvPr>
          <p:cNvSpPr/>
          <p:nvPr/>
        </p:nvSpPr>
        <p:spPr>
          <a:xfrm>
            <a:off x="8944711" y="406390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 Tech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027F3C-DAE3-6BF7-E6DB-32149EB3D741}"/>
              </a:ext>
            </a:extLst>
          </p:cNvPr>
          <p:cNvSpPr/>
          <p:nvPr/>
        </p:nvSpPr>
        <p:spPr>
          <a:xfrm>
            <a:off x="2889524" y="362220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B4281D-47CF-5237-26BD-C067B60500E3}"/>
              </a:ext>
            </a:extLst>
          </p:cNvPr>
          <p:cNvSpPr/>
          <p:nvPr/>
        </p:nvSpPr>
        <p:spPr>
          <a:xfrm>
            <a:off x="2027677" y="403417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2B488F-24D1-DD4D-F664-4BD0BC5C8E21}"/>
              </a:ext>
            </a:extLst>
          </p:cNvPr>
          <p:cNvSpPr/>
          <p:nvPr/>
        </p:nvSpPr>
        <p:spPr>
          <a:xfrm>
            <a:off x="2027676" y="425242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7BE0DFF-1BF8-8AC2-3BD9-AFAB9DB305E7}"/>
              </a:ext>
            </a:extLst>
          </p:cNvPr>
          <p:cNvSpPr/>
          <p:nvPr/>
        </p:nvSpPr>
        <p:spPr>
          <a:xfrm>
            <a:off x="2020406" y="477196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6B542-7DC2-0C45-0224-9C556FA24B4D}"/>
              </a:ext>
            </a:extLst>
          </p:cNvPr>
          <p:cNvSpPr/>
          <p:nvPr/>
        </p:nvSpPr>
        <p:spPr>
          <a:xfrm>
            <a:off x="2905700" y="468226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82EED1-AB07-9865-A2CF-B0FD2601370F}"/>
              </a:ext>
            </a:extLst>
          </p:cNvPr>
          <p:cNvSpPr/>
          <p:nvPr/>
        </p:nvSpPr>
        <p:spPr>
          <a:xfrm>
            <a:off x="3724684" y="3931733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FC4755-C279-ED17-02A0-4F87F8D3B73C}"/>
              </a:ext>
            </a:extLst>
          </p:cNvPr>
          <p:cNvSpPr/>
          <p:nvPr/>
        </p:nvSpPr>
        <p:spPr>
          <a:xfrm>
            <a:off x="2048287" y="9318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Colorado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947617-FA27-B601-209C-9C8A13FB9F6E}"/>
              </a:ext>
            </a:extLst>
          </p:cNvPr>
          <p:cNvSpPr/>
          <p:nvPr/>
        </p:nvSpPr>
        <p:spPr>
          <a:xfrm>
            <a:off x="2070128" y="11049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344B2B7-4959-8788-A320-68F2C09C8340}"/>
              </a:ext>
            </a:extLst>
          </p:cNvPr>
          <p:cNvSpPr/>
          <p:nvPr/>
        </p:nvSpPr>
        <p:spPr>
          <a:xfrm>
            <a:off x="2030098" y="16767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California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832882C-946A-4DC2-7920-3D644626AD28}"/>
              </a:ext>
            </a:extLst>
          </p:cNvPr>
          <p:cNvSpPr/>
          <p:nvPr/>
        </p:nvSpPr>
        <p:spPr>
          <a:xfrm>
            <a:off x="2043442" y="18839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76FAC5-3CA0-D2A0-C991-A401A4BE5D14}"/>
              </a:ext>
            </a:extLst>
          </p:cNvPr>
          <p:cNvSpPr/>
          <p:nvPr/>
        </p:nvSpPr>
        <p:spPr>
          <a:xfrm>
            <a:off x="2043442" y="231773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6994C90-FBA5-1E4C-CB19-17B378C2AB2E}"/>
              </a:ext>
            </a:extLst>
          </p:cNvPr>
          <p:cNvSpPr/>
          <p:nvPr/>
        </p:nvSpPr>
        <p:spPr>
          <a:xfrm>
            <a:off x="2905700" y="20695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3A8445-E00D-4FFF-BFC0-171FFA610516}"/>
              </a:ext>
            </a:extLst>
          </p:cNvPr>
          <p:cNvSpPr/>
          <p:nvPr/>
        </p:nvSpPr>
        <p:spPr>
          <a:xfrm>
            <a:off x="2020405" y="498882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02E4D99-EE07-FF4C-6358-ACCC9E658651}"/>
              </a:ext>
            </a:extLst>
          </p:cNvPr>
          <p:cNvSpPr/>
          <p:nvPr/>
        </p:nvSpPr>
        <p:spPr>
          <a:xfrm>
            <a:off x="1981198" y="54224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B91AFE4-00F6-929F-F0D8-0A813AFC4ED1}"/>
              </a:ext>
            </a:extLst>
          </p:cNvPr>
          <p:cNvSpPr/>
          <p:nvPr/>
        </p:nvSpPr>
        <p:spPr>
          <a:xfrm>
            <a:off x="2936817" y="521821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7331A8-7C3E-FE03-8D6D-D21BA0C43120}"/>
              </a:ext>
            </a:extLst>
          </p:cNvPr>
          <p:cNvSpPr/>
          <p:nvPr/>
        </p:nvSpPr>
        <p:spPr>
          <a:xfrm>
            <a:off x="2070128" y="577245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VCU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5BC068-8A8B-F721-7A3C-F25FB6494774}"/>
              </a:ext>
            </a:extLst>
          </p:cNvPr>
          <p:cNvSpPr/>
          <p:nvPr/>
        </p:nvSpPr>
        <p:spPr>
          <a:xfrm>
            <a:off x="2020406" y="63970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5BA7EE-98B2-0BF7-42C2-357F7BE55FCF}"/>
              </a:ext>
            </a:extLst>
          </p:cNvPr>
          <p:cNvSpPr/>
          <p:nvPr/>
        </p:nvSpPr>
        <p:spPr>
          <a:xfrm>
            <a:off x="2889522" y="624489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611AE27-591B-0A75-A23E-A07B88BA43E1}"/>
              </a:ext>
            </a:extLst>
          </p:cNvPr>
          <p:cNvSpPr/>
          <p:nvPr/>
        </p:nvSpPr>
        <p:spPr>
          <a:xfrm>
            <a:off x="3773579" y="582651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ED36562-DEA3-7AC2-A21E-8D87BB07464A}"/>
              </a:ext>
            </a:extLst>
          </p:cNvPr>
          <p:cNvSpPr/>
          <p:nvPr/>
        </p:nvSpPr>
        <p:spPr>
          <a:xfrm>
            <a:off x="4611616" y="5064129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77A6E11-1DDC-BF3F-AA53-92B74B6BB5C7}"/>
              </a:ext>
            </a:extLst>
          </p:cNvPr>
          <p:cNvSpPr/>
          <p:nvPr/>
        </p:nvSpPr>
        <p:spPr>
          <a:xfrm>
            <a:off x="9007775" y="191283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Michigan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27AFB46-BC0E-8186-B3C3-92350FF507E2}"/>
              </a:ext>
            </a:extLst>
          </p:cNvPr>
          <p:cNvSpPr/>
          <p:nvPr/>
        </p:nvSpPr>
        <p:spPr>
          <a:xfrm>
            <a:off x="8828691" y="2485272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C6487DC-FB08-49BC-2498-89224690A467}"/>
              </a:ext>
            </a:extLst>
          </p:cNvPr>
          <p:cNvSpPr/>
          <p:nvPr/>
        </p:nvSpPr>
        <p:spPr>
          <a:xfrm>
            <a:off x="8009293" y="2092116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AF7A0C-2CB1-80F5-E387-2F8E5EC0ECAD}"/>
              </a:ext>
            </a:extLst>
          </p:cNvPr>
          <p:cNvSpPr/>
          <p:nvPr/>
        </p:nvSpPr>
        <p:spPr>
          <a:xfrm>
            <a:off x="8955629" y="319367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36F9D3-605A-AF0D-4F42-5AC20E67B5C9}"/>
              </a:ext>
            </a:extLst>
          </p:cNvPr>
          <p:cNvSpPr/>
          <p:nvPr/>
        </p:nvSpPr>
        <p:spPr>
          <a:xfrm>
            <a:off x="8844864" y="2689344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2A5F430-4B07-81F0-993D-B1799E8EAB49}"/>
              </a:ext>
            </a:extLst>
          </p:cNvPr>
          <p:cNvSpPr/>
          <p:nvPr/>
        </p:nvSpPr>
        <p:spPr>
          <a:xfrm>
            <a:off x="8115213" y="299920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8ED4765-18EA-D6CE-6214-EC64301A008A}"/>
              </a:ext>
            </a:extLst>
          </p:cNvPr>
          <p:cNvSpPr/>
          <p:nvPr/>
        </p:nvSpPr>
        <p:spPr>
          <a:xfrm>
            <a:off x="8955629" y="540069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1DEAA99-0516-07BE-BD3B-5F1701E1BF00}"/>
              </a:ext>
            </a:extLst>
          </p:cNvPr>
          <p:cNvSpPr/>
          <p:nvPr/>
        </p:nvSpPr>
        <p:spPr>
          <a:xfrm>
            <a:off x="9013432" y="50066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Seton Hall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0D5CD3D-115A-10D7-9FC6-0210BBC2B61A}"/>
              </a:ext>
            </a:extLst>
          </p:cNvPr>
          <p:cNvSpPr/>
          <p:nvPr/>
        </p:nvSpPr>
        <p:spPr>
          <a:xfrm>
            <a:off x="9007775" y="578744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461D59B-BC46-B3BE-1403-7EF981EF22AD}"/>
              </a:ext>
            </a:extLst>
          </p:cNvPr>
          <p:cNvSpPr/>
          <p:nvPr/>
        </p:nvSpPr>
        <p:spPr>
          <a:xfrm>
            <a:off x="9023948" y="48121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F2C855-FC61-0DDA-F3F9-DC42AF66D273}"/>
              </a:ext>
            </a:extLst>
          </p:cNvPr>
          <p:cNvSpPr/>
          <p:nvPr/>
        </p:nvSpPr>
        <p:spPr>
          <a:xfrm>
            <a:off x="9036510" y="420734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B84FB71-1DA3-E01B-EF88-DB7A776EA834}"/>
              </a:ext>
            </a:extLst>
          </p:cNvPr>
          <p:cNvSpPr/>
          <p:nvPr/>
        </p:nvSpPr>
        <p:spPr>
          <a:xfrm>
            <a:off x="8138654" y="47123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4A49A71-0F71-FD0E-D5E4-58E54B37F291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6-37 RIGHT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66FF04A-EBC7-7A55-5F7E-975A20B8282F}"/>
              </a:ext>
            </a:extLst>
          </p:cNvPr>
          <p:cNvSpPr/>
          <p:nvPr/>
        </p:nvSpPr>
        <p:spPr>
          <a:xfrm>
            <a:off x="3724684" y="39495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554782-7A75-A064-4FD7-711484AFF285}"/>
              </a:ext>
            </a:extLst>
          </p:cNvPr>
          <p:cNvSpPr/>
          <p:nvPr/>
        </p:nvSpPr>
        <p:spPr>
          <a:xfrm>
            <a:off x="8115212" y="153188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61F3F59-9B4F-D631-A180-71B15916A0B2}"/>
              </a:ext>
            </a:extLst>
          </p:cNvPr>
          <p:cNvSpPr/>
          <p:nvPr/>
        </p:nvSpPr>
        <p:spPr>
          <a:xfrm>
            <a:off x="8086917" y="525216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9BE75F-DDEC-45F4-6184-5E3DAF7AF321}"/>
              </a:ext>
            </a:extLst>
          </p:cNvPr>
          <p:cNvSpPr/>
          <p:nvPr/>
        </p:nvSpPr>
        <p:spPr>
          <a:xfrm>
            <a:off x="5565227" y="338216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Syracuse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736030C-2224-E377-8FA9-5F4DC7CC5DB1}"/>
              </a:ext>
            </a:extLst>
          </p:cNvPr>
          <p:cNvSpPr/>
          <p:nvPr/>
        </p:nvSpPr>
        <p:spPr>
          <a:xfrm>
            <a:off x="4660938" y="507086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E1E7C7A-1636-13F9-284C-3452061B6CEF}"/>
              </a:ext>
            </a:extLst>
          </p:cNvPr>
          <p:cNvSpPr/>
          <p:nvPr/>
        </p:nvSpPr>
        <p:spPr>
          <a:xfrm>
            <a:off x="8098629" y="63074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E2C764D-D8D6-860C-135D-C43517304406}"/>
              </a:ext>
            </a:extLst>
          </p:cNvPr>
          <p:cNvSpPr/>
          <p:nvPr/>
        </p:nvSpPr>
        <p:spPr>
          <a:xfrm>
            <a:off x="7279235" y="586895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FAFA27-5EED-A16D-C99A-4675F7A91A2A}"/>
              </a:ext>
            </a:extLst>
          </p:cNvPr>
          <p:cNvSpPr/>
          <p:nvPr/>
        </p:nvSpPr>
        <p:spPr>
          <a:xfrm>
            <a:off x="6482471" y="50066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EE6CD6E-E96E-3C7A-552A-B089AB6C4E49}"/>
              </a:ext>
            </a:extLst>
          </p:cNvPr>
          <p:cNvSpPr/>
          <p:nvPr/>
        </p:nvSpPr>
        <p:spPr>
          <a:xfrm>
            <a:off x="6743617" y="321079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Syracuse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CF9194B-DAC9-C749-741E-31E83FA6FD2D}"/>
              </a:ext>
            </a:extLst>
          </p:cNvPr>
          <p:cNvSpPr/>
          <p:nvPr/>
        </p:nvSpPr>
        <p:spPr>
          <a:xfrm>
            <a:off x="8086916" y="5221375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Seton Hall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CBC8058-5EF0-74ED-A6F3-E1A62AAB8AA9}"/>
              </a:ext>
            </a:extLst>
          </p:cNvPr>
          <p:cNvSpPr/>
          <p:nvPr/>
        </p:nvSpPr>
        <p:spPr>
          <a:xfrm>
            <a:off x="8149170" y="467032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73AD6ED-337E-C697-5713-62B1C756DFF1}"/>
              </a:ext>
            </a:extLst>
          </p:cNvPr>
          <p:cNvSpPr/>
          <p:nvPr/>
        </p:nvSpPr>
        <p:spPr>
          <a:xfrm>
            <a:off x="7279234" y="7990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F9BB1ED-B2F0-C642-D048-35851DA16227}"/>
              </a:ext>
            </a:extLst>
          </p:cNvPr>
          <p:cNvSpPr/>
          <p:nvPr/>
        </p:nvSpPr>
        <p:spPr>
          <a:xfrm>
            <a:off x="8049111" y="3073998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8B45D08-4D04-00C6-6248-EFA5EDF1D195}"/>
              </a:ext>
            </a:extLst>
          </p:cNvPr>
          <p:cNvSpPr/>
          <p:nvPr/>
        </p:nvSpPr>
        <p:spPr>
          <a:xfrm>
            <a:off x="7152086" y="2673361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55C9A49-956F-E369-6AF0-352E769C6172}"/>
              </a:ext>
            </a:extLst>
          </p:cNvPr>
          <p:cNvSpPr/>
          <p:nvPr/>
        </p:nvSpPr>
        <p:spPr>
          <a:xfrm>
            <a:off x="2915800" y="3598964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8D7F3DE-D099-B9B9-0FDA-15E5DF87D3AE}"/>
              </a:ext>
            </a:extLst>
          </p:cNvPr>
          <p:cNvSpPr/>
          <p:nvPr/>
        </p:nvSpPr>
        <p:spPr>
          <a:xfrm>
            <a:off x="2889521" y="14906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California</a:t>
            </a:r>
          </a:p>
        </p:txBody>
      </p:sp>
    </p:spTree>
    <p:extLst>
      <p:ext uri="{BB962C8B-B14F-4D97-AF65-F5344CB8AC3E}">
        <p14:creationId xmlns:p14="http://schemas.microsoft.com/office/powerpoint/2010/main" val="3747658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NCAA Tournament 2017: Download and print the bracket - mlive.com">
            <a:extLst>
              <a:ext uri="{FF2B5EF4-FFF2-40B4-BE49-F238E27FC236}">
                <a16:creationId xmlns:a16="http://schemas.microsoft.com/office/drawing/2014/main" id="{3096DBE5-6BAF-658E-6B83-D039ABFA4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0"/>
            <a:ext cx="11069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31973D-AC96-21A6-B43A-19AD6B224E45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2-43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2B128D-8063-465A-E953-AF26EA468A0A}"/>
              </a:ext>
            </a:extLst>
          </p:cNvPr>
          <p:cNvSpPr/>
          <p:nvPr/>
        </p:nvSpPr>
        <p:spPr>
          <a:xfrm>
            <a:off x="2800992" y="2490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D8F02-1D15-7B94-6E40-407D5E7F881C}"/>
              </a:ext>
            </a:extLst>
          </p:cNvPr>
          <p:cNvSpPr/>
          <p:nvPr/>
        </p:nvSpPr>
        <p:spPr>
          <a:xfrm>
            <a:off x="3520951" y="6862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F8071F-74F8-E846-EA18-B24A1EBEF1E1}"/>
              </a:ext>
            </a:extLst>
          </p:cNvPr>
          <p:cNvSpPr/>
          <p:nvPr/>
        </p:nvSpPr>
        <p:spPr>
          <a:xfrm>
            <a:off x="4256674" y="150389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FA6CD4-7F35-EF64-B032-8317F36E7E2F}"/>
              </a:ext>
            </a:extLst>
          </p:cNvPr>
          <p:cNvSpPr/>
          <p:nvPr/>
        </p:nvSpPr>
        <p:spPr>
          <a:xfrm>
            <a:off x="1965419" y="760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0DF334-DA08-7FFC-BBC2-93EB26890724}"/>
              </a:ext>
            </a:extLst>
          </p:cNvPr>
          <p:cNvSpPr/>
          <p:nvPr/>
        </p:nvSpPr>
        <p:spPr>
          <a:xfrm>
            <a:off x="1965421" y="35130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82C38F-0E29-F354-116F-3BFAF452CC6F}"/>
              </a:ext>
            </a:extLst>
          </p:cNvPr>
          <p:cNvSpPr/>
          <p:nvPr/>
        </p:nvSpPr>
        <p:spPr>
          <a:xfrm>
            <a:off x="2800993" y="37213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6394D4-603E-4D33-6984-35C71427D281}"/>
              </a:ext>
            </a:extLst>
          </p:cNvPr>
          <p:cNvSpPr/>
          <p:nvPr/>
        </p:nvSpPr>
        <p:spPr>
          <a:xfrm>
            <a:off x="3478910" y="411778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21F5F0-7E91-0CC5-85AC-D6A883CC2C39}"/>
              </a:ext>
            </a:extLst>
          </p:cNvPr>
          <p:cNvSpPr/>
          <p:nvPr/>
        </p:nvSpPr>
        <p:spPr>
          <a:xfrm>
            <a:off x="4272441" y="51377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173A89-7CBB-894A-4531-E690A91A4B46}"/>
              </a:ext>
            </a:extLst>
          </p:cNvPr>
          <p:cNvSpPr/>
          <p:nvPr/>
        </p:nvSpPr>
        <p:spPr>
          <a:xfrm>
            <a:off x="4426539" y="33259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B46D16-7C12-7CFC-C5BF-BE24F8492AB7}"/>
              </a:ext>
            </a:extLst>
          </p:cNvPr>
          <p:cNvSpPr/>
          <p:nvPr/>
        </p:nvSpPr>
        <p:spPr>
          <a:xfrm>
            <a:off x="5530364" y="33360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Gonzaga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15D423-1375-BBF0-F995-E4DF67E72C41}"/>
              </a:ext>
            </a:extLst>
          </p:cNvPr>
          <p:cNvSpPr/>
          <p:nvPr/>
        </p:nvSpPr>
        <p:spPr>
          <a:xfrm>
            <a:off x="9030531" y="346176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4060F1-C09E-1B6B-C3E0-3980A6DBD1E5}"/>
              </a:ext>
            </a:extLst>
          </p:cNvPr>
          <p:cNvSpPr/>
          <p:nvPr/>
        </p:nvSpPr>
        <p:spPr>
          <a:xfrm>
            <a:off x="8124446" y="36976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8E171B-2DA3-A55C-763B-333A46093D42}"/>
              </a:ext>
            </a:extLst>
          </p:cNvPr>
          <p:cNvSpPr/>
          <p:nvPr/>
        </p:nvSpPr>
        <p:spPr>
          <a:xfrm>
            <a:off x="7361088" y="41013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B0C969-820E-CB97-6847-DC2218D56BF5}"/>
              </a:ext>
            </a:extLst>
          </p:cNvPr>
          <p:cNvSpPr/>
          <p:nvPr/>
        </p:nvSpPr>
        <p:spPr>
          <a:xfrm>
            <a:off x="6614853" y="51502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203B7-9B89-9066-26F4-0ADF9C330A8A}"/>
              </a:ext>
            </a:extLst>
          </p:cNvPr>
          <p:cNvSpPr/>
          <p:nvPr/>
        </p:nvSpPr>
        <p:spPr>
          <a:xfrm>
            <a:off x="1965421" y="15069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301A90-E8F7-9AD6-54FA-7071DD6CEBA5}"/>
              </a:ext>
            </a:extLst>
          </p:cNvPr>
          <p:cNvSpPr/>
          <p:nvPr/>
        </p:nvSpPr>
        <p:spPr>
          <a:xfrm>
            <a:off x="2800993" y="12911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306FDD-5203-BBE5-1DE0-A2CDC88E45CA}"/>
              </a:ext>
            </a:extLst>
          </p:cNvPr>
          <p:cNvSpPr/>
          <p:nvPr/>
        </p:nvSpPr>
        <p:spPr>
          <a:xfrm>
            <a:off x="6651366" y="334615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69EB06-BFB7-1E20-91BB-FA47E8ADED98}"/>
              </a:ext>
            </a:extLst>
          </p:cNvPr>
          <p:cNvSpPr/>
          <p:nvPr/>
        </p:nvSpPr>
        <p:spPr>
          <a:xfrm>
            <a:off x="9054660" y="665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445ADB-2B67-4D00-864E-BA0C146EE112}"/>
              </a:ext>
            </a:extLst>
          </p:cNvPr>
          <p:cNvSpPr/>
          <p:nvPr/>
        </p:nvSpPr>
        <p:spPr>
          <a:xfrm>
            <a:off x="8199991" y="26834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9192DE-228F-5EF9-E14C-64E8B2A5A6A4}"/>
              </a:ext>
            </a:extLst>
          </p:cNvPr>
          <p:cNvSpPr/>
          <p:nvPr/>
        </p:nvSpPr>
        <p:spPr>
          <a:xfrm>
            <a:off x="7432751" y="65099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888E8A-B0B9-D66C-0258-374D2B610E5A}"/>
              </a:ext>
            </a:extLst>
          </p:cNvPr>
          <p:cNvSpPr/>
          <p:nvPr/>
        </p:nvSpPr>
        <p:spPr>
          <a:xfrm>
            <a:off x="6797723" y="14908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9647CC-5780-59E0-460D-13D349C93D58}"/>
              </a:ext>
            </a:extLst>
          </p:cNvPr>
          <p:cNvSpPr/>
          <p:nvPr/>
        </p:nvSpPr>
        <p:spPr>
          <a:xfrm>
            <a:off x="8949543" y="66077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F06617-BBB8-1D92-E6AD-7A09CF9060AF}"/>
              </a:ext>
            </a:extLst>
          </p:cNvPr>
          <p:cNvSpPr/>
          <p:nvPr/>
        </p:nvSpPr>
        <p:spPr>
          <a:xfrm>
            <a:off x="8250605" y="64405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C1D2DC-6D01-F35D-9C27-750D27885C61}"/>
              </a:ext>
            </a:extLst>
          </p:cNvPr>
          <p:cNvSpPr/>
          <p:nvPr/>
        </p:nvSpPr>
        <p:spPr>
          <a:xfrm>
            <a:off x="7432751" y="60368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35FC11-80EB-A6EC-6277-6D7F9D362A52}"/>
              </a:ext>
            </a:extLst>
          </p:cNvPr>
          <p:cNvSpPr/>
          <p:nvPr/>
        </p:nvSpPr>
        <p:spPr>
          <a:xfrm>
            <a:off x="2056893" y="31882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DCA0B4-1631-D792-9360-0B6C0F24A150}"/>
              </a:ext>
            </a:extLst>
          </p:cNvPr>
          <p:cNvSpPr/>
          <p:nvPr/>
        </p:nvSpPr>
        <p:spPr>
          <a:xfrm>
            <a:off x="2772994" y="30563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7037B8-F672-25BA-71E1-EC6DA59C178D}"/>
              </a:ext>
            </a:extLst>
          </p:cNvPr>
          <p:cNvSpPr/>
          <p:nvPr/>
        </p:nvSpPr>
        <p:spPr>
          <a:xfrm>
            <a:off x="9014107" y="324094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D813C7-4B91-1731-2EEB-2F45A61F8362}"/>
              </a:ext>
            </a:extLst>
          </p:cNvPr>
          <p:cNvSpPr/>
          <p:nvPr/>
        </p:nvSpPr>
        <p:spPr>
          <a:xfrm>
            <a:off x="3478910" y="25777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99BF4C-D3DB-E27A-3992-7866FFE5E89D}"/>
              </a:ext>
            </a:extLst>
          </p:cNvPr>
          <p:cNvSpPr/>
          <p:nvPr/>
        </p:nvSpPr>
        <p:spPr>
          <a:xfrm>
            <a:off x="8250605" y="30050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Louisville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A93B17-F2C7-C34C-DCB1-5662EEF986F4}"/>
              </a:ext>
            </a:extLst>
          </p:cNvPr>
          <p:cNvSpPr/>
          <p:nvPr/>
        </p:nvSpPr>
        <p:spPr>
          <a:xfrm>
            <a:off x="7500968" y="259035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Louisville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0B0FC8-BBD6-BBF7-B817-162C669F2248}"/>
              </a:ext>
            </a:extLst>
          </p:cNvPr>
          <p:cNvSpPr/>
          <p:nvPr/>
        </p:nvSpPr>
        <p:spPr>
          <a:xfrm>
            <a:off x="2021079" y="17753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SMU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012BB0-7947-8AAF-5282-D1BA11FB65D6}"/>
              </a:ext>
            </a:extLst>
          </p:cNvPr>
          <p:cNvSpPr/>
          <p:nvPr/>
        </p:nvSpPr>
        <p:spPr>
          <a:xfrm>
            <a:off x="2011781" y="49263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3A0C3A6-11B8-65C4-4584-7588FE5E3717}"/>
              </a:ext>
            </a:extLst>
          </p:cNvPr>
          <p:cNvSpPr/>
          <p:nvPr/>
        </p:nvSpPr>
        <p:spPr>
          <a:xfrm>
            <a:off x="2772979" y="19562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SMU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0DB252-5EED-B071-B096-9BD29382A190}"/>
              </a:ext>
            </a:extLst>
          </p:cNvPr>
          <p:cNvSpPr/>
          <p:nvPr/>
        </p:nvSpPr>
        <p:spPr>
          <a:xfrm>
            <a:off x="2921861" y="473702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F03EDC8-3DB9-CE92-0F51-DC2E22D6FB24}"/>
              </a:ext>
            </a:extLst>
          </p:cNvPr>
          <p:cNvSpPr/>
          <p:nvPr/>
        </p:nvSpPr>
        <p:spPr>
          <a:xfrm>
            <a:off x="9014107" y="239729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70C07C-3087-5BA8-7C26-BCCB466CF8EE}"/>
              </a:ext>
            </a:extLst>
          </p:cNvPr>
          <p:cNvSpPr/>
          <p:nvPr/>
        </p:nvSpPr>
        <p:spPr>
          <a:xfrm>
            <a:off x="8199991" y="195170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050C15-CD92-230F-F2D8-2D9FFC230656}"/>
              </a:ext>
            </a:extLst>
          </p:cNvPr>
          <p:cNvSpPr/>
          <p:nvPr/>
        </p:nvSpPr>
        <p:spPr>
          <a:xfrm>
            <a:off x="1965420" y="9266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ED2FC4-E202-6C6E-6B6A-80A898640921}"/>
              </a:ext>
            </a:extLst>
          </p:cNvPr>
          <p:cNvSpPr/>
          <p:nvPr/>
        </p:nvSpPr>
        <p:spPr>
          <a:xfrm>
            <a:off x="9067096" y="260558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1CDAC6-E9EE-E7B1-9754-A1B9A5EDD706}"/>
              </a:ext>
            </a:extLst>
          </p:cNvPr>
          <p:cNvSpPr/>
          <p:nvPr/>
        </p:nvSpPr>
        <p:spPr>
          <a:xfrm>
            <a:off x="9012568" y="60141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7F4DFA-03E3-D473-1A0C-9DA9CEE7ECE1}"/>
              </a:ext>
            </a:extLst>
          </p:cNvPr>
          <p:cNvSpPr/>
          <p:nvPr/>
        </p:nvSpPr>
        <p:spPr>
          <a:xfrm>
            <a:off x="2009053" y="601346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Mary’s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95E633D-B122-B03A-FEF9-F16291E3D9FF}"/>
              </a:ext>
            </a:extLst>
          </p:cNvPr>
          <p:cNvSpPr/>
          <p:nvPr/>
        </p:nvSpPr>
        <p:spPr>
          <a:xfrm>
            <a:off x="3594507" y="60256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Saint Mary’s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AB81486-5AA8-746E-EBC0-7CF570A78F0B}"/>
              </a:ext>
            </a:extLst>
          </p:cNvPr>
          <p:cNvSpPr/>
          <p:nvPr/>
        </p:nvSpPr>
        <p:spPr>
          <a:xfrm>
            <a:off x="2963887" y="641227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Saint Mary’s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C0051FD-1693-FB6C-F10E-76B8A4013988}"/>
              </a:ext>
            </a:extLst>
          </p:cNvPr>
          <p:cNvSpPr/>
          <p:nvPr/>
        </p:nvSpPr>
        <p:spPr>
          <a:xfrm>
            <a:off x="9080546" y="238848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FDF27D5-E00C-CFF8-7857-0409E7B96E5E}"/>
              </a:ext>
            </a:extLst>
          </p:cNvPr>
          <p:cNvSpPr/>
          <p:nvPr/>
        </p:nvSpPr>
        <p:spPr>
          <a:xfrm>
            <a:off x="8199990" y="19317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E89ED0-E019-1EAB-778A-BB38A3B076ED}"/>
              </a:ext>
            </a:extLst>
          </p:cNvPr>
          <p:cNvSpPr/>
          <p:nvPr/>
        </p:nvSpPr>
        <p:spPr>
          <a:xfrm>
            <a:off x="8991556" y="578840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D590958-77B7-C9BF-6B16-633616E316F3}"/>
              </a:ext>
            </a:extLst>
          </p:cNvPr>
          <p:cNvSpPr/>
          <p:nvPr/>
        </p:nvSpPr>
        <p:spPr>
          <a:xfrm>
            <a:off x="8199989" y="538322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E29072-B10B-2146-E152-6A5708676812}"/>
              </a:ext>
            </a:extLst>
          </p:cNvPr>
          <p:cNvSpPr/>
          <p:nvPr/>
        </p:nvSpPr>
        <p:spPr>
          <a:xfrm>
            <a:off x="9014124" y="9022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C8F2A75-7164-4AF0-68F1-282E2101DFAE}"/>
              </a:ext>
            </a:extLst>
          </p:cNvPr>
          <p:cNvSpPr/>
          <p:nvPr/>
        </p:nvSpPr>
        <p:spPr>
          <a:xfrm>
            <a:off x="8209084" y="132596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 St.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58EA53-9723-E267-8028-4415F24CDF87}"/>
              </a:ext>
            </a:extLst>
          </p:cNvPr>
          <p:cNvSpPr/>
          <p:nvPr/>
        </p:nvSpPr>
        <p:spPr>
          <a:xfrm>
            <a:off x="2021079" y="43117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1199533-5390-CEC0-EC83-C3ACC7030AC2}"/>
              </a:ext>
            </a:extLst>
          </p:cNvPr>
          <p:cNvSpPr/>
          <p:nvPr/>
        </p:nvSpPr>
        <p:spPr>
          <a:xfrm>
            <a:off x="2963886" y="477576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F0DB21-5F49-F603-F652-042C032BB575}"/>
              </a:ext>
            </a:extLst>
          </p:cNvPr>
          <p:cNvSpPr/>
          <p:nvPr/>
        </p:nvSpPr>
        <p:spPr>
          <a:xfrm>
            <a:off x="8991556" y="15467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F56F9BD-47CE-7670-6753-4ED51E7FE4D6}"/>
              </a:ext>
            </a:extLst>
          </p:cNvPr>
          <p:cNvSpPr/>
          <p:nvPr/>
        </p:nvSpPr>
        <p:spPr>
          <a:xfrm>
            <a:off x="1965419" y="234742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934023F-2A4C-8D1F-331E-ED9EA5432114}"/>
              </a:ext>
            </a:extLst>
          </p:cNvPr>
          <p:cNvSpPr/>
          <p:nvPr/>
        </p:nvSpPr>
        <p:spPr>
          <a:xfrm>
            <a:off x="8977568" y="51764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Cincinnati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1817D85-5362-F9D7-59AE-0984D5E2C618}"/>
              </a:ext>
            </a:extLst>
          </p:cNvPr>
          <p:cNvSpPr/>
          <p:nvPr/>
        </p:nvSpPr>
        <p:spPr>
          <a:xfrm>
            <a:off x="2021080" y="7018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364EE70-890C-EE97-F76C-BC9ED720826B}"/>
              </a:ext>
            </a:extLst>
          </p:cNvPr>
          <p:cNvSpPr/>
          <p:nvPr/>
        </p:nvSpPr>
        <p:spPr>
          <a:xfrm>
            <a:off x="2046368" y="660746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CE7FC63-E056-9B45-31B2-BB9223396339}"/>
              </a:ext>
            </a:extLst>
          </p:cNvPr>
          <p:cNvSpPr/>
          <p:nvPr/>
        </p:nvSpPr>
        <p:spPr>
          <a:xfrm>
            <a:off x="8977568" y="49515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3A16F37-8B7A-21F2-2F16-8BFE9F2158FC}"/>
              </a:ext>
            </a:extLst>
          </p:cNvPr>
          <p:cNvSpPr/>
          <p:nvPr/>
        </p:nvSpPr>
        <p:spPr>
          <a:xfrm>
            <a:off x="8209084" y="473702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11264" name="Rectangle 11263">
            <a:extLst>
              <a:ext uri="{FF2B5EF4-FFF2-40B4-BE49-F238E27FC236}">
                <a16:creationId xmlns:a16="http://schemas.microsoft.com/office/drawing/2014/main" id="{61374880-58EC-9E8E-AAE1-8245007BFA33}"/>
              </a:ext>
            </a:extLst>
          </p:cNvPr>
          <p:cNvSpPr/>
          <p:nvPr/>
        </p:nvSpPr>
        <p:spPr>
          <a:xfrm>
            <a:off x="2021079" y="25899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Marquette</a:t>
            </a:r>
          </a:p>
        </p:txBody>
      </p:sp>
      <p:sp>
        <p:nvSpPr>
          <p:cNvPr id="11265" name="Rectangle 11264">
            <a:extLst>
              <a:ext uri="{FF2B5EF4-FFF2-40B4-BE49-F238E27FC236}">
                <a16:creationId xmlns:a16="http://schemas.microsoft.com/office/drawing/2014/main" id="{185C98E7-6D7D-5178-0147-221EBCDE9F5A}"/>
              </a:ext>
            </a:extLst>
          </p:cNvPr>
          <p:cNvSpPr/>
          <p:nvPr/>
        </p:nvSpPr>
        <p:spPr>
          <a:xfrm>
            <a:off x="1978876" y="580604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11267" name="Rectangle 11266">
            <a:extLst>
              <a:ext uri="{FF2B5EF4-FFF2-40B4-BE49-F238E27FC236}">
                <a16:creationId xmlns:a16="http://schemas.microsoft.com/office/drawing/2014/main" id="{A2929083-0699-944D-22B8-062011ACDE43}"/>
              </a:ext>
            </a:extLst>
          </p:cNvPr>
          <p:cNvSpPr/>
          <p:nvPr/>
        </p:nvSpPr>
        <p:spPr>
          <a:xfrm>
            <a:off x="2815005" y="538322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Florida St.</a:t>
            </a:r>
          </a:p>
        </p:txBody>
      </p:sp>
      <p:sp>
        <p:nvSpPr>
          <p:cNvPr id="11268" name="Rectangle 11267">
            <a:extLst>
              <a:ext uri="{FF2B5EF4-FFF2-40B4-BE49-F238E27FC236}">
                <a16:creationId xmlns:a16="http://schemas.microsoft.com/office/drawing/2014/main" id="{32725F86-3B79-D825-1A01-14952E3700D4}"/>
              </a:ext>
            </a:extLst>
          </p:cNvPr>
          <p:cNvSpPr/>
          <p:nvPr/>
        </p:nvSpPr>
        <p:spPr>
          <a:xfrm>
            <a:off x="2019564" y="520375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11269" name="Rectangle 11268">
            <a:extLst>
              <a:ext uri="{FF2B5EF4-FFF2-40B4-BE49-F238E27FC236}">
                <a16:creationId xmlns:a16="http://schemas.microsoft.com/office/drawing/2014/main" id="{75DE10AC-ED12-12AF-583D-E6F63CFEDD1A}"/>
              </a:ext>
            </a:extLst>
          </p:cNvPr>
          <p:cNvSpPr/>
          <p:nvPr/>
        </p:nvSpPr>
        <p:spPr>
          <a:xfrm>
            <a:off x="2046367" y="40758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Vanderbilt</a:t>
            </a:r>
          </a:p>
        </p:txBody>
      </p:sp>
      <p:sp>
        <p:nvSpPr>
          <p:cNvPr id="11270" name="Rectangle 11269">
            <a:extLst>
              <a:ext uri="{FF2B5EF4-FFF2-40B4-BE49-F238E27FC236}">
                <a16:creationId xmlns:a16="http://schemas.microsoft.com/office/drawing/2014/main" id="{71223035-515B-AF30-8C0A-3FA4774EB39D}"/>
              </a:ext>
            </a:extLst>
          </p:cNvPr>
          <p:cNvSpPr/>
          <p:nvPr/>
        </p:nvSpPr>
        <p:spPr>
          <a:xfrm>
            <a:off x="9030532" y="7203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Miami(Fla.)</a:t>
            </a:r>
          </a:p>
        </p:txBody>
      </p:sp>
      <p:sp>
        <p:nvSpPr>
          <p:cNvPr id="11271" name="Rectangle 11270">
            <a:extLst>
              <a:ext uri="{FF2B5EF4-FFF2-40B4-BE49-F238E27FC236}">
                <a16:creationId xmlns:a16="http://schemas.microsoft.com/office/drawing/2014/main" id="{FE42E03F-9A3F-DE8B-572C-38F6A2BF9EB3}"/>
              </a:ext>
            </a:extLst>
          </p:cNvPr>
          <p:cNvSpPr/>
          <p:nvPr/>
        </p:nvSpPr>
        <p:spPr>
          <a:xfrm>
            <a:off x="9030531" y="17660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11272" name="Rectangle 11271">
            <a:extLst>
              <a:ext uri="{FF2B5EF4-FFF2-40B4-BE49-F238E27FC236}">
                <a16:creationId xmlns:a16="http://schemas.microsoft.com/office/drawing/2014/main" id="{92FE4277-1C2F-0256-D837-312C9B5B4F00}"/>
              </a:ext>
            </a:extLst>
          </p:cNvPr>
          <p:cNvSpPr/>
          <p:nvPr/>
        </p:nvSpPr>
        <p:spPr>
          <a:xfrm>
            <a:off x="9014106" y="40866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11273" name="Rectangle 11272">
            <a:extLst>
              <a:ext uri="{FF2B5EF4-FFF2-40B4-BE49-F238E27FC236}">
                <a16:creationId xmlns:a16="http://schemas.microsoft.com/office/drawing/2014/main" id="{C5FA9A88-35A8-43F1-3F7F-7FEF20136A39}"/>
              </a:ext>
            </a:extLst>
          </p:cNvPr>
          <p:cNvSpPr/>
          <p:nvPr/>
        </p:nvSpPr>
        <p:spPr>
          <a:xfrm>
            <a:off x="9030531" y="430337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Minnesota</a:t>
            </a:r>
          </a:p>
        </p:txBody>
      </p:sp>
    </p:spTree>
    <p:extLst>
      <p:ext uri="{BB962C8B-B14F-4D97-AF65-F5344CB8AC3E}">
        <p14:creationId xmlns:p14="http://schemas.microsoft.com/office/powerpoint/2010/main" val="2543623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NCAA Tournament 2017: Download and print the bracket - mlive.com">
            <a:extLst>
              <a:ext uri="{FF2B5EF4-FFF2-40B4-BE49-F238E27FC236}">
                <a16:creationId xmlns:a16="http://schemas.microsoft.com/office/drawing/2014/main" id="{95BF8F8F-81F5-6D46-C802-1871FD829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0"/>
            <a:ext cx="11069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AA999A-A580-C196-E330-469B30334F3A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3-48 RIGHT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4F80D1-704A-1608-3EEC-75B537D85C87}"/>
              </a:ext>
            </a:extLst>
          </p:cNvPr>
          <p:cNvSpPr/>
          <p:nvPr/>
        </p:nvSpPr>
        <p:spPr>
          <a:xfrm>
            <a:off x="2800992" y="2490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BA0351-8048-75F9-A22C-AA6405B518F7}"/>
              </a:ext>
            </a:extLst>
          </p:cNvPr>
          <p:cNvSpPr/>
          <p:nvPr/>
        </p:nvSpPr>
        <p:spPr>
          <a:xfrm>
            <a:off x="3520951" y="6862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C139C6-474D-C2C1-76E7-7E25D786761B}"/>
              </a:ext>
            </a:extLst>
          </p:cNvPr>
          <p:cNvSpPr/>
          <p:nvPr/>
        </p:nvSpPr>
        <p:spPr>
          <a:xfrm>
            <a:off x="4256674" y="150389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0E27B8-53F6-451F-8BC5-260C631EE6E8}"/>
              </a:ext>
            </a:extLst>
          </p:cNvPr>
          <p:cNvSpPr/>
          <p:nvPr/>
        </p:nvSpPr>
        <p:spPr>
          <a:xfrm>
            <a:off x="1965419" y="760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167C3-C840-D0BC-CB5D-A6A301ADE126}"/>
              </a:ext>
            </a:extLst>
          </p:cNvPr>
          <p:cNvSpPr/>
          <p:nvPr/>
        </p:nvSpPr>
        <p:spPr>
          <a:xfrm>
            <a:off x="1965421" y="35130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94DB78-297B-250F-BCFA-F57F56C83AE1}"/>
              </a:ext>
            </a:extLst>
          </p:cNvPr>
          <p:cNvSpPr/>
          <p:nvPr/>
        </p:nvSpPr>
        <p:spPr>
          <a:xfrm>
            <a:off x="2800993" y="37213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F1AD30-93EF-88A5-76D6-2BF8F5B61A58}"/>
              </a:ext>
            </a:extLst>
          </p:cNvPr>
          <p:cNvSpPr/>
          <p:nvPr/>
        </p:nvSpPr>
        <p:spPr>
          <a:xfrm>
            <a:off x="3478910" y="411778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EE34DC-2433-9798-EC10-44EFB0F964E6}"/>
              </a:ext>
            </a:extLst>
          </p:cNvPr>
          <p:cNvSpPr/>
          <p:nvPr/>
        </p:nvSpPr>
        <p:spPr>
          <a:xfrm>
            <a:off x="4272441" y="51377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4C1332-3136-AD81-D1B5-1677DBA61E6B}"/>
              </a:ext>
            </a:extLst>
          </p:cNvPr>
          <p:cNvSpPr/>
          <p:nvPr/>
        </p:nvSpPr>
        <p:spPr>
          <a:xfrm>
            <a:off x="4426539" y="33259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F297ED-DDF0-9CD6-7030-E54B661B4035}"/>
              </a:ext>
            </a:extLst>
          </p:cNvPr>
          <p:cNvSpPr/>
          <p:nvPr/>
        </p:nvSpPr>
        <p:spPr>
          <a:xfrm>
            <a:off x="5530364" y="33360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Gonzaga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5E3EE2-3875-9D3E-93E7-44E912E13997}"/>
              </a:ext>
            </a:extLst>
          </p:cNvPr>
          <p:cNvSpPr/>
          <p:nvPr/>
        </p:nvSpPr>
        <p:spPr>
          <a:xfrm>
            <a:off x="9030531" y="346176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5281D2-B782-57C1-96DD-C4BFCBDD34D8}"/>
              </a:ext>
            </a:extLst>
          </p:cNvPr>
          <p:cNvSpPr/>
          <p:nvPr/>
        </p:nvSpPr>
        <p:spPr>
          <a:xfrm>
            <a:off x="8124446" y="36976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559370-8E3A-7E05-00D3-4CB65AD327AA}"/>
              </a:ext>
            </a:extLst>
          </p:cNvPr>
          <p:cNvSpPr/>
          <p:nvPr/>
        </p:nvSpPr>
        <p:spPr>
          <a:xfrm>
            <a:off x="7361088" y="41013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CBE006-CECB-F819-BCDC-91C0A94F0614}"/>
              </a:ext>
            </a:extLst>
          </p:cNvPr>
          <p:cNvSpPr/>
          <p:nvPr/>
        </p:nvSpPr>
        <p:spPr>
          <a:xfrm>
            <a:off x="6614853" y="51502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04D496-55A4-E725-B7EB-1564DFA8CAD9}"/>
              </a:ext>
            </a:extLst>
          </p:cNvPr>
          <p:cNvSpPr/>
          <p:nvPr/>
        </p:nvSpPr>
        <p:spPr>
          <a:xfrm>
            <a:off x="6651366" y="334615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660A49-B18D-5BA4-1454-508686E7519F}"/>
              </a:ext>
            </a:extLst>
          </p:cNvPr>
          <p:cNvSpPr/>
          <p:nvPr/>
        </p:nvSpPr>
        <p:spPr>
          <a:xfrm>
            <a:off x="8949543" y="66077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A79739-1A33-B0A7-D17E-3E400A6DDC7A}"/>
              </a:ext>
            </a:extLst>
          </p:cNvPr>
          <p:cNvSpPr/>
          <p:nvPr/>
        </p:nvSpPr>
        <p:spPr>
          <a:xfrm>
            <a:off x="8250605" y="64405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D3B136-C0C0-626C-AF30-AE03966423AE}"/>
              </a:ext>
            </a:extLst>
          </p:cNvPr>
          <p:cNvSpPr/>
          <p:nvPr/>
        </p:nvSpPr>
        <p:spPr>
          <a:xfrm>
            <a:off x="7432751" y="60368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AD6E4B-7E22-66BE-4AAC-D768A5D748AD}"/>
              </a:ext>
            </a:extLst>
          </p:cNvPr>
          <p:cNvSpPr/>
          <p:nvPr/>
        </p:nvSpPr>
        <p:spPr>
          <a:xfrm>
            <a:off x="9080546" y="238848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F67F55-CF66-26FA-073B-9FD3467EF045}"/>
              </a:ext>
            </a:extLst>
          </p:cNvPr>
          <p:cNvSpPr/>
          <p:nvPr/>
        </p:nvSpPr>
        <p:spPr>
          <a:xfrm>
            <a:off x="8199990" y="19317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EC3F1D-982A-1D35-5D8A-1C9053454F7C}"/>
              </a:ext>
            </a:extLst>
          </p:cNvPr>
          <p:cNvSpPr/>
          <p:nvPr/>
        </p:nvSpPr>
        <p:spPr>
          <a:xfrm>
            <a:off x="7432751" y="260571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E14363-2F47-5B9B-F31A-1BA6F0360DE2}"/>
              </a:ext>
            </a:extLst>
          </p:cNvPr>
          <p:cNvSpPr/>
          <p:nvPr/>
        </p:nvSpPr>
        <p:spPr>
          <a:xfrm>
            <a:off x="6786865" y="151475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CC9237-50CB-38C4-3614-CAA98909311A}"/>
              </a:ext>
            </a:extLst>
          </p:cNvPr>
          <p:cNvSpPr/>
          <p:nvPr/>
        </p:nvSpPr>
        <p:spPr>
          <a:xfrm>
            <a:off x="1965421" y="15069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9A82F6-0D42-2DBE-C6F8-98CCA7E410C7}"/>
              </a:ext>
            </a:extLst>
          </p:cNvPr>
          <p:cNvSpPr/>
          <p:nvPr/>
        </p:nvSpPr>
        <p:spPr>
          <a:xfrm>
            <a:off x="2800993" y="12911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BBD8C5-00C8-54F0-D553-C6412C458E4C}"/>
              </a:ext>
            </a:extLst>
          </p:cNvPr>
          <p:cNvSpPr/>
          <p:nvPr/>
        </p:nvSpPr>
        <p:spPr>
          <a:xfrm>
            <a:off x="2056893" y="31882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5CE448-82EB-C110-3485-A160BD8FB2AE}"/>
              </a:ext>
            </a:extLst>
          </p:cNvPr>
          <p:cNvSpPr/>
          <p:nvPr/>
        </p:nvSpPr>
        <p:spPr>
          <a:xfrm>
            <a:off x="2772994" y="30563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1A2F0E-79DE-BF15-539D-53E0AC11CA3C}"/>
              </a:ext>
            </a:extLst>
          </p:cNvPr>
          <p:cNvSpPr/>
          <p:nvPr/>
        </p:nvSpPr>
        <p:spPr>
          <a:xfrm>
            <a:off x="3478910" y="25777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FAFD4F-4C00-C78C-1C64-FF8D183E1B5A}"/>
              </a:ext>
            </a:extLst>
          </p:cNvPr>
          <p:cNvSpPr/>
          <p:nvPr/>
        </p:nvSpPr>
        <p:spPr>
          <a:xfrm>
            <a:off x="9067096" y="260558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03A216-A3B0-F9B2-8206-E543F10F61B2}"/>
              </a:ext>
            </a:extLst>
          </p:cNvPr>
          <p:cNvSpPr/>
          <p:nvPr/>
        </p:nvSpPr>
        <p:spPr>
          <a:xfrm>
            <a:off x="8250605" y="30016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DEDB248-B795-5C90-71AA-9D916B7DB63B}"/>
              </a:ext>
            </a:extLst>
          </p:cNvPr>
          <p:cNvSpPr/>
          <p:nvPr/>
        </p:nvSpPr>
        <p:spPr>
          <a:xfrm>
            <a:off x="9054660" y="665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D2B5BF-DCFF-7C39-96FD-731AA32C19F7}"/>
              </a:ext>
            </a:extLst>
          </p:cNvPr>
          <p:cNvSpPr/>
          <p:nvPr/>
        </p:nvSpPr>
        <p:spPr>
          <a:xfrm>
            <a:off x="8199991" y="26834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FA57A5D-65BC-26DA-BBD8-75960B070A7B}"/>
              </a:ext>
            </a:extLst>
          </p:cNvPr>
          <p:cNvSpPr/>
          <p:nvPr/>
        </p:nvSpPr>
        <p:spPr>
          <a:xfrm>
            <a:off x="7432751" y="65099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EDFE60-F7A6-33FD-70AC-813AB1322E9E}"/>
              </a:ext>
            </a:extLst>
          </p:cNvPr>
          <p:cNvSpPr/>
          <p:nvPr/>
        </p:nvSpPr>
        <p:spPr>
          <a:xfrm>
            <a:off x="2011781" y="49263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55CFCB2-6F84-5251-77A9-1335144D5CDB}"/>
              </a:ext>
            </a:extLst>
          </p:cNvPr>
          <p:cNvSpPr/>
          <p:nvPr/>
        </p:nvSpPr>
        <p:spPr>
          <a:xfrm>
            <a:off x="2921861" y="473702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B3AF398-8826-750C-F5D6-C0659143B47C}"/>
              </a:ext>
            </a:extLst>
          </p:cNvPr>
          <p:cNvSpPr/>
          <p:nvPr/>
        </p:nvSpPr>
        <p:spPr>
          <a:xfrm>
            <a:off x="8991556" y="578840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20CBFA4-F6F4-03E9-492B-2BCBE1700641}"/>
              </a:ext>
            </a:extLst>
          </p:cNvPr>
          <p:cNvSpPr/>
          <p:nvPr/>
        </p:nvSpPr>
        <p:spPr>
          <a:xfrm>
            <a:off x="8199989" y="538322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B90CE9-E3C3-72C7-EB15-4BD6A704179D}"/>
              </a:ext>
            </a:extLst>
          </p:cNvPr>
          <p:cNvSpPr/>
          <p:nvPr/>
        </p:nvSpPr>
        <p:spPr>
          <a:xfrm>
            <a:off x="9014107" y="324094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21CB365-5F8D-EC4B-6EF2-17742AD91C62}"/>
              </a:ext>
            </a:extLst>
          </p:cNvPr>
          <p:cNvSpPr/>
          <p:nvPr/>
        </p:nvSpPr>
        <p:spPr>
          <a:xfrm>
            <a:off x="2009053" y="601346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Mary’s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83D08F1-B13B-11A6-8EF4-08B529F88F14}"/>
              </a:ext>
            </a:extLst>
          </p:cNvPr>
          <p:cNvSpPr/>
          <p:nvPr/>
        </p:nvSpPr>
        <p:spPr>
          <a:xfrm>
            <a:off x="3594507" y="60256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Saint Mary’s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DA4D54-1E3E-3E04-88FB-8B6084C0383E}"/>
              </a:ext>
            </a:extLst>
          </p:cNvPr>
          <p:cNvSpPr/>
          <p:nvPr/>
        </p:nvSpPr>
        <p:spPr>
          <a:xfrm>
            <a:off x="2963887" y="641227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Saint Mary’s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F06040-EF91-31E0-DAE6-E0848F93174D}"/>
              </a:ext>
            </a:extLst>
          </p:cNvPr>
          <p:cNvSpPr/>
          <p:nvPr/>
        </p:nvSpPr>
        <p:spPr>
          <a:xfrm>
            <a:off x="2046368" y="660746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C2C151-604F-6052-0786-61A94C9E7B0D}"/>
              </a:ext>
            </a:extLst>
          </p:cNvPr>
          <p:cNvSpPr/>
          <p:nvPr/>
        </p:nvSpPr>
        <p:spPr>
          <a:xfrm>
            <a:off x="2021079" y="17753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SMU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EDC858E-788A-5E69-F4F4-2EEF701AC139}"/>
              </a:ext>
            </a:extLst>
          </p:cNvPr>
          <p:cNvSpPr/>
          <p:nvPr/>
        </p:nvSpPr>
        <p:spPr>
          <a:xfrm>
            <a:off x="2772979" y="19562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SMU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1F948B0-27F4-8778-6187-C7AB91DFEC41}"/>
              </a:ext>
            </a:extLst>
          </p:cNvPr>
          <p:cNvSpPr/>
          <p:nvPr/>
        </p:nvSpPr>
        <p:spPr>
          <a:xfrm>
            <a:off x="2021079" y="43117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9CCAD51-1CE9-C3EF-A66C-71CF48443A03}"/>
              </a:ext>
            </a:extLst>
          </p:cNvPr>
          <p:cNvSpPr/>
          <p:nvPr/>
        </p:nvSpPr>
        <p:spPr>
          <a:xfrm>
            <a:off x="8991556" y="15467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A625E5-41BD-6E6A-0241-1282EE8755DE}"/>
              </a:ext>
            </a:extLst>
          </p:cNvPr>
          <p:cNvSpPr/>
          <p:nvPr/>
        </p:nvSpPr>
        <p:spPr>
          <a:xfrm>
            <a:off x="8250604" y="130198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C3CBE68-E78B-1F8D-BA4C-D7234912B027}"/>
              </a:ext>
            </a:extLst>
          </p:cNvPr>
          <p:cNvSpPr/>
          <p:nvPr/>
        </p:nvSpPr>
        <p:spPr>
          <a:xfrm>
            <a:off x="1965420" y="9266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B54B96E-C130-3187-DAE6-F46A2F289720}"/>
              </a:ext>
            </a:extLst>
          </p:cNvPr>
          <p:cNvSpPr/>
          <p:nvPr/>
        </p:nvSpPr>
        <p:spPr>
          <a:xfrm>
            <a:off x="8977568" y="51764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Cincinnati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FA9150-A608-B2C6-DE1F-E73683DEDD46}"/>
              </a:ext>
            </a:extLst>
          </p:cNvPr>
          <p:cNvSpPr/>
          <p:nvPr/>
        </p:nvSpPr>
        <p:spPr>
          <a:xfrm>
            <a:off x="2033752" y="26057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South Carolina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7E3C078-60E6-4AD1-4E3F-5A20BFCBC00B}"/>
              </a:ext>
            </a:extLst>
          </p:cNvPr>
          <p:cNvSpPr/>
          <p:nvPr/>
        </p:nvSpPr>
        <p:spPr>
          <a:xfrm>
            <a:off x="9014124" y="9022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E44A305-AE0A-3D4C-0050-AD6310451DEB}"/>
              </a:ext>
            </a:extLst>
          </p:cNvPr>
          <p:cNvSpPr/>
          <p:nvPr/>
        </p:nvSpPr>
        <p:spPr>
          <a:xfrm>
            <a:off x="1965419" y="234742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27AF2ED-C790-6657-7387-32A0B88D7008}"/>
              </a:ext>
            </a:extLst>
          </p:cNvPr>
          <p:cNvSpPr/>
          <p:nvPr/>
        </p:nvSpPr>
        <p:spPr>
          <a:xfrm>
            <a:off x="9030531" y="17660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D93B78E-A58C-9370-1E8B-688BF9C2F162}"/>
              </a:ext>
            </a:extLst>
          </p:cNvPr>
          <p:cNvSpPr/>
          <p:nvPr/>
        </p:nvSpPr>
        <p:spPr>
          <a:xfrm>
            <a:off x="1978876" y="580604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C81C916-7408-B7CC-A2FA-CCAD627F3B94}"/>
              </a:ext>
            </a:extLst>
          </p:cNvPr>
          <p:cNvSpPr/>
          <p:nvPr/>
        </p:nvSpPr>
        <p:spPr>
          <a:xfrm>
            <a:off x="8977568" y="49515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12288" name="Rectangle 12287">
            <a:extLst>
              <a:ext uri="{FF2B5EF4-FFF2-40B4-BE49-F238E27FC236}">
                <a16:creationId xmlns:a16="http://schemas.microsoft.com/office/drawing/2014/main" id="{7B1A1CC4-026E-10FD-4EBF-A0145E0D8131}"/>
              </a:ext>
            </a:extLst>
          </p:cNvPr>
          <p:cNvSpPr/>
          <p:nvPr/>
        </p:nvSpPr>
        <p:spPr>
          <a:xfrm>
            <a:off x="9012568" y="60141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12289" name="Rectangle 12288">
            <a:extLst>
              <a:ext uri="{FF2B5EF4-FFF2-40B4-BE49-F238E27FC236}">
                <a16:creationId xmlns:a16="http://schemas.microsoft.com/office/drawing/2014/main" id="{5773E16C-EC05-F1C0-91AE-3CB2D54310BA}"/>
              </a:ext>
            </a:extLst>
          </p:cNvPr>
          <p:cNvSpPr/>
          <p:nvPr/>
        </p:nvSpPr>
        <p:spPr>
          <a:xfrm>
            <a:off x="2890300" y="53804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Florida St.</a:t>
            </a:r>
          </a:p>
        </p:txBody>
      </p:sp>
      <p:sp>
        <p:nvSpPr>
          <p:cNvPr id="12291" name="Rectangle 12290">
            <a:extLst>
              <a:ext uri="{FF2B5EF4-FFF2-40B4-BE49-F238E27FC236}">
                <a16:creationId xmlns:a16="http://schemas.microsoft.com/office/drawing/2014/main" id="{5D4FCC56-1846-29B9-F913-D1801E2CDE51}"/>
              </a:ext>
            </a:extLst>
          </p:cNvPr>
          <p:cNvSpPr/>
          <p:nvPr/>
        </p:nvSpPr>
        <p:spPr>
          <a:xfrm>
            <a:off x="8199989" y="473614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12292" name="Rectangle 12291">
            <a:extLst>
              <a:ext uri="{FF2B5EF4-FFF2-40B4-BE49-F238E27FC236}">
                <a16:creationId xmlns:a16="http://schemas.microsoft.com/office/drawing/2014/main" id="{01C1B6EA-8474-2FD5-072B-8DFA0D28C909}"/>
              </a:ext>
            </a:extLst>
          </p:cNvPr>
          <p:cNvSpPr/>
          <p:nvPr/>
        </p:nvSpPr>
        <p:spPr>
          <a:xfrm>
            <a:off x="9030531" y="430337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Minnesota</a:t>
            </a:r>
          </a:p>
        </p:txBody>
      </p:sp>
      <p:sp>
        <p:nvSpPr>
          <p:cNvPr id="12293" name="Rectangle 12292">
            <a:extLst>
              <a:ext uri="{FF2B5EF4-FFF2-40B4-BE49-F238E27FC236}">
                <a16:creationId xmlns:a16="http://schemas.microsoft.com/office/drawing/2014/main" id="{52925F83-0C6F-DD5A-AF07-DD3457BFE964}"/>
              </a:ext>
            </a:extLst>
          </p:cNvPr>
          <p:cNvSpPr/>
          <p:nvPr/>
        </p:nvSpPr>
        <p:spPr>
          <a:xfrm>
            <a:off x="9014106" y="40866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12294" name="Rectangle 12293">
            <a:extLst>
              <a:ext uri="{FF2B5EF4-FFF2-40B4-BE49-F238E27FC236}">
                <a16:creationId xmlns:a16="http://schemas.microsoft.com/office/drawing/2014/main" id="{E6DF2523-A1E7-2210-AAED-6C27EDCC3363}"/>
              </a:ext>
            </a:extLst>
          </p:cNvPr>
          <p:cNvSpPr/>
          <p:nvPr/>
        </p:nvSpPr>
        <p:spPr>
          <a:xfrm>
            <a:off x="9030532" y="7203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Miami(Fla.)</a:t>
            </a:r>
          </a:p>
        </p:txBody>
      </p:sp>
      <p:sp>
        <p:nvSpPr>
          <p:cNvPr id="12295" name="Rectangle 12294">
            <a:extLst>
              <a:ext uri="{FF2B5EF4-FFF2-40B4-BE49-F238E27FC236}">
                <a16:creationId xmlns:a16="http://schemas.microsoft.com/office/drawing/2014/main" id="{BBC2A61B-D364-5A7A-2953-68BD973ED966}"/>
              </a:ext>
            </a:extLst>
          </p:cNvPr>
          <p:cNvSpPr/>
          <p:nvPr/>
        </p:nvSpPr>
        <p:spPr>
          <a:xfrm>
            <a:off x="2019564" y="520375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12296" name="Rectangle 12295">
            <a:extLst>
              <a:ext uri="{FF2B5EF4-FFF2-40B4-BE49-F238E27FC236}">
                <a16:creationId xmlns:a16="http://schemas.microsoft.com/office/drawing/2014/main" id="{F0A52F64-3E22-F3A7-5314-990BABF6BB5F}"/>
              </a:ext>
            </a:extLst>
          </p:cNvPr>
          <p:cNvSpPr/>
          <p:nvPr/>
        </p:nvSpPr>
        <p:spPr>
          <a:xfrm>
            <a:off x="2033751" y="40745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Vanderbilt</a:t>
            </a:r>
          </a:p>
        </p:txBody>
      </p:sp>
      <p:sp>
        <p:nvSpPr>
          <p:cNvPr id="12297" name="Rectangle 12296">
            <a:extLst>
              <a:ext uri="{FF2B5EF4-FFF2-40B4-BE49-F238E27FC236}">
                <a16:creationId xmlns:a16="http://schemas.microsoft.com/office/drawing/2014/main" id="{CCAC4D28-7B4C-8C2E-0348-1311137F3AAE}"/>
              </a:ext>
            </a:extLst>
          </p:cNvPr>
          <p:cNvSpPr/>
          <p:nvPr/>
        </p:nvSpPr>
        <p:spPr>
          <a:xfrm>
            <a:off x="2021080" y="7018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Wisconsin</a:t>
            </a:r>
          </a:p>
        </p:txBody>
      </p:sp>
    </p:spTree>
    <p:extLst>
      <p:ext uri="{BB962C8B-B14F-4D97-AF65-F5344CB8AC3E}">
        <p14:creationId xmlns:p14="http://schemas.microsoft.com/office/powerpoint/2010/main" val="4191341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NCAA Tournament 2017: Download and print the bracket - mlive.com">
            <a:extLst>
              <a:ext uri="{FF2B5EF4-FFF2-40B4-BE49-F238E27FC236}">
                <a16:creationId xmlns:a16="http://schemas.microsoft.com/office/drawing/2014/main" id="{4E2F3D30-9D39-9326-2B0B-1BA93390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0"/>
            <a:ext cx="11069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11F8A8-9F6A-6A49-FABF-00F4901A90DE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4-40 RIGHT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9BE02E-07DB-3AB9-E262-13A46A55D4E1}"/>
              </a:ext>
            </a:extLst>
          </p:cNvPr>
          <p:cNvSpPr/>
          <p:nvPr/>
        </p:nvSpPr>
        <p:spPr>
          <a:xfrm>
            <a:off x="1965421" y="35130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B3A524-4DFD-C394-1A91-C5C3E7ADEE3F}"/>
              </a:ext>
            </a:extLst>
          </p:cNvPr>
          <p:cNvSpPr/>
          <p:nvPr/>
        </p:nvSpPr>
        <p:spPr>
          <a:xfrm>
            <a:off x="2800993" y="37213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53FCB-1272-2403-9A68-7B39377EA33A}"/>
              </a:ext>
            </a:extLst>
          </p:cNvPr>
          <p:cNvSpPr/>
          <p:nvPr/>
        </p:nvSpPr>
        <p:spPr>
          <a:xfrm>
            <a:off x="3478910" y="411778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156F-FC44-8DB6-DD7D-2160F0391DC6}"/>
              </a:ext>
            </a:extLst>
          </p:cNvPr>
          <p:cNvSpPr/>
          <p:nvPr/>
        </p:nvSpPr>
        <p:spPr>
          <a:xfrm>
            <a:off x="4272441" y="51377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FB8C70-E76C-A246-43C9-CE97803B4017}"/>
              </a:ext>
            </a:extLst>
          </p:cNvPr>
          <p:cNvSpPr/>
          <p:nvPr/>
        </p:nvSpPr>
        <p:spPr>
          <a:xfrm>
            <a:off x="4426539" y="33259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961462-1661-8D07-55BB-B1548E699FE8}"/>
              </a:ext>
            </a:extLst>
          </p:cNvPr>
          <p:cNvSpPr/>
          <p:nvPr/>
        </p:nvSpPr>
        <p:spPr>
          <a:xfrm>
            <a:off x="5530364" y="33360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Gonzaga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168D9F-FF5E-FE35-2ED9-B23EBDF15938}"/>
              </a:ext>
            </a:extLst>
          </p:cNvPr>
          <p:cNvSpPr/>
          <p:nvPr/>
        </p:nvSpPr>
        <p:spPr>
          <a:xfrm>
            <a:off x="6614853" y="51502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E1FA7B-1DF7-A1CF-DDCB-D1791F7E42F3}"/>
              </a:ext>
            </a:extLst>
          </p:cNvPr>
          <p:cNvSpPr/>
          <p:nvPr/>
        </p:nvSpPr>
        <p:spPr>
          <a:xfrm>
            <a:off x="9080546" y="238848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4B6A9-7B34-5F06-4F0A-0A67B6E343C2}"/>
              </a:ext>
            </a:extLst>
          </p:cNvPr>
          <p:cNvSpPr/>
          <p:nvPr/>
        </p:nvSpPr>
        <p:spPr>
          <a:xfrm>
            <a:off x="8199990" y="19317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E52F38-2595-7127-E9DA-032E2A4FDC20}"/>
              </a:ext>
            </a:extLst>
          </p:cNvPr>
          <p:cNvSpPr/>
          <p:nvPr/>
        </p:nvSpPr>
        <p:spPr>
          <a:xfrm>
            <a:off x="7432751" y="260571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D8298-0759-AF8A-8C54-D4927CFD12D5}"/>
              </a:ext>
            </a:extLst>
          </p:cNvPr>
          <p:cNvSpPr/>
          <p:nvPr/>
        </p:nvSpPr>
        <p:spPr>
          <a:xfrm>
            <a:off x="6786865" y="151475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ABF263-8881-189F-063A-65438A207578}"/>
              </a:ext>
            </a:extLst>
          </p:cNvPr>
          <p:cNvSpPr/>
          <p:nvPr/>
        </p:nvSpPr>
        <p:spPr>
          <a:xfrm>
            <a:off x="6635872" y="333646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Oregon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136B84-CE11-3CE2-37AB-0DF9EA549C94}"/>
              </a:ext>
            </a:extLst>
          </p:cNvPr>
          <p:cNvSpPr/>
          <p:nvPr/>
        </p:nvSpPr>
        <p:spPr>
          <a:xfrm>
            <a:off x="2046368" y="660746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4FD015-DF1A-8285-5A67-3E1E925F0275}"/>
              </a:ext>
            </a:extLst>
          </p:cNvPr>
          <p:cNvSpPr/>
          <p:nvPr/>
        </p:nvSpPr>
        <p:spPr>
          <a:xfrm>
            <a:off x="2776822" y="643573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Arizona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6FD0B3-E293-391A-ACEE-44CFE4ED5161}"/>
              </a:ext>
            </a:extLst>
          </p:cNvPr>
          <p:cNvSpPr/>
          <p:nvPr/>
        </p:nvSpPr>
        <p:spPr>
          <a:xfrm>
            <a:off x="3478910" y="60279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Arizona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4FE0F4-91EE-D432-865A-4B8220992376}"/>
              </a:ext>
            </a:extLst>
          </p:cNvPr>
          <p:cNvSpPr/>
          <p:nvPr/>
        </p:nvSpPr>
        <p:spPr>
          <a:xfrm>
            <a:off x="2800992" y="2490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F1D1F5-244B-7AE4-E09B-A376A5C13838}"/>
              </a:ext>
            </a:extLst>
          </p:cNvPr>
          <p:cNvSpPr/>
          <p:nvPr/>
        </p:nvSpPr>
        <p:spPr>
          <a:xfrm>
            <a:off x="3520951" y="6862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517DE9-600C-F516-D897-A079AEA163EE}"/>
              </a:ext>
            </a:extLst>
          </p:cNvPr>
          <p:cNvSpPr/>
          <p:nvPr/>
        </p:nvSpPr>
        <p:spPr>
          <a:xfrm>
            <a:off x="4256674" y="150389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619705-966D-0D85-FDFE-6E88744B3381}"/>
              </a:ext>
            </a:extLst>
          </p:cNvPr>
          <p:cNvSpPr/>
          <p:nvPr/>
        </p:nvSpPr>
        <p:spPr>
          <a:xfrm>
            <a:off x="1965419" y="760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0D9C4F-C401-7906-0590-44F0E5C8245A}"/>
              </a:ext>
            </a:extLst>
          </p:cNvPr>
          <p:cNvSpPr/>
          <p:nvPr/>
        </p:nvSpPr>
        <p:spPr>
          <a:xfrm>
            <a:off x="9030531" y="346176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D24858-E8F0-09CF-A759-D2E1F414582F}"/>
              </a:ext>
            </a:extLst>
          </p:cNvPr>
          <p:cNvSpPr/>
          <p:nvPr/>
        </p:nvSpPr>
        <p:spPr>
          <a:xfrm>
            <a:off x="8124446" y="36976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81B600-4D09-108D-76B2-2E45943B6B23}"/>
              </a:ext>
            </a:extLst>
          </p:cNvPr>
          <p:cNvSpPr/>
          <p:nvPr/>
        </p:nvSpPr>
        <p:spPr>
          <a:xfrm>
            <a:off x="7361088" y="41013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B7D98D-9455-CDA3-5D04-FF3E0CD315D8}"/>
              </a:ext>
            </a:extLst>
          </p:cNvPr>
          <p:cNvSpPr/>
          <p:nvPr/>
        </p:nvSpPr>
        <p:spPr>
          <a:xfrm>
            <a:off x="8949543" y="66077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3B5521-5AF1-3C88-21EB-59C7948AA5BD}"/>
              </a:ext>
            </a:extLst>
          </p:cNvPr>
          <p:cNvSpPr/>
          <p:nvPr/>
        </p:nvSpPr>
        <p:spPr>
          <a:xfrm>
            <a:off x="8250605" y="64405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BD0EC3-775D-3CB5-1B1C-9F1102589975}"/>
              </a:ext>
            </a:extLst>
          </p:cNvPr>
          <p:cNvSpPr/>
          <p:nvPr/>
        </p:nvSpPr>
        <p:spPr>
          <a:xfrm>
            <a:off x="7432751" y="60368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FE36F0-6015-E5C7-0B56-65A68707B490}"/>
              </a:ext>
            </a:extLst>
          </p:cNvPr>
          <p:cNvSpPr/>
          <p:nvPr/>
        </p:nvSpPr>
        <p:spPr>
          <a:xfrm>
            <a:off x="8991556" y="578840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EA93A3-3F45-43D0-E692-9F8E94A346D1}"/>
              </a:ext>
            </a:extLst>
          </p:cNvPr>
          <p:cNvSpPr/>
          <p:nvPr/>
        </p:nvSpPr>
        <p:spPr>
          <a:xfrm>
            <a:off x="8199989" y="538322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05D2F4C-48BF-A273-57D5-C6B2693667B5}"/>
              </a:ext>
            </a:extLst>
          </p:cNvPr>
          <p:cNvSpPr/>
          <p:nvPr/>
        </p:nvSpPr>
        <p:spPr>
          <a:xfrm>
            <a:off x="8991556" y="43343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Middle Tenn.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0E439A9-9E1A-A9C9-9939-24AB605AE545}"/>
              </a:ext>
            </a:extLst>
          </p:cNvPr>
          <p:cNvSpPr/>
          <p:nvPr/>
        </p:nvSpPr>
        <p:spPr>
          <a:xfrm>
            <a:off x="8124431" y="47534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Middle Tenn.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3FD8D3-E450-77D4-2950-EFF58BC5BD8F}"/>
              </a:ext>
            </a:extLst>
          </p:cNvPr>
          <p:cNvSpPr/>
          <p:nvPr/>
        </p:nvSpPr>
        <p:spPr>
          <a:xfrm>
            <a:off x="9012568" y="60141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03D7B-EB54-10EE-2FF8-E59BED9A73C3}"/>
              </a:ext>
            </a:extLst>
          </p:cNvPr>
          <p:cNvSpPr/>
          <p:nvPr/>
        </p:nvSpPr>
        <p:spPr>
          <a:xfrm>
            <a:off x="8977568" y="51764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Cincinnati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20F9B2-FB0A-54F1-8949-C93256C3DF5D}"/>
              </a:ext>
            </a:extLst>
          </p:cNvPr>
          <p:cNvSpPr/>
          <p:nvPr/>
        </p:nvSpPr>
        <p:spPr>
          <a:xfrm>
            <a:off x="2021079" y="17753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SMU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67178A-722A-3207-A0A9-B95D3EC4CEF7}"/>
              </a:ext>
            </a:extLst>
          </p:cNvPr>
          <p:cNvSpPr/>
          <p:nvPr/>
        </p:nvSpPr>
        <p:spPr>
          <a:xfrm>
            <a:off x="2772979" y="19562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SMU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6B4CB9-8A7E-0E78-732E-935708D68403}"/>
              </a:ext>
            </a:extLst>
          </p:cNvPr>
          <p:cNvSpPr/>
          <p:nvPr/>
        </p:nvSpPr>
        <p:spPr>
          <a:xfrm>
            <a:off x="3520950" y="258192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SMU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8D01F6-D330-E992-6E95-1475B6BD82D0}"/>
              </a:ext>
            </a:extLst>
          </p:cNvPr>
          <p:cNvSpPr/>
          <p:nvPr/>
        </p:nvSpPr>
        <p:spPr>
          <a:xfrm>
            <a:off x="2009053" y="601346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Mary’s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B3A2CB-2464-BB91-C02F-028FE7A49EF2}"/>
              </a:ext>
            </a:extLst>
          </p:cNvPr>
          <p:cNvSpPr/>
          <p:nvPr/>
        </p:nvSpPr>
        <p:spPr>
          <a:xfrm>
            <a:off x="1977491" y="904116"/>
            <a:ext cx="1354258" cy="272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UNC Wilmington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0959F7-07F0-A5D7-C137-485696F77C33}"/>
              </a:ext>
            </a:extLst>
          </p:cNvPr>
          <p:cNvSpPr/>
          <p:nvPr/>
        </p:nvSpPr>
        <p:spPr>
          <a:xfrm>
            <a:off x="2872096" y="1322275"/>
            <a:ext cx="1354258" cy="272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UNC Wilmington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D8E32C-32D3-147F-AFD5-EAED54753E0C}"/>
              </a:ext>
            </a:extLst>
          </p:cNvPr>
          <p:cNvSpPr/>
          <p:nvPr/>
        </p:nvSpPr>
        <p:spPr>
          <a:xfrm>
            <a:off x="8892487" y="1541694"/>
            <a:ext cx="1354258" cy="272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Vermont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9B61B2-3A48-D695-4905-63297E857D8F}"/>
              </a:ext>
            </a:extLst>
          </p:cNvPr>
          <p:cNvSpPr/>
          <p:nvPr/>
        </p:nvSpPr>
        <p:spPr>
          <a:xfrm>
            <a:off x="8152333" y="1327725"/>
            <a:ext cx="1354258" cy="272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Vermont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54C032-A42C-F82F-0702-B1F8621B2356}"/>
              </a:ext>
            </a:extLst>
          </p:cNvPr>
          <p:cNvSpPr/>
          <p:nvPr/>
        </p:nvSpPr>
        <p:spPr>
          <a:xfrm>
            <a:off x="7402779" y="679816"/>
            <a:ext cx="1354258" cy="272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4C4B0F-4C50-9E2F-B623-165A7EF567E3}"/>
              </a:ext>
            </a:extLst>
          </p:cNvPr>
          <p:cNvSpPr/>
          <p:nvPr/>
        </p:nvSpPr>
        <p:spPr>
          <a:xfrm>
            <a:off x="2056893" y="31882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707C58-E0F7-CCA6-0A24-FAE3A97FE6FA}"/>
              </a:ext>
            </a:extLst>
          </p:cNvPr>
          <p:cNvSpPr/>
          <p:nvPr/>
        </p:nvSpPr>
        <p:spPr>
          <a:xfrm>
            <a:off x="2011781" y="49263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B1CE5C-4321-6348-FDD9-2B79E83E45CD}"/>
              </a:ext>
            </a:extLst>
          </p:cNvPr>
          <p:cNvSpPr/>
          <p:nvPr/>
        </p:nvSpPr>
        <p:spPr>
          <a:xfrm>
            <a:off x="2921861" y="473702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3C5D73A-B778-984B-E139-B4191D97153D}"/>
              </a:ext>
            </a:extLst>
          </p:cNvPr>
          <p:cNvSpPr/>
          <p:nvPr/>
        </p:nvSpPr>
        <p:spPr>
          <a:xfrm>
            <a:off x="2772994" y="30563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9807F6-DA43-32B2-8279-18734B23B080}"/>
              </a:ext>
            </a:extLst>
          </p:cNvPr>
          <p:cNvSpPr/>
          <p:nvPr/>
        </p:nvSpPr>
        <p:spPr>
          <a:xfrm>
            <a:off x="1975769" y="2401451"/>
            <a:ext cx="1354258" cy="272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New Mexico St.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63AAEF2-F6DC-EBA7-8350-567E4324F31A}"/>
              </a:ext>
            </a:extLst>
          </p:cNvPr>
          <p:cNvSpPr/>
          <p:nvPr/>
        </p:nvSpPr>
        <p:spPr>
          <a:xfrm>
            <a:off x="8860253" y="888898"/>
            <a:ext cx="1354258" cy="272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Nevada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A4B454-EB82-A6FC-40B8-E6EAFD49BAE1}"/>
              </a:ext>
            </a:extLst>
          </p:cNvPr>
          <p:cNvSpPr/>
          <p:nvPr/>
        </p:nvSpPr>
        <p:spPr>
          <a:xfrm>
            <a:off x="1965421" y="15069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57A42A-C67D-A440-0B06-6D04A470AC97}"/>
              </a:ext>
            </a:extLst>
          </p:cNvPr>
          <p:cNvSpPr/>
          <p:nvPr/>
        </p:nvSpPr>
        <p:spPr>
          <a:xfrm>
            <a:off x="2021080" y="7018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12D5030-72E5-3793-C237-2A999B61853C}"/>
              </a:ext>
            </a:extLst>
          </p:cNvPr>
          <p:cNvSpPr/>
          <p:nvPr/>
        </p:nvSpPr>
        <p:spPr>
          <a:xfrm>
            <a:off x="2033752" y="26057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South Carolina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E204EF8-C86E-E6E0-2D2E-481B2F6E45EE}"/>
              </a:ext>
            </a:extLst>
          </p:cNvPr>
          <p:cNvSpPr/>
          <p:nvPr/>
        </p:nvSpPr>
        <p:spPr>
          <a:xfrm>
            <a:off x="1978876" y="580604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D0EEAC-601F-DE69-7A19-9A43CF947805}"/>
              </a:ext>
            </a:extLst>
          </p:cNvPr>
          <p:cNvSpPr/>
          <p:nvPr/>
        </p:nvSpPr>
        <p:spPr>
          <a:xfrm>
            <a:off x="2800992" y="54031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Florida St.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6BD1BBC-FF21-517B-2621-C0BEB9B1A1B7}"/>
              </a:ext>
            </a:extLst>
          </p:cNvPr>
          <p:cNvSpPr/>
          <p:nvPr/>
        </p:nvSpPr>
        <p:spPr>
          <a:xfrm>
            <a:off x="9030531" y="49263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Winthrop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475247-36F8-438A-FFA2-9CC30EF5B543}"/>
              </a:ext>
            </a:extLst>
          </p:cNvPr>
          <p:cNvSpPr/>
          <p:nvPr/>
        </p:nvSpPr>
        <p:spPr>
          <a:xfrm>
            <a:off x="2021079" y="43117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FE62CAB-F22E-53A6-62CB-FE82EDCC4FE2}"/>
              </a:ext>
            </a:extLst>
          </p:cNvPr>
          <p:cNvSpPr/>
          <p:nvPr/>
        </p:nvSpPr>
        <p:spPr>
          <a:xfrm>
            <a:off x="9014107" y="324094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9C353FE-E46D-82E9-F34E-28667997AD5E}"/>
              </a:ext>
            </a:extLst>
          </p:cNvPr>
          <p:cNvSpPr/>
          <p:nvPr/>
        </p:nvSpPr>
        <p:spPr>
          <a:xfrm>
            <a:off x="8250605" y="30050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098E4FB-6D8B-0CC9-A029-A1A3BE26CEBC}"/>
              </a:ext>
            </a:extLst>
          </p:cNvPr>
          <p:cNvSpPr/>
          <p:nvPr/>
        </p:nvSpPr>
        <p:spPr>
          <a:xfrm>
            <a:off x="9014106" y="40866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A744CF1-EDA7-99D9-C6F1-50064759C15C}"/>
              </a:ext>
            </a:extLst>
          </p:cNvPr>
          <p:cNvSpPr/>
          <p:nvPr/>
        </p:nvSpPr>
        <p:spPr>
          <a:xfrm>
            <a:off x="9030531" y="17660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13312" name="Rectangle 13311">
            <a:extLst>
              <a:ext uri="{FF2B5EF4-FFF2-40B4-BE49-F238E27FC236}">
                <a16:creationId xmlns:a16="http://schemas.microsoft.com/office/drawing/2014/main" id="{2A21E321-6776-4B45-EE33-7F36D2282E8E}"/>
              </a:ext>
            </a:extLst>
          </p:cNvPr>
          <p:cNvSpPr/>
          <p:nvPr/>
        </p:nvSpPr>
        <p:spPr>
          <a:xfrm>
            <a:off x="9054660" y="665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3313" name="Rectangle 13312">
            <a:extLst>
              <a:ext uri="{FF2B5EF4-FFF2-40B4-BE49-F238E27FC236}">
                <a16:creationId xmlns:a16="http://schemas.microsoft.com/office/drawing/2014/main" id="{0A294485-EF56-512D-16E6-4941B9A375FA}"/>
              </a:ext>
            </a:extLst>
          </p:cNvPr>
          <p:cNvSpPr/>
          <p:nvPr/>
        </p:nvSpPr>
        <p:spPr>
          <a:xfrm>
            <a:off x="8199991" y="26834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3315" name="Rectangle 13314">
            <a:extLst>
              <a:ext uri="{FF2B5EF4-FFF2-40B4-BE49-F238E27FC236}">
                <a16:creationId xmlns:a16="http://schemas.microsoft.com/office/drawing/2014/main" id="{869D5766-C445-D63F-F671-8B075EF8DC02}"/>
              </a:ext>
            </a:extLst>
          </p:cNvPr>
          <p:cNvSpPr/>
          <p:nvPr/>
        </p:nvSpPr>
        <p:spPr>
          <a:xfrm>
            <a:off x="7432751" y="65099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3316" name="Rectangle 13315">
            <a:extLst>
              <a:ext uri="{FF2B5EF4-FFF2-40B4-BE49-F238E27FC236}">
                <a16:creationId xmlns:a16="http://schemas.microsoft.com/office/drawing/2014/main" id="{BE5A932D-32D3-83AD-E566-3881D0C7AD78}"/>
              </a:ext>
            </a:extLst>
          </p:cNvPr>
          <p:cNvSpPr/>
          <p:nvPr/>
        </p:nvSpPr>
        <p:spPr>
          <a:xfrm>
            <a:off x="2009053" y="40992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Northwestern</a:t>
            </a:r>
          </a:p>
        </p:txBody>
      </p:sp>
      <p:sp>
        <p:nvSpPr>
          <p:cNvPr id="13317" name="Rectangle 13316">
            <a:extLst>
              <a:ext uri="{FF2B5EF4-FFF2-40B4-BE49-F238E27FC236}">
                <a16:creationId xmlns:a16="http://schemas.microsoft.com/office/drawing/2014/main" id="{304FF305-CC09-BDC7-074C-A13141F7BC7C}"/>
              </a:ext>
            </a:extLst>
          </p:cNvPr>
          <p:cNvSpPr/>
          <p:nvPr/>
        </p:nvSpPr>
        <p:spPr>
          <a:xfrm>
            <a:off x="1996002" y="518309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Maryland</a:t>
            </a:r>
          </a:p>
        </p:txBody>
      </p:sp>
      <p:sp>
        <p:nvSpPr>
          <p:cNvPr id="13318" name="Rectangle 13317">
            <a:extLst>
              <a:ext uri="{FF2B5EF4-FFF2-40B4-BE49-F238E27FC236}">
                <a16:creationId xmlns:a16="http://schemas.microsoft.com/office/drawing/2014/main" id="{3A69CABB-408C-8F6E-96D0-5D781314078B}"/>
              </a:ext>
            </a:extLst>
          </p:cNvPr>
          <p:cNvSpPr/>
          <p:nvPr/>
        </p:nvSpPr>
        <p:spPr>
          <a:xfrm>
            <a:off x="9080922" y="25809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13319" name="Rectangle 13318">
            <a:extLst>
              <a:ext uri="{FF2B5EF4-FFF2-40B4-BE49-F238E27FC236}">
                <a16:creationId xmlns:a16="http://schemas.microsoft.com/office/drawing/2014/main" id="{9AC14143-417A-0531-0CF8-D474F28A1B9E}"/>
              </a:ext>
            </a:extLst>
          </p:cNvPr>
          <p:cNvSpPr/>
          <p:nvPr/>
        </p:nvSpPr>
        <p:spPr>
          <a:xfrm>
            <a:off x="9030532" y="7203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Miami(Fla.)</a:t>
            </a:r>
          </a:p>
        </p:txBody>
      </p:sp>
    </p:spTree>
    <p:extLst>
      <p:ext uri="{BB962C8B-B14F-4D97-AF65-F5344CB8AC3E}">
        <p14:creationId xmlns:p14="http://schemas.microsoft.com/office/powerpoint/2010/main" val="1367929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NCAA Tournament 2017: Download and print the bracket - mlive.com">
            <a:extLst>
              <a:ext uri="{FF2B5EF4-FFF2-40B4-BE49-F238E27FC236}">
                <a16:creationId xmlns:a16="http://schemas.microsoft.com/office/drawing/2014/main" id="{690B4432-1F4A-D0EB-C907-BFFDBB982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0"/>
            <a:ext cx="11069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B28638-C57B-6AB2-4AD4-F234B419E60E}"/>
              </a:ext>
            </a:extLst>
          </p:cNvPr>
          <p:cNvSpPr/>
          <p:nvPr/>
        </p:nvSpPr>
        <p:spPr>
          <a:xfrm>
            <a:off x="5530364" y="33360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DCFF7A-2D6F-C669-824D-6FC6952F9AA8}"/>
              </a:ext>
            </a:extLst>
          </p:cNvPr>
          <p:cNvSpPr/>
          <p:nvPr/>
        </p:nvSpPr>
        <p:spPr>
          <a:xfrm>
            <a:off x="6644461" y="33360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27FD06-F622-E237-FFD4-A9572AA60DCC}"/>
              </a:ext>
            </a:extLst>
          </p:cNvPr>
          <p:cNvSpPr/>
          <p:nvPr/>
        </p:nvSpPr>
        <p:spPr>
          <a:xfrm>
            <a:off x="9067096" y="260558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E3C9CA-9D5B-64FE-57E2-68DBA32E7149}"/>
              </a:ext>
            </a:extLst>
          </p:cNvPr>
          <p:cNvSpPr/>
          <p:nvPr/>
        </p:nvSpPr>
        <p:spPr>
          <a:xfrm>
            <a:off x="8199992" y="302270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F853B0-4291-95A8-2AC5-86E1E1E205D1}"/>
              </a:ext>
            </a:extLst>
          </p:cNvPr>
          <p:cNvSpPr/>
          <p:nvPr/>
        </p:nvSpPr>
        <p:spPr>
          <a:xfrm>
            <a:off x="7406461" y="260558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DA1F63-3A44-A9A9-4915-93DFC1F3AC06}"/>
              </a:ext>
            </a:extLst>
          </p:cNvPr>
          <p:cNvSpPr/>
          <p:nvPr/>
        </p:nvSpPr>
        <p:spPr>
          <a:xfrm>
            <a:off x="6728545" y="152186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FDB08B-B88C-C3A5-11AF-AE22CF438936}"/>
              </a:ext>
            </a:extLst>
          </p:cNvPr>
          <p:cNvSpPr/>
          <p:nvPr/>
        </p:nvSpPr>
        <p:spPr>
          <a:xfrm>
            <a:off x="2800992" y="2490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DE87E5-E0AE-4534-7F2B-1000ED10DAA0}"/>
              </a:ext>
            </a:extLst>
          </p:cNvPr>
          <p:cNvSpPr/>
          <p:nvPr/>
        </p:nvSpPr>
        <p:spPr>
          <a:xfrm>
            <a:off x="3520951" y="6862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F2739A-104D-128C-EA06-37F4C59B8578}"/>
              </a:ext>
            </a:extLst>
          </p:cNvPr>
          <p:cNvSpPr/>
          <p:nvPr/>
        </p:nvSpPr>
        <p:spPr>
          <a:xfrm>
            <a:off x="4256674" y="150389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D25C29-07E7-DD79-856B-83C0007C2BF2}"/>
              </a:ext>
            </a:extLst>
          </p:cNvPr>
          <p:cNvSpPr/>
          <p:nvPr/>
        </p:nvSpPr>
        <p:spPr>
          <a:xfrm>
            <a:off x="4416267" y="333164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409AF3-0DDD-E15A-6A31-D27182A12E15}"/>
              </a:ext>
            </a:extLst>
          </p:cNvPr>
          <p:cNvSpPr/>
          <p:nvPr/>
        </p:nvSpPr>
        <p:spPr>
          <a:xfrm>
            <a:off x="1965419" y="760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1E2326-05B4-C21A-5DD8-0F1C64BFFC81}"/>
              </a:ext>
            </a:extLst>
          </p:cNvPr>
          <p:cNvSpPr/>
          <p:nvPr/>
        </p:nvSpPr>
        <p:spPr>
          <a:xfrm>
            <a:off x="9030531" y="346176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594972-5F6D-1A6E-5C3C-7D1C16464BCD}"/>
              </a:ext>
            </a:extLst>
          </p:cNvPr>
          <p:cNvSpPr/>
          <p:nvPr/>
        </p:nvSpPr>
        <p:spPr>
          <a:xfrm>
            <a:off x="8124446" y="36976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B42D4D-C182-7EC8-7EE9-C39D2CFCB610}"/>
              </a:ext>
            </a:extLst>
          </p:cNvPr>
          <p:cNvSpPr/>
          <p:nvPr/>
        </p:nvSpPr>
        <p:spPr>
          <a:xfrm>
            <a:off x="7361088" y="41013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64FFD6-456A-9055-4304-15F5E471966E}"/>
              </a:ext>
            </a:extLst>
          </p:cNvPr>
          <p:cNvSpPr/>
          <p:nvPr/>
        </p:nvSpPr>
        <p:spPr>
          <a:xfrm>
            <a:off x="6614853" y="51502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EF28E4-0F33-D057-9A46-3842D8066993}"/>
              </a:ext>
            </a:extLst>
          </p:cNvPr>
          <p:cNvSpPr/>
          <p:nvPr/>
        </p:nvSpPr>
        <p:spPr>
          <a:xfrm>
            <a:off x="2019564" y="23576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D27E5C-0C2A-2F09-A4EC-B1CC95D5CCA4}"/>
              </a:ext>
            </a:extLst>
          </p:cNvPr>
          <p:cNvSpPr/>
          <p:nvPr/>
        </p:nvSpPr>
        <p:spPr>
          <a:xfrm>
            <a:off x="2800991" y="19752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66EDC5-F33B-8ADD-464B-601DD449BC93}"/>
              </a:ext>
            </a:extLst>
          </p:cNvPr>
          <p:cNvSpPr/>
          <p:nvPr/>
        </p:nvSpPr>
        <p:spPr>
          <a:xfrm>
            <a:off x="3520951" y="260558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E20B4C-3B29-63CA-355B-09DEAB0B1A67}"/>
              </a:ext>
            </a:extLst>
          </p:cNvPr>
          <p:cNvSpPr/>
          <p:nvPr/>
        </p:nvSpPr>
        <p:spPr>
          <a:xfrm>
            <a:off x="2056893" y="31882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2DB939-FD68-FDAB-FEB1-7C1B23068644}"/>
              </a:ext>
            </a:extLst>
          </p:cNvPr>
          <p:cNvSpPr/>
          <p:nvPr/>
        </p:nvSpPr>
        <p:spPr>
          <a:xfrm>
            <a:off x="2772994" y="30563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41FC51-EF76-3DDB-1330-88DE6FE793ED}"/>
              </a:ext>
            </a:extLst>
          </p:cNvPr>
          <p:cNvSpPr/>
          <p:nvPr/>
        </p:nvSpPr>
        <p:spPr>
          <a:xfrm>
            <a:off x="2009053" y="601346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Mary’s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3CB95C-B6F2-2E0B-4AE3-6483422E8242}"/>
              </a:ext>
            </a:extLst>
          </p:cNvPr>
          <p:cNvSpPr/>
          <p:nvPr/>
        </p:nvSpPr>
        <p:spPr>
          <a:xfrm>
            <a:off x="4384736" y="51764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Saint Mary’s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748A98-E0C5-4E91-82F7-FAEE0E0C0314}"/>
              </a:ext>
            </a:extLst>
          </p:cNvPr>
          <p:cNvSpPr/>
          <p:nvPr/>
        </p:nvSpPr>
        <p:spPr>
          <a:xfrm>
            <a:off x="3594507" y="60256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Saint Mary’s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AAE6DE-4B12-6CB9-B858-AC967DDA46ED}"/>
              </a:ext>
            </a:extLst>
          </p:cNvPr>
          <p:cNvSpPr/>
          <p:nvPr/>
        </p:nvSpPr>
        <p:spPr>
          <a:xfrm>
            <a:off x="2963887" y="641227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Saint Mary’s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BF7978-1F73-EE4C-C077-15988CDD4504}"/>
              </a:ext>
            </a:extLst>
          </p:cNvPr>
          <p:cNvSpPr/>
          <p:nvPr/>
        </p:nvSpPr>
        <p:spPr>
          <a:xfrm>
            <a:off x="2009053" y="176476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SMU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9D1B2A-9A35-8667-DD3D-88667A069E46}"/>
              </a:ext>
            </a:extLst>
          </p:cNvPr>
          <p:cNvSpPr/>
          <p:nvPr/>
        </p:nvSpPr>
        <p:spPr>
          <a:xfrm>
            <a:off x="9054660" y="665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428D06-EE2C-0EA3-0D92-5EDF4C529E49}"/>
              </a:ext>
            </a:extLst>
          </p:cNvPr>
          <p:cNvSpPr/>
          <p:nvPr/>
        </p:nvSpPr>
        <p:spPr>
          <a:xfrm>
            <a:off x="8199991" y="26834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320C43-562A-5493-9572-6B8F55B071F3}"/>
              </a:ext>
            </a:extLst>
          </p:cNvPr>
          <p:cNvSpPr/>
          <p:nvPr/>
        </p:nvSpPr>
        <p:spPr>
          <a:xfrm>
            <a:off x="7432751" y="65099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38A6E6-7C0B-9C55-CF37-A9844900EB85}"/>
              </a:ext>
            </a:extLst>
          </p:cNvPr>
          <p:cNvSpPr/>
          <p:nvPr/>
        </p:nvSpPr>
        <p:spPr>
          <a:xfrm>
            <a:off x="8991556" y="578840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130094-D9BF-4393-3842-8687CD47ABAE}"/>
              </a:ext>
            </a:extLst>
          </p:cNvPr>
          <p:cNvSpPr/>
          <p:nvPr/>
        </p:nvSpPr>
        <p:spPr>
          <a:xfrm>
            <a:off x="8209084" y="53944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EB282D-B4BD-7E55-1312-45EFEF55C546}"/>
              </a:ext>
            </a:extLst>
          </p:cNvPr>
          <p:cNvSpPr/>
          <p:nvPr/>
        </p:nvSpPr>
        <p:spPr>
          <a:xfrm>
            <a:off x="7467184" y="606084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UCLA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70A4AE-C28F-54C7-63FC-D6EC0DC86251}"/>
              </a:ext>
            </a:extLst>
          </p:cNvPr>
          <p:cNvSpPr/>
          <p:nvPr/>
        </p:nvSpPr>
        <p:spPr>
          <a:xfrm>
            <a:off x="2021079" y="43117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8B35F1-1D91-62D2-7D59-6B9D94C808B1}"/>
              </a:ext>
            </a:extLst>
          </p:cNvPr>
          <p:cNvSpPr/>
          <p:nvPr/>
        </p:nvSpPr>
        <p:spPr>
          <a:xfrm>
            <a:off x="2963886" y="477576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Notre Dame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A374A1-35E1-DA35-4DBD-8BC0CE27BF87}"/>
              </a:ext>
            </a:extLst>
          </p:cNvPr>
          <p:cNvSpPr/>
          <p:nvPr/>
        </p:nvSpPr>
        <p:spPr>
          <a:xfrm>
            <a:off x="3615513" y="410866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Notre Dame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DD9971-9FF2-2263-7B74-2E474D4A3DFA}"/>
              </a:ext>
            </a:extLst>
          </p:cNvPr>
          <p:cNvSpPr/>
          <p:nvPr/>
        </p:nvSpPr>
        <p:spPr>
          <a:xfrm>
            <a:off x="9014107" y="324094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53A469-5953-0EE9-7C28-10A8F219A3A9}"/>
              </a:ext>
            </a:extLst>
          </p:cNvPr>
          <p:cNvSpPr/>
          <p:nvPr/>
        </p:nvSpPr>
        <p:spPr>
          <a:xfrm>
            <a:off x="2021079" y="25899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Marquette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D9CD5E-89FC-256F-5162-BF9B627C9B7B}"/>
              </a:ext>
            </a:extLst>
          </p:cNvPr>
          <p:cNvSpPr/>
          <p:nvPr/>
        </p:nvSpPr>
        <p:spPr>
          <a:xfrm>
            <a:off x="9014124" y="9022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DB3FCC-85E2-376E-5106-BC683EB34907}"/>
              </a:ext>
            </a:extLst>
          </p:cNvPr>
          <p:cNvSpPr/>
          <p:nvPr/>
        </p:nvSpPr>
        <p:spPr>
          <a:xfrm>
            <a:off x="8209084" y="132596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 St.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D9D9CDE-75FD-A261-0AE4-33C1568A78F8}"/>
              </a:ext>
            </a:extLst>
          </p:cNvPr>
          <p:cNvSpPr/>
          <p:nvPr/>
        </p:nvSpPr>
        <p:spPr>
          <a:xfrm>
            <a:off x="8977568" y="49515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9F6B4A-FCDD-21DD-1A18-6CC17E270C40}"/>
              </a:ext>
            </a:extLst>
          </p:cNvPr>
          <p:cNvSpPr/>
          <p:nvPr/>
        </p:nvSpPr>
        <p:spPr>
          <a:xfrm>
            <a:off x="8977568" y="51764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Cincinnati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AE06F32-244E-92D5-DFD5-C126563B308F}"/>
              </a:ext>
            </a:extLst>
          </p:cNvPr>
          <p:cNvSpPr/>
          <p:nvPr/>
        </p:nvSpPr>
        <p:spPr>
          <a:xfrm>
            <a:off x="8209083" y="47561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226C0C-89AB-9B67-F32C-EC2843DA64B9}"/>
              </a:ext>
            </a:extLst>
          </p:cNvPr>
          <p:cNvSpPr/>
          <p:nvPr/>
        </p:nvSpPr>
        <p:spPr>
          <a:xfrm>
            <a:off x="9080546" y="238848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5301A5-7B60-9881-D204-7867FF7C6D6C}"/>
              </a:ext>
            </a:extLst>
          </p:cNvPr>
          <p:cNvSpPr/>
          <p:nvPr/>
        </p:nvSpPr>
        <p:spPr>
          <a:xfrm>
            <a:off x="8209083" y="19194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FC6E74C-30D6-E0A0-15EC-6C04D611A310}"/>
              </a:ext>
            </a:extLst>
          </p:cNvPr>
          <p:cNvSpPr/>
          <p:nvPr/>
        </p:nvSpPr>
        <p:spPr>
          <a:xfrm>
            <a:off x="2019564" y="520375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98319DB-C342-2092-5CC6-90C8CAFB3790}"/>
              </a:ext>
            </a:extLst>
          </p:cNvPr>
          <p:cNvSpPr/>
          <p:nvPr/>
        </p:nvSpPr>
        <p:spPr>
          <a:xfrm>
            <a:off x="2755773" y="536671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B166684-B518-EEB2-D003-42428CC9298E}"/>
              </a:ext>
            </a:extLst>
          </p:cNvPr>
          <p:cNvSpPr/>
          <p:nvPr/>
        </p:nvSpPr>
        <p:spPr>
          <a:xfrm>
            <a:off x="2021080" y="7018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5BD4FC-47EA-E3F2-A29F-A4E1DF5F412E}"/>
              </a:ext>
            </a:extLst>
          </p:cNvPr>
          <p:cNvSpPr/>
          <p:nvPr/>
        </p:nvSpPr>
        <p:spPr>
          <a:xfrm>
            <a:off x="1965421" y="15069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D0CB4C-8437-74B4-3D60-2A1FA2690D14}"/>
              </a:ext>
            </a:extLst>
          </p:cNvPr>
          <p:cNvSpPr/>
          <p:nvPr/>
        </p:nvSpPr>
        <p:spPr>
          <a:xfrm>
            <a:off x="2800993" y="12911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208B19-CECC-515A-683F-14D4C9ADBFEF}"/>
              </a:ext>
            </a:extLst>
          </p:cNvPr>
          <p:cNvSpPr/>
          <p:nvPr/>
        </p:nvSpPr>
        <p:spPr>
          <a:xfrm>
            <a:off x="8949543" y="66077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982D9AB-540A-2C11-ADC6-F47FF866BEED}"/>
              </a:ext>
            </a:extLst>
          </p:cNvPr>
          <p:cNvSpPr/>
          <p:nvPr/>
        </p:nvSpPr>
        <p:spPr>
          <a:xfrm>
            <a:off x="8250605" y="64405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55F9B8C-2DCA-D951-49B1-72F33D32B449}"/>
              </a:ext>
            </a:extLst>
          </p:cNvPr>
          <p:cNvSpPr/>
          <p:nvPr/>
        </p:nvSpPr>
        <p:spPr>
          <a:xfrm>
            <a:off x="2046368" y="660746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D431D01-4298-98BA-F118-41FEE2611CB7}"/>
              </a:ext>
            </a:extLst>
          </p:cNvPr>
          <p:cNvSpPr/>
          <p:nvPr/>
        </p:nvSpPr>
        <p:spPr>
          <a:xfrm>
            <a:off x="1977491" y="904116"/>
            <a:ext cx="1354258" cy="272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UNC Wilmington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2F5EFEF-C6CD-EF4D-35A4-20DD1984EB0F}"/>
              </a:ext>
            </a:extLst>
          </p:cNvPr>
          <p:cNvSpPr/>
          <p:nvPr/>
        </p:nvSpPr>
        <p:spPr>
          <a:xfrm>
            <a:off x="1965421" y="35130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3FFADD1-D108-FD13-79EA-2012CC2C6D6C}"/>
              </a:ext>
            </a:extLst>
          </p:cNvPr>
          <p:cNvSpPr/>
          <p:nvPr/>
        </p:nvSpPr>
        <p:spPr>
          <a:xfrm>
            <a:off x="2800993" y="37213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CCC443C-ED5C-5FAC-F439-7BE27B54E309}"/>
              </a:ext>
            </a:extLst>
          </p:cNvPr>
          <p:cNvSpPr/>
          <p:nvPr/>
        </p:nvSpPr>
        <p:spPr>
          <a:xfrm>
            <a:off x="8991556" y="15467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C7C45D2-E7CB-D888-5B66-E0B02FB3E296}"/>
              </a:ext>
            </a:extLst>
          </p:cNvPr>
          <p:cNvSpPr/>
          <p:nvPr/>
        </p:nvSpPr>
        <p:spPr>
          <a:xfrm>
            <a:off x="9030532" y="7203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Miami(Fla.)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DC478C-F886-5338-B1C9-1E13614ABE5E}"/>
              </a:ext>
            </a:extLst>
          </p:cNvPr>
          <p:cNvSpPr/>
          <p:nvPr/>
        </p:nvSpPr>
        <p:spPr>
          <a:xfrm>
            <a:off x="2011781" y="49263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EBCE047-DE39-2F48-EC3E-F4CEE5F67EEC}"/>
              </a:ext>
            </a:extLst>
          </p:cNvPr>
          <p:cNvSpPr/>
          <p:nvPr/>
        </p:nvSpPr>
        <p:spPr>
          <a:xfrm>
            <a:off x="9014106" y="40866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87451-B7D0-4DD8-2F9E-9A38F532995C}"/>
              </a:ext>
            </a:extLst>
          </p:cNvPr>
          <p:cNvSpPr/>
          <p:nvPr/>
        </p:nvSpPr>
        <p:spPr>
          <a:xfrm>
            <a:off x="1978876" y="580604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F44F8A-1C29-13B5-1F70-49A308F15792}"/>
              </a:ext>
            </a:extLst>
          </p:cNvPr>
          <p:cNvSpPr/>
          <p:nvPr/>
        </p:nvSpPr>
        <p:spPr>
          <a:xfrm>
            <a:off x="2009053" y="40992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Northwestern</a:t>
            </a:r>
          </a:p>
        </p:txBody>
      </p:sp>
      <p:sp>
        <p:nvSpPr>
          <p:cNvPr id="14336" name="Rectangle 14335">
            <a:extLst>
              <a:ext uri="{FF2B5EF4-FFF2-40B4-BE49-F238E27FC236}">
                <a16:creationId xmlns:a16="http://schemas.microsoft.com/office/drawing/2014/main" id="{9F6CC81C-2AFD-24C7-5384-009E7D5542E5}"/>
              </a:ext>
            </a:extLst>
          </p:cNvPr>
          <p:cNvSpPr/>
          <p:nvPr/>
        </p:nvSpPr>
        <p:spPr>
          <a:xfrm>
            <a:off x="9012568" y="60141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14337" name="Rectangle 14336">
            <a:extLst>
              <a:ext uri="{FF2B5EF4-FFF2-40B4-BE49-F238E27FC236}">
                <a16:creationId xmlns:a16="http://schemas.microsoft.com/office/drawing/2014/main" id="{B221325C-0A3E-F6CE-8B29-795EE5D3FEAF}"/>
              </a:ext>
            </a:extLst>
          </p:cNvPr>
          <p:cNvSpPr/>
          <p:nvPr/>
        </p:nvSpPr>
        <p:spPr>
          <a:xfrm>
            <a:off x="9054659" y="17582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Rhode Island</a:t>
            </a:r>
          </a:p>
        </p:txBody>
      </p:sp>
      <p:sp>
        <p:nvSpPr>
          <p:cNvPr id="14339" name="Rectangle 14338">
            <a:extLst>
              <a:ext uri="{FF2B5EF4-FFF2-40B4-BE49-F238E27FC236}">
                <a16:creationId xmlns:a16="http://schemas.microsoft.com/office/drawing/2014/main" id="{268865C2-987B-5D57-1F26-859D273B64B7}"/>
              </a:ext>
            </a:extLst>
          </p:cNvPr>
          <p:cNvSpPr/>
          <p:nvPr/>
        </p:nvSpPr>
        <p:spPr>
          <a:xfrm>
            <a:off x="8991556" y="43343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Middle Tenn.</a:t>
            </a:r>
          </a:p>
        </p:txBody>
      </p:sp>
      <p:sp>
        <p:nvSpPr>
          <p:cNvPr id="14340" name="Rectangle 14339">
            <a:extLst>
              <a:ext uri="{FF2B5EF4-FFF2-40B4-BE49-F238E27FC236}">
                <a16:creationId xmlns:a16="http://schemas.microsoft.com/office/drawing/2014/main" id="{71CA3363-8EAF-0F82-4B53-7C5DA869AF81}"/>
              </a:ext>
            </a:extLst>
          </p:cNvPr>
          <p:cNvSpPr/>
          <p:nvPr/>
        </p:nvSpPr>
        <p:spPr>
          <a:xfrm>
            <a:off x="5109210" y="7602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5-40 RIGHT</a:t>
            </a:r>
          </a:p>
        </p:txBody>
      </p:sp>
    </p:spTree>
    <p:extLst>
      <p:ext uri="{BB962C8B-B14F-4D97-AF65-F5344CB8AC3E}">
        <p14:creationId xmlns:p14="http://schemas.microsoft.com/office/powerpoint/2010/main" val="2047458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NCAA Tournament 2017: Download and print the bracket - mlive.com">
            <a:extLst>
              <a:ext uri="{FF2B5EF4-FFF2-40B4-BE49-F238E27FC236}">
                <a16:creationId xmlns:a16="http://schemas.microsoft.com/office/drawing/2014/main" id="{10C5C230-946B-56D5-F3E3-C664B9D8D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80" y="0"/>
            <a:ext cx="11069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1EA85DC-ACC2-23A2-E563-4E9F67ED8857}"/>
              </a:ext>
            </a:extLst>
          </p:cNvPr>
          <p:cNvSpPr/>
          <p:nvPr/>
        </p:nvSpPr>
        <p:spPr>
          <a:xfrm>
            <a:off x="5281243" y="0"/>
            <a:ext cx="1629513" cy="4979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6-43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6518F3-7F30-3C0C-226B-17BBDCE3F707}"/>
              </a:ext>
            </a:extLst>
          </p:cNvPr>
          <p:cNvSpPr/>
          <p:nvPr/>
        </p:nvSpPr>
        <p:spPr>
          <a:xfrm>
            <a:off x="1965421" y="35130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8836C1-FDCF-F44F-3A83-687A8936FD61}"/>
              </a:ext>
            </a:extLst>
          </p:cNvPr>
          <p:cNvSpPr/>
          <p:nvPr/>
        </p:nvSpPr>
        <p:spPr>
          <a:xfrm>
            <a:off x="2800993" y="37213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5F8CC9-B5B3-79F1-BA6E-A1CB1CDE092E}"/>
              </a:ext>
            </a:extLst>
          </p:cNvPr>
          <p:cNvSpPr/>
          <p:nvPr/>
        </p:nvSpPr>
        <p:spPr>
          <a:xfrm>
            <a:off x="3478910" y="411778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714005-D253-6761-CB05-E98E2203145E}"/>
              </a:ext>
            </a:extLst>
          </p:cNvPr>
          <p:cNvSpPr/>
          <p:nvPr/>
        </p:nvSpPr>
        <p:spPr>
          <a:xfrm>
            <a:off x="4272441" y="51377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F20BAC-95B6-2F7A-1B8F-A444C2BAEA90}"/>
              </a:ext>
            </a:extLst>
          </p:cNvPr>
          <p:cNvSpPr/>
          <p:nvPr/>
        </p:nvSpPr>
        <p:spPr>
          <a:xfrm>
            <a:off x="4426539" y="33259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CF7961-41A4-D8EB-2B5B-43A9CB944B62}"/>
              </a:ext>
            </a:extLst>
          </p:cNvPr>
          <p:cNvSpPr/>
          <p:nvPr/>
        </p:nvSpPr>
        <p:spPr>
          <a:xfrm>
            <a:off x="5530364" y="33360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Gonzaga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87CD66-89CE-A54F-FA3A-5BE396531AD9}"/>
              </a:ext>
            </a:extLst>
          </p:cNvPr>
          <p:cNvSpPr/>
          <p:nvPr/>
        </p:nvSpPr>
        <p:spPr>
          <a:xfrm>
            <a:off x="1965421" y="15069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6CDBC3-557E-D8C0-87E8-64561F5D71E3}"/>
              </a:ext>
            </a:extLst>
          </p:cNvPr>
          <p:cNvSpPr/>
          <p:nvPr/>
        </p:nvSpPr>
        <p:spPr>
          <a:xfrm>
            <a:off x="2800993" y="12911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39ED0B-EB0D-5954-9202-F338C3B8E745}"/>
              </a:ext>
            </a:extLst>
          </p:cNvPr>
          <p:cNvSpPr/>
          <p:nvPr/>
        </p:nvSpPr>
        <p:spPr>
          <a:xfrm>
            <a:off x="3478910" y="64546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D5650C-A9BB-5552-8D66-5CFD7474E2AD}"/>
              </a:ext>
            </a:extLst>
          </p:cNvPr>
          <p:cNvSpPr/>
          <p:nvPr/>
        </p:nvSpPr>
        <p:spPr>
          <a:xfrm>
            <a:off x="4206026" y="15193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34CE98-49AC-1B33-2C54-491352585B6A}"/>
              </a:ext>
            </a:extLst>
          </p:cNvPr>
          <p:cNvSpPr/>
          <p:nvPr/>
        </p:nvSpPr>
        <p:spPr>
          <a:xfrm>
            <a:off x="1965420" y="9266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B99751-5B89-B886-856E-305C7A45ADD8}"/>
              </a:ext>
            </a:extLst>
          </p:cNvPr>
          <p:cNvSpPr/>
          <p:nvPr/>
        </p:nvSpPr>
        <p:spPr>
          <a:xfrm>
            <a:off x="1965419" y="760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A65C93-0F4B-DE82-FC7F-D71D0EAA1F33}"/>
              </a:ext>
            </a:extLst>
          </p:cNvPr>
          <p:cNvSpPr/>
          <p:nvPr/>
        </p:nvSpPr>
        <p:spPr>
          <a:xfrm>
            <a:off x="2800992" y="2490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478F4C-34C2-6CC4-3F9D-1A1D161D6304}"/>
              </a:ext>
            </a:extLst>
          </p:cNvPr>
          <p:cNvSpPr/>
          <p:nvPr/>
        </p:nvSpPr>
        <p:spPr>
          <a:xfrm>
            <a:off x="8949543" y="66077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583E21-BD8A-0BF7-D18A-5BC7DAEDF244}"/>
              </a:ext>
            </a:extLst>
          </p:cNvPr>
          <p:cNvSpPr/>
          <p:nvPr/>
        </p:nvSpPr>
        <p:spPr>
          <a:xfrm>
            <a:off x="8250605" y="64405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38F9B8-5381-E2F7-4625-1C14DA16B10F}"/>
              </a:ext>
            </a:extLst>
          </p:cNvPr>
          <p:cNvSpPr/>
          <p:nvPr/>
        </p:nvSpPr>
        <p:spPr>
          <a:xfrm>
            <a:off x="7520136" y="602305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B81ADC-4F7B-282F-3D06-FB902DB5D62E}"/>
              </a:ext>
            </a:extLst>
          </p:cNvPr>
          <p:cNvSpPr/>
          <p:nvPr/>
        </p:nvSpPr>
        <p:spPr>
          <a:xfrm>
            <a:off x="6805464" y="518810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890F61-F00D-FBD1-01CA-4CA7A7D31675}"/>
              </a:ext>
            </a:extLst>
          </p:cNvPr>
          <p:cNvSpPr/>
          <p:nvPr/>
        </p:nvSpPr>
        <p:spPr>
          <a:xfrm>
            <a:off x="6634189" y="335707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7894D1-0695-632B-22E1-D55611BCA1BA}"/>
              </a:ext>
            </a:extLst>
          </p:cNvPr>
          <p:cNvSpPr/>
          <p:nvPr/>
        </p:nvSpPr>
        <p:spPr>
          <a:xfrm>
            <a:off x="2033751" y="40745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Vanderbilt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9ECD69-673F-DF9B-40DA-C7D4565EC493}"/>
              </a:ext>
            </a:extLst>
          </p:cNvPr>
          <p:cNvSpPr/>
          <p:nvPr/>
        </p:nvSpPr>
        <p:spPr>
          <a:xfrm>
            <a:off x="9080922" y="25809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B4B031-F44E-A8F7-CC22-E75FD3C95F57}"/>
              </a:ext>
            </a:extLst>
          </p:cNvPr>
          <p:cNvSpPr/>
          <p:nvPr/>
        </p:nvSpPr>
        <p:spPr>
          <a:xfrm>
            <a:off x="8250604" y="302605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CC8108-A12E-B2FC-9BAF-912484AD2F59}"/>
              </a:ext>
            </a:extLst>
          </p:cNvPr>
          <p:cNvSpPr/>
          <p:nvPr/>
        </p:nvSpPr>
        <p:spPr>
          <a:xfrm>
            <a:off x="7520135" y="25809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D53534-1D41-DF4F-EF2B-27439CA3D14B}"/>
              </a:ext>
            </a:extLst>
          </p:cNvPr>
          <p:cNvSpPr/>
          <p:nvPr/>
        </p:nvSpPr>
        <p:spPr>
          <a:xfrm>
            <a:off x="6758184" y="15069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E3D258-3252-DC54-C07E-6FAE35F47ECC}"/>
              </a:ext>
            </a:extLst>
          </p:cNvPr>
          <p:cNvSpPr/>
          <p:nvPr/>
        </p:nvSpPr>
        <p:spPr>
          <a:xfrm>
            <a:off x="9030532" y="7203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Miami(Fla.)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BF6C6F-9B45-FED0-F2EC-EA1E9864696D}"/>
              </a:ext>
            </a:extLst>
          </p:cNvPr>
          <p:cNvSpPr/>
          <p:nvPr/>
        </p:nvSpPr>
        <p:spPr>
          <a:xfrm>
            <a:off x="8229584" y="2490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Miami(Fla.)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862C06-899E-50F2-AB42-677D728B3AE7}"/>
              </a:ext>
            </a:extLst>
          </p:cNvPr>
          <p:cNvSpPr/>
          <p:nvPr/>
        </p:nvSpPr>
        <p:spPr>
          <a:xfrm>
            <a:off x="7511529" y="6763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Miami(Fla.)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B6504AD-49FB-A10F-9260-4163DA59DB70}"/>
              </a:ext>
            </a:extLst>
          </p:cNvPr>
          <p:cNvSpPr/>
          <p:nvPr/>
        </p:nvSpPr>
        <p:spPr>
          <a:xfrm>
            <a:off x="9030531" y="17660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64DD14-B0DE-74CF-8909-F42408F9C702}"/>
              </a:ext>
            </a:extLst>
          </p:cNvPr>
          <p:cNvSpPr/>
          <p:nvPr/>
        </p:nvSpPr>
        <p:spPr>
          <a:xfrm>
            <a:off x="8245333" y="19634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D76131-CE3E-4903-776F-AB6EAB6E0156}"/>
              </a:ext>
            </a:extLst>
          </p:cNvPr>
          <p:cNvSpPr/>
          <p:nvPr/>
        </p:nvSpPr>
        <p:spPr>
          <a:xfrm>
            <a:off x="2011781" y="49263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1E48F7C-E723-0FC1-DD6B-014E1F583A1E}"/>
              </a:ext>
            </a:extLst>
          </p:cNvPr>
          <p:cNvSpPr/>
          <p:nvPr/>
        </p:nvSpPr>
        <p:spPr>
          <a:xfrm>
            <a:off x="2900812" y="473702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CFEF93-BC84-8AD9-3449-9AE5E7945562}"/>
              </a:ext>
            </a:extLst>
          </p:cNvPr>
          <p:cNvSpPr/>
          <p:nvPr/>
        </p:nvSpPr>
        <p:spPr>
          <a:xfrm>
            <a:off x="8991556" y="15467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274176-6294-C5B1-B841-341B41790964}"/>
              </a:ext>
            </a:extLst>
          </p:cNvPr>
          <p:cNvSpPr/>
          <p:nvPr/>
        </p:nvSpPr>
        <p:spPr>
          <a:xfrm>
            <a:off x="8254066" y="13334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Purdue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52701CB-8B4A-6183-6B81-00E67FB6FA34}"/>
              </a:ext>
            </a:extLst>
          </p:cNvPr>
          <p:cNvSpPr/>
          <p:nvPr/>
        </p:nvSpPr>
        <p:spPr>
          <a:xfrm>
            <a:off x="2021080" y="7018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61967-8944-2FE0-CA3A-B16ABDCF6B4F}"/>
              </a:ext>
            </a:extLst>
          </p:cNvPr>
          <p:cNvSpPr/>
          <p:nvPr/>
        </p:nvSpPr>
        <p:spPr>
          <a:xfrm>
            <a:off x="9030531" y="430337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Minnesota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7214BF-92C6-6D18-16F5-EC3AA12B8058}"/>
              </a:ext>
            </a:extLst>
          </p:cNvPr>
          <p:cNvSpPr/>
          <p:nvPr/>
        </p:nvSpPr>
        <p:spPr>
          <a:xfrm>
            <a:off x="8229583" y="47601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Minnesota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85A992-48CC-3A9B-C928-212E73270809}"/>
              </a:ext>
            </a:extLst>
          </p:cNvPr>
          <p:cNvSpPr/>
          <p:nvPr/>
        </p:nvSpPr>
        <p:spPr>
          <a:xfrm>
            <a:off x="7520135" y="410058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Minnesota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78D27C-1C04-4423-B486-EB4F0B869287}"/>
              </a:ext>
            </a:extLst>
          </p:cNvPr>
          <p:cNvSpPr/>
          <p:nvPr/>
        </p:nvSpPr>
        <p:spPr>
          <a:xfrm>
            <a:off x="8991556" y="518422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 St.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B6405B-9474-7DC7-596D-0D8E4D0671AD}"/>
              </a:ext>
            </a:extLst>
          </p:cNvPr>
          <p:cNvSpPr/>
          <p:nvPr/>
        </p:nvSpPr>
        <p:spPr>
          <a:xfrm>
            <a:off x="8254065" y="538826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 St.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8EB484D-B921-79AD-BD1F-65B33820AD9B}"/>
              </a:ext>
            </a:extLst>
          </p:cNvPr>
          <p:cNvSpPr/>
          <p:nvPr/>
        </p:nvSpPr>
        <p:spPr>
          <a:xfrm>
            <a:off x="9030531" y="346176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E85684-825B-4A7A-66B3-E46FB2825AAD}"/>
              </a:ext>
            </a:extLst>
          </p:cNvPr>
          <p:cNvSpPr/>
          <p:nvPr/>
        </p:nvSpPr>
        <p:spPr>
          <a:xfrm>
            <a:off x="8124446" y="36976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540006-8590-A369-C9A6-D4AE948D5B37}"/>
              </a:ext>
            </a:extLst>
          </p:cNvPr>
          <p:cNvSpPr/>
          <p:nvPr/>
        </p:nvSpPr>
        <p:spPr>
          <a:xfrm>
            <a:off x="2033752" y="26057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South Carolina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C3A264-6D91-BC9C-DDEB-13EB85D38854}"/>
              </a:ext>
            </a:extLst>
          </p:cNvPr>
          <p:cNvSpPr/>
          <p:nvPr/>
        </p:nvSpPr>
        <p:spPr>
          <a:xfrm>
            <a:off x="2921861" y="29783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South Carolina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26F8DB-AA3E-8F17-C80E-E8AF55646F09}"/>
              </a:ext>
            </a:extLst>
          </p:cNvPr>
          <p:cNvSpPr/>
          <p:nvPr/>
        </p:nvSpPr>
        <p:spPr>
          <a:xfrm>
            <a:off x="3716599" y="26160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South Carolina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1A8745D-7CA3-25CB-34AE-ACDD8B8CCA63}"/>
              </a:ext>
            </a:extLst>
          </p:cNvPr>
          <p:cNvSpPr/>
          <p:nvPr/>
        </p:nvSpPr>
        <p:spPr>
          <a:xfrm>
            <a:off x="9014124" y="9022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ADBB192-B74F-CC32-E584-D9DA09488598}"/>
              </a:ext>
            </a:extLst>
          </p:cNvPr>
          <p:cNvSpPr/>
          <p:nvPr/>
        </p:nvSpPr>
        <p:spPr>
          <a:xfrm>
            <a:off x="9054660" y="665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8555C3-57E4-B383-A529-A013B57340E0}"/>
              </a:ext>
            </a:extLst>
          </p:cNvPr>
          <p:cNvSpPr/>
          <p:nvPr/>
        </p:nvSpPr>
        <p:spPr>
          <a:xfrm>
            <a:off x="2021079" y="43117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9FBBFFD-80B0-51D4-45DA-C400A5A443DB}"/>
              </a:ext>
            </a:extLst>
          </p:cNvPr>
          <p:cNvSpPr/>
          <p:nvPr/>
        </p:nvSpPr>
        <p:spPr>
          <a:xfrm>
            <a:off x="1997358" y="23479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E4F71A8-423E-6F5A-15B7-2125782D7E76}"/>
              </a:ext>
            </a:extLst>
          </p:cNvPr>
          <p:cNvSpPr/>
          <p:nvPr/>
        </p:nvSpPr>
        <p:spPr>
          <a:xfrm>
            <a:off x="2800991" y="19752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69DAA81-8316-9087-DAA3-B0114757A1AE}"/>
              </a:ext>
            </a:extLst>
          </p:cNvPr>
          <p:cNvSpPr/>
          <p:nvPr/>
        </p:nvSpPr>
        <p:spPr>
          <a:xfrm>
            <a:off x="9080546" y="238848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5DEB770-A15B-6583-998C-01689DB66C37}"/>
              </a:ext>
            </a:extLst>
          </p:cNvPr>
          <p:cNvSpPr/>
          <p:nvPr/>
        </p:nvSpPr>
        <p:spPr>
          <a:xfrm>
            <a:off x="9014107" y="324094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366E72-BDA9-867C-D78D-1A8EFAE48AED}"/>
              </a:ext>
            </a:extLst>
          </p:cNvPr>
          <p:cNvSpPr/>
          <p:nvPr/>
        </p:nvSpPr>
        <p:spPr>
          <a:xfrm>
            <a:off x="2056893" y="31882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EBD0CEC-61AB-3FFA-B9BB-D9A1B3E8B51C}"/>
              </a:ext>
            </a:extLst>
          </p:cNvPr>
          <p:cNvSpPr/>
          <p:nvPr/>
        </p:nvSpPr>
        <p:spPr>
          <a:xfrm>
            <a:off x="2046368" y="660746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B0F39F-C836-AAB8-76A1-CAC4D69305EF}"/>
              </a:ext>
            </a:extLst>
          </p:cNvPr>
          <p:cNvSpPr/>
          <p:nvPr/>
        </p:nvSpPr>
        <p:spPr>
          <a:xfrm>
            <a:off x="2776822" y="643573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Arizona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5FDB93F-6FA7-ADCF-846E-7A269DDD2D22}"/>
              </a:ext>
            </a:extLst>
          </p:cNvPr>
          <p:cNvSpPr/>
          <p:nvPr/>
        </p:nvSpPr>
        <p:spPr>
          <a:xfrm>
            <a:off x="3478910" y="60279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Arizona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3E01106-C6CB-0D24-7D35-4DB2C43EA4C9}"/>
              </a:ext>
            </a:extLst>
          </p:cNvPr>
          <p:cNvSpPr/>
          <p:nvPr/>
        </p:nvSpPr>
        <p:spPr>
          <a:xfrm>
            <a:off x="2019564" y="520375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ACA79DB-4925-44FB-AA38-317B468FDB06}"/>
              </a:ext>
            </a:extLst>
          </p:cNvPr>
          <p:cNvSpPr/>
          <p:nvPr/>
        </p:nvSpPr>
        <p:spPr>
          <a:xfrm>
            <a:off x="2755773" y="536671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03D10B-649C-88D7-50BB-38C2F30BA413}"/>
              </a:ext>
            </a:extLst>
          </p:cNvPr>
          <p:cNvSpPr/>
          <p:nvPr/>
        </p:nvSpPr>
        <p:spPr>
          <a:xfrm>
            <a:off x="8949542" y="410058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Seton Hall</a:t>
            </a:r>
          </a:p>
        </p:txBody>
      </p:sp>
      <p:sp>
        <p:nvSpPr>
          <p:cNvPr id="15360" name="Rectangle 15359">
            <a:extLst>
              <a:ext uri="{FF2B5EF4-FFF2-40B4-BE49-F238E27FC236}">
                <a16:creationId xmlns:a16="http://schemas.microsoft.com/office/drawing/2014/main" id="{87737387-C64A-33A3-488A-068E165BB75E}"/>
              </a:ext>
            </a:extLst>
          </p:cNvPr>
          <p:cNvSpPr/>
          <p:nvPr/>
        </p:nvSpPr>
        <p:spPr>
          <a:xfrm>
            <a:off x="1978876" y="580604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15361" name="Rectangle 15360">
            <a:extLst>
              <a:ext uri="{FF2B5EF4-FFF2-40B4-BE49-F238E27FC236}">
                <a16:creationId xmlns:a16="http://schemas.microsoft.com/office/drawing/2014/main" id="{690A2321-71F6-B00A-0A70-38DAA6CDDB1A}"/>
              </a:ext>
            </a:extLst>
          </p:cNvPr>
          <p:cNvSpPr/>
          <p:nvPr/>
        </p:nvSpPr>
        <p:spPr>
          <a:xfrm>
            <a:off x="2009053" y="601346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Mary’s</a:t>
            </a:r>
          </a:p>
        </p:txBody>
      </p:sp>
      <p:sp>
        <p:nvSpPr>
          <p:cNvPr id="15363" name="Rectangle 15362">
            <a:extLst>
              <a:ext uri="{FF2B5EF4-FFF2-40B4-BE49-F238E27FC236}">
                <a16:creationId xmlns:a16="http://schemas.microsoft.com/office/drawing/2014/main" id="{B491D14A-DCC2-F6E4-0CEE-D547CB367FDE}"/>
              </a:ext>
            </a:extLst>
          </p:cNvPr>
          <p:cNvSpPr/>
          <p:nvPr/>
        </p:nvSpPr>
        <p:spPr>
          <a:xfrm>
            <a:off x="2009052" y="17642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USC</a:t>
            </a:r>
          </a:p>
        </p:txBody>
      </p:sp>
      <p:sp>
        <p:nvSpPr>
          <p:cNvPr id="15364" name="Rectangle 15363">
            <a:extLst>
              <a:ext uri="{FF2B5EF4-FFF2-40B4-BE49-F238E27FC236}">
                <a16:creationId xmlns:a16="http://schemas.microsoft.com/office/drawing/2014/main" id="{7685FE46-77BB-9453-6BA2-7DE1F50E41DF}"/>
              </a:ext>
            </a:extLst>
          </p:cNvPr>
          <p:cNvSpPr/>
          <p:nvPr/>
        </p:nvSpPr>
        <p:spPr>
          <a:xfrm>
            <a:off x="8977568" y="49515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15365" name="Rectangle 15364">
            <a:extLst>
              <a:ext uri="{FF2B5EF4-FFF2-40B4-BE49-F238E27FC236}">
                <a16:creationId xmlns:a16="http://schemas.microsoft.com/office/drawing/2014/main" id="{9BD4838C-35EB-F164-5062-B5EFD2379FA2}"/>
              </a:ext>
            </a:extLst>
          </p:cNvPr>
          <p:cNvSpPr/>
          <p:nvPr/>
        </p:nvSpPr>
        <p:spPr>
          <a:xfrm>
            <a:off x="8991556" y="578840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15366" name="Rectangle 15365">
            <a:extLst>
              <a:ext uri="{FF2B5EF4-FFF2-40B4-BE49-F238E27FC236}">
                <a16:creationId xmlns:a16="http://schemas.microsoft.com/office/drawing/2014/main" id="{A3FDF625-49F8-E1AC-B4CD-B4723613A27A}"/>
              </a:ext>
            </a:extLst>
          </p:cNvPr>
          <p:cNvSpPr/>
          <p:nvPr/>
        </p:nvSpPr>
        <p:spPr>
          <a:xfrm>
            <a:off x="9012568" y="60141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Wichita St.</a:t>
            </a:r>
          </a:p>
        </p:txBody>
      </p:sp>
    </p:spTree>
    <p:extLst>
      <p:ext uri="{BB962C8B-B14F-4D97-AF65-F5344CB8AC3E}">
        <p14:creationId xmlns:p14="http://schemas.microsoft.com/office/powerpoint/2010/main" val="2306993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Printable March Madness bracket for the 2018 NCAA Tournament | NCAA.com">
            <a:extLst>
              <a:ext uri="{FF2B5EF4-FFF2-40B4-BE49-F238E27FC236}">
                <a16:creationId xmlns:a16="http://schemas.microsoft.com/office/drawing/2014/main" id="{573FE801-E491-3501-412C-6109129C8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0"/>
            <a:ext cx="8934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F28D35-B009-8C01-3A1D-EE2498033A7F}"/>
              </a:ext>
            </a:extLst>
          </p:cNvPr>
          <p:cNvSpPr/>
          <p:nvPr/>
        </p:nvSpPr>
        <p:spPr>
          <a:xfrm>
            <a:off x="8318723" y="13673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1E77BD-C132-8F15-54A4-63B68ACD4877}"/>
              </a:ext>
            </a:extLst>
          </p:cNvPr>
          <p:cNvSpPr/>
          <p:nvPr/>
        </p:nvSpPr>
        <p:spPr>
          <a:xfrm>
            <a:off x="7706905" y="15202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E9EAF9-FA06-34C8-1008-A9B0B6923E27}"/>
              </a:ext>
            </a:extLst>
          </p:cNvPr>
          <p:cNvSpPr/>
          <p:nvPr/>
        </p:nvSpPr>
        <p:spPr>
          <a:xfrm>
            <a:off x="7118326" y="18717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5ADF39-6734-C572-E609-0DFA1B2A5565}"/>
              </a:ext>
            </a:extLst>
          </p:cNvPr>
          <p:cNvSpPr/>
          <p:nvPr/>
        </p:nvSpPr>
        <p:spPr>
          <a:xfrm>
            <a:off x="6524489" y="25076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C26BBE-56AC-9B28-D8C9-23796C4A27FF}"/>
              </a:ext>
            </a:extLst>
          </p:cNvPr>
          <p:cNvSpPr/>
          <p:nvPr/>
        </p:nvSpPr>
        <p:spPr>
          <a:xfrm>
            <a:off x="6471938" y="39651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F8975E-2430-E5C6-F0C3-BBD532D4CDFF}"/>
              </a:ext>
            </a:extLst>
          </p:cNvPr>
          <p:cNvSpPr/>
          <p:nvPr/>
        </p:nvSpPr>
        <p:spPr>
          <a:xfrm>
            <a:off x="5581395" y="39651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B0262B-A058-ECCC-A01B-4B6C39B60637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2-39 RIGHT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1DBBD6-A449-C3DD-4E86-35FC07C04CFD}"/>
              </a:ext>
            </a:extLst>
          </p:cNvPr>
          <p:cNvSpPr/>
          <p:nvPr/>
        </p:nvSpPr>
        <p:spPr>
          <a:xfrm>
            <a:off x="8318724" y="65656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058878-B5AF-EA91-9BFF-7BF85EA2DE65}"/>
              </a:ext>
            </a:extLst>
          </p:cNvPr>
          <p:cNvSpPr/>
          <p:nvPr/>
        </p:nvSpPr>
        <p:spPr>
          <a:xfrm>
            <a:off x="7683259" y="639238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274501-A602-FB55-2576-EB7F7C640995}"/>
              </a:ext>
            </a:extLst>
          </p:cNvPr>
          <p:cNvSpPr/>
          <p:nvPr/>
        </p:nvSpPr>
        <p:spPr>
          <a:xfrm>
            <a:off x="7126210" y="60729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D1CBD9-99FD-A4ED-6D13-4AAE2D2B5DD9}"/>
              </a:ext>
            </a:extLst>
          </p:cNvPr>
          <p:cNvSpPr/>
          <p:nvPr/>
        </p:nvSpPr>
        <p:spPr>
          <a:xfrm>
            <a:off x="6569161" y="54340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E8EA9F-56E8-BEEC-E055-EF2164AC17ED}"/>
              </a:ext>
            </a:extLst>
          </p:cNvPr>
          <p:cNvSpPr/>
          <p:nvPr/>
        </p:nvSpPr>
        <p:spPr>
          <a:xfrm>
            <a:off x="8329234" y="40631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5E5DD3-2BC7-7E6B-6DD2-5C9480CB935D}"/>
              </a:ext>
            </a:extLst>
          </p:cNvPr>
          <p:cNvSpPr/>
          <p:nvPr/>
        </p:nvSpPr>
        <p:spPr>
          <a:xfrm>
            <a:off x="7662245" y="42166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6B163D-5728-6141-7F7C-66FC3B027AF6}"/>
              </a:ext>
            </a:extLst>
          </p:cNvPr>
          <p:cNvSpPr/>
          <p:nvPr/>
        </p:nvSpPr>
        <p:spPr>
          <a:xfrm>
            <a:off x="7162500" y="45661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AA3B48-574F-30AD-CC03-67C67C01EAE8}"/>
              </a:ext>
            </a:extLst>
          </p:cNvPr>
          <p:cNvSpPr/>
          <p:nvPr/>
        </p:nvSpPr>
        <p:spPr>
          <a:xfrm>
            <a:off x="8318928" y="38588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36F326-2D30-68C5-95E2-49D39D69E56F}"/>
              </a:ext>
            </a:extLst>
          </p:cNvPr>
          <p:cNvSpPr/>
          <p:nvPr/>
        </p:nvSpPr>
        <p:spPr>
          <a:xfrm>
            <a:off x="7730262" y="369621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350C4E-C64C-9C55-4B24-93BE3A707C0F}"/>
              </a:ext>
            </a:extLst>
          </p:cNvPr>
          <p:cNvSpPr/>
          <p:nvPr/>
        </p:nvSpPr>
        <p:spPr>
          <a:xfrm>
            <a:off x="7139542" y="33956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8167B0-E15D-FBD3-D640-524EF63ECB88}"/>
              </a:ext>
            </a:extLst>
          </p:cNvPr>
          <p:cNvSpPr/>
          <p:nvPr/>
        </p:nvSpPr>
        <p:spPr>
          <a:xfrm>
            <a:off x="2858608" y="13654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4A55E9-7586-682E-CB3C-016BE735BE1B}"/>
              </a:ext>
            </a:extLst>
          </p:cNvPr>
          <p:cNvSpPr/>
          <p:nvPr/>
        </p:nvSpPr>
        <p:spPr>
          <a:xfrm>
            <a:off x="3447186" y="15326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805A03-A7B9-AB08-204E-7583B5743F41}"/>
              </a:ext>
            </a:extLst>
          </p:cNvPr>
          <p:cNvSpPr/>
          <p:nvPr/>
        </p:nvSpPr>
        <p:spPr>
          <a:xfrm>
            <a:off x="3972705" y="185165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EA1B2A-2E12-50D9-BBF9-6AEA304B5108}"/>
              </a:ext>
            </a:extLst>
          </p:cNvPr>
          <p:cNvSpPr/>
          <p:nvPr/>
        </p:nvSpPr>
        <p:spPr>
          <a:xfrm>
            <a:off x="4561283" y="25455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7CB8B6-0A4B-C383-80BC-C8D131BFB48B}"/>
              </a:ext>
            </a:extLst>
          </p:cNvPr>
          <p:cNvSpPr/>
          <p:nvPr/>
        </p:nvSpPr>
        <p:spPr>
          <a:xfrm>
            <a:off x="4701157" y="39651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72B27B-8955-0699-7AC8-FF7525125933}"/>
              </a:ext>
            </a:extLst>
          </p:cNvPr>
          <p:cNvSpPr/>
          <p:nvPr/>
        </p:nvSpPr>
        <p:spPr>
          <a:xfrm>
            <a:off x="8287520" y="205063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036129-CFB5-80DD-8FE4-E676EAE0E594}"/>
              </a:ext>
            </a:extLst>
          </p:cNvPr>
          <p:cNvSpPr/>
          <p:nvPr/>
        </p:nvSpPr>
        <p:spPr>
          <a:xfrm>
            <a:off x="7586035" y="24021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02B256-E9DB-3E73-5884-E48167FEEDF5}"/>
              </a:ext>
            </a:extLst>
          </p:cNvPr>
          <p:cNvSpPr/>
          <p:nvPr/>
        </p:nvSpPr>
        <p:spPr>
          <a:xfrm>
            <a:off x="8318722" y="59040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1E5D1E-D63D-F785-39F1-532D873B58AE}"/>
              </a:ext>
            </a:extLst>
          </p:cNvPr>
          <p:cNvSpPr/>
          <p:nvPr/>
        </p:nvSpPr>
        <p:spPr>
          <a:xfrm>
            <a:off x="7612214" y="55756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EC2CDB-90F2-96DE-A985-E09DBF8DF8A5}"/>
              </a:ext>
            </a:extLst>
          </p:cNvPr>
          <p:cNvSpPr/>
          <p:nvPr/>
        </p:nvSpPr>
        <p:spPr>
          <a:xfrm>
            <a:off x="2940517" y="658419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C8A5AE-C2E9-69CE-14F4-C3BA4A3F261C}"/>
              </a:ext>
            </a:extLst>
          </p:cNvPr>
          <p:cNvSpPr/>
          <p:nvPr/>
        </p:nvSpPr>
        <p:spPr>
          <a:xfrm>
            <a:off x="3649965" y="64077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North Carolina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4EC37D-FC25-EFF0-C6B3-929E451C71D7}"/>
              </a:ext>
            </a:extLst>
          </p:cNvPr>
          <p:cNvSpPr/>
          <p:nvPr/>
        </p:nvSpPr>
        <p:spPr>
          <a:xfrm>
            <a:off x="4212266" y="60766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North Carolina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A13EA4-7380-7ECA-9D5C-4D6DA346A180}"/>
              </a:ext>
            </a:extLst>
          </p:cNvPr>
          <p:cNvSpPr/>
          <p:nvPr/>
        </p:nvSpPr>
        <p:spPr>
          <a:xfrm>
            <a:off x="2853552" y="59267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7ACF9A-6222-47C8-D74D-69D2768FB2EB}"/>
              </a:ext>
            </a:extLst>
          </p:cNvPr>
          <p:cNvSpPr/>
          <p:nvPr/>
        </p:nvSpPr>
        <p:spPr>
          <a:xfrm>
            <a:off x="3489283" y="55583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F3AC37-6A90-DF42-942F-A13CACC547EF}"/>
              </a:ext>
            </a:extLst>
          </p:cNvPr>
          <p:cNvSpPr/>
          <p:nvPr/>
        </p:nvSpPr>
        <p:spPr>
          <a:xfrm>
            <a:off x="2853551" y="387484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Cincinnati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2C3A581-D5A0-06E5-F278-EAB36C57D493}"/>
              </a:ext>
            </a:extLst>
          </p:cNvPr>
          <p:cNvSpPr/>
          <p:nvPr/>
        </p:nvSpPr>
        <p:spPr>
          <a:xfrm>
            <a:off x="3497565" y="37127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973CB71-7164-89EC-1371-8BCEEA22CF41}"/>
              </a:ext>
            </a:extLst>
          </p:cNvPr>
          <p:cNvSpPr/>
          <p:nvPr/>
        </p:nvSpPr>
        <p:spPr>
          <a:xfrm>
            <a:off x="4061328" y="33928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1AD9790-78BA-8AD4-397E-7E21A2BC45F1}"/>
              </a:ext>
            </a:extLst>
          </p:cNvPr>
          <p:cNvSpPr/>
          <p:nvPr/>
        </p:nvSpPr>
        <p:spPr>
          <a:xfrm>
            <a:off x="2837780" y="40774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A7E1C66-D766-D800-45CD-584D6D43FB1C}"/>
              </a:ext>
            </a:extLst>
          </p:cNvPr>
          <p:cNvSpPr/>
          <p:nvPr/>
        </p:nvSpPr>
        <p:spPr>
          <a:xfrm>
            <a:off x="3504769" y="42219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Xavier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3CDA72-F710-3A73-CA46-3C1625DFA9F5}"/>
              </a:ext>
            </a:extLst>
          </p:cNvPr>
          <p:cNvSpPr/>
          <p:nvPr/>
        </p:nvSpPr>
        <p:spPr>
          <a:xfrm>
            <a:off x="3981201" y="459163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Xavier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3D41279-30CD-55B5-4A91-8981E95714B8}"/>
              </a:ext>
            </a:extLst>
          </p:cNvPr>
          <p:cNvSpPr/>
          <p:nvPr/>
        </p:nvSpPr>
        <p:spPr>
          <a:xfrm>
            <a:off x="2824857" y="52234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2318AEB-26C1-7FAC-694E-0D8B36A3714B}"/>
              </a:ext>
            </a:extLst>
          </p:cNvPr>
          <p:cNvSpPr/>
          <p:nvPr/>
        </p:nvSpPr>
        <p:spPr>
          <a:xfrm>
            <a:off x="2853549" y="31887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758B37-6351-25ED-64AE-A13A8560BE7D}"/>
              </a:ext>
            </a:extLst>
          </p:cNvPr>
          <p:cNvSpPr/>
          <p:nvPr/>
        </p:nvSpPr>
        <p:spPr>
          <a:xfrm>
            <a:off x="3541920" y="290039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A4C499D-1AB6-98E3-6DDD-F2FD499AF3FE}"/>
              </a:ext>
            </a:extLst>
          </p:cNvPr>
          <p:cNvSpPr/>
          <p:nvPr/>
        </p:nvSpPr>
        <p:spPr>
          <a:xfrm>
            <a:off x="4098968" y="33986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104BBF6-515E-F0CB-B1A7-EADD0531EA0F}"/>
              </a:ext>
            </a:extLst>
          </p:cNvPr>
          <p:cNvSpPr/>
          <p:nvPr/>
        </p:nvSpPr>
        <p:spPr>
          <a:xfrm>
            <a:off x="3489283" y="50834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F1D316E-C59D-75C8-7454-FC6F4AEF18A5}"/>
              </a:ext>
            </a:extLst>
          </p:cNvPr>
          <p:cNvSpPr/>
          <p:nvPr/>
        </p:nvSpPr>
        <p:spPr>
          <a:xfrm>
            <a:off x="8318724" y="26917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6AA3F36-10B5-30D5-6CCD-125AEA28AEA9}"/>
              </a:ext>
            </a:extLst>
          </p:cNvPr>
          <p:cNvSpPr/>
          <p:nvPr/>
        </p:nvSpPr>
        <p:spPr>
          <a:xfrm>
            <a:off x="7719549" y="28862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21E00CE-E2F3-73B5-E675-2DB5531F18A3}"/>
              </a:ext>
            </a:extLst>
          </p:cNvPr>
          <p:cNvSpPr/>
          <p:nvPr/>
        </p:nvSpPr>
        <p:spPr>
          <a:xfrm>
            <a:off x="7105201" y="337625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F68A37A-A888-907C-C745-170290992336}"/>
              </a:ext>
            </a:extLst>
          </p:cNvPr>
          <p:cNvSpPr/>
          <p:nvPr/>
        </p:nvSpPr>
        <p:spPr>
          <a:xfrm>
            <a:off x="8329234" y="32013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62B555E-2D0F-E0F1-6776-F9F93474BA43}"/>
              </a:ext>
            </a:extLst>
          </p:cNvPr>
          <p:cNvSpPr/>
          <p:nvPr/>
        </p:nvSpPr>
        <p:spPr>
          <a:xfrm>
            <a:off x="2853396" y="47123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56AE335-6C6B-ABB8-4403-58C721473677}"/>
              </a:ext>
            </a:extLst>
          </p:cNvPr>
          <p:cNvSpPr/>
          <p:nvPr/>
        </p:nvSpPr>
        <p:spPr>
          <a:xfrm>
            <a:off x="8356116" y="338659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60AE427-D667-B62C-A30C-BF672F1A0C73}"/>
              </a:ext>
            </a:extLst>
          </p:cNvPr>
          <p:cNvSpPr/>
          <p:nvPr/>
        </p:nvSpPr>
        <p:spPr>
          <a:xfrm>
            <a:off x="2845371" y="53826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16C175-4FE0-3608-CED5-91CB2FBA0432}"/>
              </a:ext>
            </a:extLst>
          </p:cNvPr>
          <p:cNvSpPr/>
          <p:nvPr/>
        </p:nvSpPr>
        <p:spPr>
          <a:xfrm>
            <a:off x="2858607" y="20464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6AF8F7F-553F-B26F-951D-DF6D95D7191B}"/>
              </a:ext>
            </a:extLst>
          </p:cNvPr>
          <p:cNvSpPr/>
          <p:nvPr/>
        </p:nvSpPr>
        <p:spPr>
          <a:xfrm>
            <a:off x="3504769" y="23987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42BDA13-110D-F0E6-3E84-69504D4E9152}"/>
              </a:ext>
            </a:extLst>
          </p:cNvPr>
          <p:cNvSpPr/>
          <p:nvPr/>
        </p:nvSpPr>
        <p:spPr>
          <a:xfrm>
            <a:off x="8305811" y="45640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Seton Hall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CFC2BCB-5B14-C53F-1E9C-C570F6C7A93B}"/>
              </a:ext>
            </a:extLst>
          </p:cNvPr>
          <p:cNvSpPr/>
          <p:nvPr/>
        </p:nvSpPr>
        <p:spPr>
          <a:xfrm>
            <a:off x="8358841" y="54157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TCU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D4F8588-F0F2-DED6-837B-E6DD07B50EC2}"/>
              </a:ext>
            </a:extLst>
          </p:cNvPr>
          <p:cNvSpPr/>
          <p:nvPr/>
        </p:nvSpPr>
        <p:spPr>
          <a:xfrm>
            <a:off x="8305812" y="47159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Clemson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658875C-109F-C07B-C88F-AC5BF2679F93}"/>
              </a:ext>
            </a:extLst>
          </p:cNvPr>
          <p:cNvSpPr/>
          <p:nvPr/>
        </p:nvSpPr>
        <p:spPr>
          <a:xfrm>
            <a:off x="7730263" y="505739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Clemson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24696B-8355-70CE-E003-7D1B5787095F}"/>
              </a:ext>
            </a:extLst>
          </p:cNvPr>
          <p:cNvSpPr/>
          <p:nvPr/>
        </p:nvSpPr>
        <p:spPr>
          <a:xfrm>
            <a:off x="8334274" y="25483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Wichita St.</a:t>
            </a:r>
          </a:p>
        </p:txBody>
      </p:sp>
      <p:sp>
        <p:nvSpPr>
          <p:cNvPr id="16384" name="Rectangle 16383">
            <a:extLst>
              <a:ext uri="{FF2B5EF4-FFF2-40B4-BE49-F238E27FC236}">
                <a16:creationId xmlns:a16="http://schemas.microsoft.com/office/drawing/2014/main" id="{03B91552-3D5B-0DD1-3AE6-A52EED560DEA}"/>
              </a:ext>
            </a:extLst>
          </p:cNvPr>
          <p:cNvSpPr/>
          <p:nvPr/>
        </p:nvSpPr>
        <p:spPr>
          <a:xfrm>
            <a:off x="2853550" y="187267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16385" name="Rectangle 16384">
            <a:extLst>
              <a:ext uri="{FF2B5EF4-FFF2-40B4-BE49-F238E27FC236}">
                <a16:creationId xmlns:a16="http://schemas.microsoft.com/office/drawing/2014/main" id="{BE48BD83-0DC3-996B-667E-0E8914331D35}"/>
              </a:ext>
            </a:extLst>
          </p:cNvPr>
          <p:cNvSpPr/>
          <p:nvPr/>
        </p:nvSpPr>
        <p:spPr>
          <a:xfrm>
            <a:off x="8331226" y="52234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16387" name="Rectangle 16386">
            <a:extLst>
              <a:ext uri="{FF2B5EF4-FFF2-40B4-BE49-F238E27FC236}">
                <a16:creationId xmlns:a16="http://schemas.microsoft.com/office/drawing/2014/main" id="{EA76C177-5CB0-7C54-9FD6-833F0B591279}"/>
              </a:ext>
            </a:extLst>
          </p:cNvPr>
          <p:cNvSpPr/>
          <p:nvPr/>
        </p:nvSpPr>
        <p:spPr>
          <a:xfrm>
            <a:off x="2858607" y="254125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16388" name="Rectangle 16387">
            <a:extLst>
              <a:ext uri="{FF2B5EF4-FFF2-40B4-BE49-F238E27FC236}">
                <a16:creationId xmlns:a16="http://schemas.microsoft.com/office/drawing/2014/main" id="{6A4C7320-9B5A-07E3-D02A-DA832C7F68BD}"/>
              </a:ext>
            </a:extLst>
          </p:cNvPr>
          <p:cNvSpPr/>
          <p:nvPr/>
        </p:nvSpPr>
        <p:spPr>
          <a:xfrm>
            <a:off x="2853394" y="338986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Nevada</a:t>
            </a:r>
          </a:p>
        </p:txBody>
      </p:sp>
      <p:sp>
        <p:nvSpPr>
          <p:cNvPr id="16389" name="Rectangle 16388">
            <a:extLst>
              <a:ext uri="{FF2B5EF4-FFF2-40B4-BE49-F238E27FC236}">
                <a16:creationId xmlns:a16="http://schemas.microsoft.com/office/drawing/2014/main" id="{4587F575-B4C8-6CA4-9300-F42DE4C185D5}"/>
              </a:ext>
            </a:extLst>
          </p:cNvPr>
          <p:cNvSpPr/>
          <p:nvPr/>
        </p:nvSpPr>
        <p:spPr>
          <a:xfrm>
            <a:off x="2837779" y="45709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16390" name="Rectangle 16389">
            <a:extLst>
              <a:ext uri="{FF2B5EF4-FFF2-40B4-BE49-F238E27FC236}">
                <a16:creationId xmlns:a16="http://schemas.microsoft.com/office/drawing/2014/main" id="{79D10E3E-A2E0-4135-5E5E-7470052638BA}"/>
              </a:ext>
            </a:extLst>
          </p:cNvPr>
          <p:cNvSpPr/>
          <p:nvPr/>
        </p:nvSpPr>
        <p:spPr>
          <a:xfrm>
            <a:off x="2866628" y="60766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16391" name="Rectangle 16390">
            <a:extLst>
              <a:ext uri="{FF2B5EF4-FFF2-40B4-BE49-F238E27FC236}">
                <a16:creationId xmlns:a16="http://schemas.microsoft.com/office/drawing/2014/main" id="{B6289F3A-D0E2-9FFB-3C36-6DAF7A9601BC}"/>
              </a:ext>
            </a:extLst>
          </p:cNvPr>
          <p:cNvSpPr/>
          <p:nvPr/>
        </p:nvSpPr>
        <p:spPr>
          <a:xfrm>
            <a:off x="2848096" y="27322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Miami(Fla.)</a:t>
            </a:r>
          </a:p>
        </p:txBody>
      </p:sp>
      <p:sp>
        <p:nvSpPr>
          <p:cNvPr id="16392" name="Rectangle 16391">
            <a:extLst>
              <a:ext uri="{FF2B5EF4-FFF2-40B4-BE49-F238E27FC236}">
                <a16:creationId xmlns:a16="http://schemas.microsoft.com/office/drawing/2014/main" id="{B7DB87D2-8360-AA5F-ECDA-C3EB3200098E}"/>
              </a:ext>
            </a:extLst>
          </p:cNvPr>
          <p:cNvSpPr/>
          <p:nvPr/>
        </p:nvSpPr>
        <p:spPr>
          <a:xfrm>
            <a:off x="8329438" y="60653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16393" name="Rectangle 16392">
            <a:extLst>
              <a:ext uri="{FF2B5EF4-FFF2-40B4-BE49-F238E27FC236}">
                <a16:creationId xmlns:a16="http://schemas.microsoft.com/office/drawing/2014/main" id="{A045C84D-CF4D-0122-4090-111CDF1B5457}"/>
              </a:ext>
            </a:extLst>
          </p:cNvPr>
          <p:cNvSpPr/>
          <p:nvPr/>
        </p:nvSpPr>
        <p:spPr>
          <a:xfrm>
            <a:off x="4763855" y="544104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North Carolina</a:t>
            </a:r>
          </a:p>
        </p:txBody>
      </p:sp>
      <p:sp>
        <p:nvSpPr>
          <p:cNvPr id="16394" name="Rectangle 16393">
            <a:extLst>
              <a:ext uri="{FF2B5EF4-FFF2-40B4-BE49-F238E27FC236}">
                <a16:creationId xmlns:a16="http://schemas.microsoft.com/office/drawing/2014/main" id="{49B5E695-9511-9FA5-FEC2-D98DB6F314FE}"/>
              </a:ext>
            </a:extLst>
          </p:cNvPr>
          <p:cNvSpPr/>
          <p:nvPr/>
        </p:nvSpPr>
        <p:spPr>
          <a:xfrm>
            <a:off x="8276287" y="185625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 Tech</a:t>
            </a:r>
          </a:p>
        </p:txBody>
      </p:sp>
    </p:spTree>
    <p:extLst>
      <p:ext uri="{BB962C8B-B14F-4D97-AF65-F5344CB8AC3E}">
        <p14:creationId xmlns:p14="http://schemas.microsoft.com/office/powerpoint/2010/main" val="27430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Printable March Madness bracket for the 2018 NCAA Tournament | NCAA.com">
            <a:extLst>
              <a:ext uri="{FF2B5EF4-FFF2-40B4-BE49-F238E27FC236}">
                <a16:creationId xmlns:a16="http://schemas.microsoft.com/office/drawing/2014/main" id="{59CE24D9-6931-594C-BA89-5D609F65D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0"/>
            <a:ext cx="8934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04C7E9C-9497-273F-2EAF-D1BB813242FA}"/>
              </a:ext>
            </a:extLst>
          </p:cNvPr>
          <p:cNvSpPr/>
          <p:nvPr/>
        </p:nvSpPr>
        <p:spPr>
          <a:xfrm>
            <a:off x="8318723" y="13673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FBD0FC-6E33-CE62-1EC6-076C097BED88}"/>
              </a:ext>
            </a:extLst>
          </p:cNvPr>
          <p:cNvSpPr/>
          <p:nvPr/>
        </p:nvSpPr>
        <p:spPr>
          <a:xfrm>
            <a:off x="7706905" y="15202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2DA615-6D95-070A-29D5-0E15EEC5A9AC}"/>
              </a:ext>
            </a:extLst>
          </p:cNvPr>
          <p:cNvSpPr/>
          <p:nvPr/>
        </p:nvSpPr>
        <p:spPr>
          <a:xfrm>
            <a:off x="7118326" y="18717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443C43-9E57-98FE-F116-1ADAAE6DE5DB}"/>
              </a:ext>
            </a:extLst>
          </p:cNvPr>
          <p:cNvSpPr/>
          <p:nvPr/>
        </p:nvSpPr>
        <p:spPr>
          <a:xfrm>
            <a:off x="6524489" y="25076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31BAEB-316E-275E-46D1-D7CD8AC9EA1B}"/>
              </a:ext>
            </a:extLst>
          </p:cNvPr>
          <p:cNvSpPr/>
          <p:nvPr/>
        </p:nvSpPr>
        <p:spPr>
          <a:xfrm>
            <a:off x="6471938" y="39651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3B7425-30BE-0565-B779-C3662D1F4FD6}"/>
              </a:ext>
            </a:extLst>
          </p:cNvPr>
          <p:cNvSpPr/>
          <p:nvPr/>
        </p:nvSpPr>
        <p:spPr>
          <a:xfrm>
            <a:off x="5581395" y="39651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3F549-F250-C495-48F0-4005743AB4AC}"/>
              </a:ext>
            </a:extLst>
          </p:cNvPr>
          <p:cNvSpPr/>
          <p:nvPr/>
        </p:nvSpPr>
        <p:spPr>
          <a:xfrm>
            <a:off x="8318724" y="65656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26CE41-5723-5E34-2496-407274CA1B02}"/>
              </a:ext>
            </a:extLst>
          </p:cNvPr>
          <p:cNvSpPr/>
          <p:nvPr/>
        </p:nvSpPr>
        <p:spPr>
          <a:xfrm>
            <a:off x="7683259" y="639238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E935C6-AA90-4E92-7CC4-EB5EAFFAF490}"/>
              </a:ext>
            </a:extLst>
          </p:cNvPr>
          <p:cNvSpPr/>
          <p:nvPr/>
        </p:nvSpPr>
        <p:spPr>
          <a:xfrm>
            <a:off x="7126210" y="60729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586815-41DA-4EE7-F572-F0CF95586142}"/>
              </a:ext>
            </a:extLst>
          </p:cNvPr>
          <p:cNvSpPr/>
          <p:nvPr/>
        </p:nvSpPr>
        <p:spPr>
          <a:xfrm>
            <a:off x="6569161" y="54340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B9493F-C56A-2751-7490-66319F0F47FE}"/>
              </a:ext>
            </a:extLst>
          </p:cNvPr>
          <p:cNvSpPr/>
          <p:nvPr/>
        </p:nvSpPr>
        <p:spPr>
          <a:xfrm>
            <a:off x="8329234" y="40631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F36883-B1EF-5583-A14D-F67B97163A90}"/>
              </a:ext>
            </a:extLst>
          </p:cNvPr>
          <p:cNvSpPr/>
          <p:nvPr/>
        </p:nvSpPr>
        <p:spPr>
          <a:xfrm>
            <a:off x="7662245" y="42166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4B60EC-C3C6-3B98-E143-C1B6F0A36ECA}"/>
              </a:ext>
            </a:extLst>
          </p:cNvPr>
          <p:cNvSpPr/>
          <p:nvPr/>
        </p:nvSpPr>
        <p:spPr>
          <a:xfrm>
            <a:off x="7162500" y="45661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0FDD9-0D8B-C597-C05B-A298D0D0BA8E}"/>
              </a:ext>
            </a:extLst>
          </p:cNvPr>
          <p:cNvSpPr/>
          <p:nvPr/>
        </p:nvSpPr>
        <p:spPr>
          <a:xfrm>
            <a:off x="8318928" y="38588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F9540E-2A6A-0E71-1CAE-8377F162687E}"/>
              </a:ext>
            </a:extLst>
          </p:cNvPr>
          <p:cNvSpPr/>
          <p:nvPr/>
        </p:nvSpPr>
        <p:spPr>
          <a:xfrm>
            <a:off x="7730262" y="369621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DE931D-C66B-0C5A-2E7C-ED54FFF7A66E}"/>
              </a:ext>
            </a:extLst>
          </p:cNvPr>
          <p:cNvSpPr/>
          <p:nvPr/>
        </p:nvSpPr>
        <p:spPr>
          <a:xfrm>
            <a:off x="7139542" y="33956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1B3979-46EC-1F95-3E4B-04C51F362EE5}"/>
              </a:ext>
            </a:extLst>
          </p:cNvPr>
          <p:cNvSpPr/>
          <p:nvPr/>
        </p:nvSpPr>
        <p:spPr>
          <a:xfrm>
            <a:off x="2853552" y="59267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47643F-22FF-82D2-9CAB-E1596C3167B3}"/>
              </a:ext>
            </a:extLst>
          </p:cNvPr>
          <p:cNvSpPr/>
          <p:nvPr/>
        </p:nvSpPr>
        <p:spPr>
          <a:xfrm>
            <a:off x="3489283" y="55583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C8AF7C-281F-6806-6769-B50BB5275042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3-48 RIGHT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2B9A5A-D72C-9827-FC31-BF0C1EFB54B3}"/>
              </a:ext>
            </a:extLst>
          </p:cNvPr>
          <p:cNvSpPr/>
          <p:nvPr/>
        </p:nvSpPr>
        <p:spPr>
          <a:xfrm>
            <a:off x="4078329" y="60689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DEB386-AA52-31E4-62B9-81E7CBC4DB90}"/>
              </a:ext>
            </a:extLst>
          </p:cNvPr>
          <p:cNvSpPr/>
          <p:nvPr/>
        </p:nvSpPr>
        <p:spPr>
          <a:xfrm>
            <a:off x="4640160" y="54361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D32223-FD34-719B-DDD7-6941CF00A607}"/>
              </a:ext>
            </a:extLst>
          </p:cNvPr>
          <p:cNvSpPr/>
          <p:nvPr/>
        </p:nvSpPr>
        <p:spPr>
          <a:xfrm>
            <a:off x="4730014" y="395409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3EEDE0-EFDD-8BB5-2A52-68EA230CD420}"/>
              </a:ext>
            </a:extLst>
          </p:cNvPr>
          <p:cNvSpPr/>
          <p:nvPr/>
        </p:nvSpPr>
        <p:spPr>
          <a:xfrm>
            <a:off x="2858608" y="13654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0DD13A-F16E-5BB0-F980-3FFD8B72ADBB}"/>
              </a:ext>
            </a:extLst>
          </p:cNvPr>
          <p:cNvSpPr/>
          <p:nvPr/>
        </p:nvSpPr>
        <p:spPr>
          <a:xfrm>
            <a:off x="3447186" y="15326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4BBA5B-1EBC-64DA-C694-631040C96B3B}"/>
              </a:ext>
            </a:extLst>
          </p:cNvPr>
          <p:cNvSpPr/>
          <p:nvPr/>
        </p:nvSpPr>
        <p:spPr>
          <a:xfrm>
            <a:off x="3972705" y="185165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41AF43-9DC5-0008-149E-3D39A14B3500}"/>
              </a:ext>
            </a:extLst>
          </p:cNvPr>
          <p:cNvSpPr/>
          <p:nvPr/>
        </p:nvSpPr>
        <p:spPr>
          <a:xfrm>
            <a:off x="4561283" y="25455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420D92-4AC7-1B7E-2DAD-CA4969FFF9C5}"/>
              </a:ext>
            </a:extLst>
          </p:cNvPr>
          <p:cNvSpPr/>
          <p:nvPr/>
        </p:nvSpPr>
        <p:spPr>
          <a:xfrm>
            <a:off x="2853551" y="387484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Cincinnati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3E2F9E-4D09-8749-F61D-E4D87128DA01}"/>
              </a:ext>
            </a:extLst>
          </p:cNvPr>
          <p:cNvSpPr/>
          <p:nvPr/>
        </p:nvSpPr>
        <p:spPr>
          <a:xfrm>
            <a:off x="3497565" y="37127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C53F640-74B3-906D-B6CB-C62BE7FF3BC0}"/>
              </a:ext>
            </a:extLst>
          </p:cNvPr>
          <p:cNvSpPr/>
          <p:nvPr/>
        </p:nvSpPr>
        <p:spPr>
          <a:xfrm>
            <a:off x="4061328" y="33928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47B2A6-E901-8F93-DC1B-AA2BB465A226}"/>
              </a:ext>
            </a:extLst>
          </p:cNvPr>
          <p:cNvSpPr/>
          <p:nvPr/>
        </p:nvSpPr>
        <p:spPr>
          <a:xfrm>
            <a:off x="2824857" y="52234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C85E001-ED6A-10AC-08CD-763447D673A2}"/>
              </a:ext>
            </a:extLst>
          </p:cNvPr>
          <p:cNvSpPr/>
          <p:nvPr/>
        </p:nvSpPr>
        <p:spPr>
          <a:xfrm>
            <a:off x="2853549" y="31887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8F528F-7776-001E-B722-D33F86CCE0DE}"/>
              </a:ext>
            </a:extLst>
          </p:cNvPr>
          <p:cNvSpPr/>
          <p:nvPr/>
        </p:nvSpPr>
        <p:spPr>
          <a:xfrm>
            <a:off x="3541920" y="290039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213DE9-CC8B-221B-EF6F-BAB2BF424149}"/>
              </a:ext>
            </a:extLst>
          </p:cNvPr>
          <p:cNvSpPr/>
          <p:nvPr/>
        </p:nvSpPr>
        <p:spPr>
          <a:xfrm>
            <a:off x="3489283" y="50834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3F4C074-5710-221D-9704-C8268C8262DE}"/>
              </a:ext>
            </a:extLst>
          </p:cNvPr>
          <p:cNvSpPr/>
          <p:nvPr/>
        </p:nvSpPr>
        <p:spPr>
          <a:xfrm>
            <a:off x="4014951" y="454339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62359FA-1C72-7990-E6C6-FC9111EB47C6}"/>
              </a:ext>
            </a:extLst>
          </p:cNvPr>
          <p:cNvSpPr/>
          <p:nvPr/>
        </p:nvSpPr>
        <p:spPr>
          <a:xfrm>
            <a:off x="8287520" y="205063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386EAC-6886-417B-3E8A-1C29B4AB5D3E}"/>
              </a:ext>
            </a:extLst>
          </p:cNvPr>
          <p:cNvSpPr/>
          <p:nvPr/>
        </p:nvSpPr>
        <p:spPr>
          <a:xfrm>
            <a:off x="7586035" y="24021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5B9DDF-A267-1C59-A7CA-892100F57980}"/>
              </a:ext>
            </a:extLst>
          </p:cNvPr>
          <p:cNvSpPr/>
          <p:nvPr/>
        </p:nvSpPr>
        <p:spPr>
          <a:xfrm>
            <a:off x="2858607" y="20464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EF1C4A-14B5-D96E-CE38-D4FFE0215EF9}"/>
              </a:ext>
            </a:extLst>
          </p:cNvPr>
          <p:cNvSpPr/>
          <p:nvPr/>
        </p:nvSpPr>
        <p:spPr>
          <a:xfrm>
            <a:off x="3504769" y="23987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AA130FF-499E-0670-E11A-A77D093C0368}"/>
              </a:ext>
            </a:extLst>
          </p:cNvPr>
          <p:cNvSpPr/>
          <p:nvPr/>
        </p:nvSpPr>
        <p:spPr>
          <a:xfrm>
            <a:off x="2837780" y="40774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3C0622-A40D-2D3B-DFDE-7490796A3BDD}"/>
              </a:ext>
            </a:extLst>
          </p:cNvPr>
          <p:cNvSpPr/>
          <p:nvPr/>
        </p:nvSpPr>
        <p:spPr>
          <a:xfrm>
            <a:off x="3504769" y="42219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Xavier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45417A2-3479-37B8-3E12-1450D0CFCEBF}"/>
              </a:ext>
            </a:extLst>
          </p:cNvPr>
          <p:cNvSpPr/>
          <p:nvPr/>
        </p:nvSpPr>
        <p:spPr>
          <a:xfrm>
            <a:off x="8329234" y="32013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D9909B-7B56-199F-E333-07ADA0E82D52}"/>
              </a:ext>
            </a:extLst>
          </p:cNvPr>
          <p:cNvSpPr/>
          <p:nvPr/>
        </p:nvSpPr>
        <p:spPr>
          <a:xfrm>
            <a:off x="7586239" y="29022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9CA2EDF-6205-A760-5735-AEE2D2C95A9E}"/>
              </a:ext>
            </a:extLst>
          </p:cNvPr>
          <p:cNvSpPr/>
          <p:nvPr/>
        </p:nvSpPr>
        <p:spPr>
          <a:xfrm>
            <a:off x="8318722" y="59040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CD00858-1738-90D0-6E8B-E8CAB8E7CCBD}"/>
              </a:ext>
            </a:extLst>
          </p:cNvPr>
          <p:cNvSpPr/>
          <p:nvPr/>
        </p:nvSpPr>
        <p:spPr>
          <a:xfrm>
            <a:off x="7612214" y="55756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F2717DE-AC74-CA19-6087-D56FDB4DA10F}"/>
              </a:ext>
            </a:extLst>
          </p:cNvPr>
          <p:cNvSpPr/>
          <p:nvPr/>
        </p:nvSpPr>
        <p:spPr>
          <a:xfrm>
            <a:off x="8318724" y="26917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7B410C-FE62-A355-E628-85323FA56D1D}"/>
              </a:ext>
            </a:extLst>
          </p:cNvPr>
          <p:cNvSpPr/>
          <p:nvPr/>
        </p:nvSpPr>
        <p:spPr>
          <a:xfrm>
            <a:off x="2940517" y="658419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1216FA2-9568-CEA1-84B8-FF07FB1976DA}"/>
              </a:ext>
            </a:extLst>
          </p:cNvPr>
          <p:cNvSpPr/>
          <p:nvPr/>
        </p:nvSpPr>
        <p:spPr>
          <a:xfrm>
            <a:off x="3649965" y="64077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North Carolina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B53840C-86E9-9C38-AAA2-50C8D361B74E}"/>
              </a:ext>
            </a:extLst>
          </p:cNvPr>
          <p:cNvSpPr/>
          <p:nvPr/>
        </p:nvSpPr>
        <p:spPr>
          <a:xfrm>
            <a:off x="2845371" y="53826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BCA9C74-3D8F-A539-09D2-19788B248F14}"/>
              </a:ext>
            </a:extLst>
          </p:cNvPr>
          <p:cNvSpPr/>
          <p:nvPr/>
        </p:nvSpPr>
        <p:spPr>
          <a:xfrm>
            <a:off x="2853394" y="338986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Nevada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DF939C2-74EC-9B2D-45E9-126A7A9EEFFB}"/>
              </a:ext>
            </a:extLst>
          </p:cNvPr>
          <p:cNvSpPr/>
          <p:nvPr/>
        </p:nvSpPr>
        <p:spPr>
          <a:xfrm>
            <a:off x="2949680" y="26997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Loyal-Chicago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230051F-616C-753A-7BB8-51BAD596AB97}"/>
              </a:ext>
            </a:extLst>
          </p:cNvPr>
          <p:cNvSpPr/>
          <p:nvPr/>
        </p:nvSpPr>
        <p:spPr>
          <a:xfrm>
            <a:off x="2853550" y="187267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 St.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8A8552-C6DF-45A9-CA26-BF863FC7622F}"/>
              </a:ext>
            </a:extLst>
          </p:cNvPr>
          <p:cNvSpPr/>
          <p:nvPr/>
        </p:nvSpPr>
        <p:spPr>
          <a:xfrm>
            <a:off x="2853396" y="47123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B8366-969E-272B-8860-10C5F1B5EA0A}"/>
              </a:ext>
            </a:extLst>
          </p:cNvPr>
          <p:cNvSpPr/>
          <p:nvPr/>
        </p:nvSpPr>
        <p:spPr>
          <a:xfrm>
            <a:off x="8305811" y="45640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Seton Hall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FCC97BD-1532-A30B-438E-E6FAFC5746BB}"/>
              </a:ext>
            </a:extLst>
          </p:cNvPr>
          <p:cNvSpPr/>
          <p:nvPr/>
        </p:nvSpPr>
        <p:spPr>
          <a:xfrm>
            <a:off x="8305812" y="47159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Clemson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4511E03-08BB-5C6C-BCEB-15E44499AAFD}"/>
              </a:ext>
            </a:extLst>
          </p:cNvPr>
          <p:cNvSpPr/>
          <p:nvPr/>
        </p:nvSpPr>
        <p:spPr>
          <a:xfrm>
            <a:off x="7730263" y="505739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Clemson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1CA5FAF-1498-4A64-CEDC-116E1A7B8916}"/>
              </a:ext>
            </a:extLst>
          </p:cNvPr>
          <p:cNvSpPr/>
          <p:nvPr/>
        </p:nvSpPr>
        <p:spPr>
          <a:xfrm>
            <a:off x="8356116" y="338659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D402509-A291-3E51-5919-E03401A9521F}"/>
              </a:ext>
            </a:extLst>
          </p:cNvPr>
          <p:cNvSpPr/>
          <p:nvPr/>
        </p:nvSpPr>
        <p:spPr>
          <a:xfrm>
            <a:off x="2866628" y="60766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C7BCBC5-9699-D97D-5833-DB526D6E3E00}"/>
              </a:ext>
            </a:extLst>
          </p:cNvPr>
          <p:cNvSpPr/>
          <p:nvPr/>
        </p:nvSpPr>
        <p:spPr>
          <a:xfrm>
            <a:off x="8331226" y="52234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3AFF002-A219-36A1-01FA-C5E26BF55C01}"/>
              </a:ext>
            </a:extLst>
          </p:cNvPr>
          <p:cNvSpPr/>
          <p:nvPr/>
        </p:nvSpPr>
        <p:spPr>
          <a:xfrm>
            <a:off x="8287310" y="60502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Rhode Island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228F0AE-9E29-0D61-40AB-FB9419983E55}"/>
              </a:ext>
            </a:extLst>
          </p:cNvPr>
          <p:cNvSpPr/>
          <p:nvPr/>
        </p:nvSpPr>
        <p:spPr>
          <a:xfrm>
            <a:off x="2858607" y="254125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D879C93-CD7D-90CF-453F-F228CE22DBA1}"/>
              </a:ext>
            </a:extLst>
          </p:cNvPr>
          <p:cNvSpPr/>
          <p:nvPr/>
        </p:nvSpPr>
        <p:spPr>
          <a:xfrm>
            <a:off x="8305811" y="540828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64857B-9DB7-9FE3-6FF4-88C2ECACF8B3}"/>
              </a:ext>
            </a:extLst>
          </p:cNvPr>
          <p:cNvSpPr/>
          <p:nvPr/>
        </p:nvSpPr>
        <p:spPr>
          <a:xfrm>
            <a:off x="8356115" y="25601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Marshall</a:t>
            </a:r>
          </a:p>
        </p:txBody>
      </p:sp>
      <p:sp>
        <p:nvSpPr>
          <p:cNvPr id="17408" name="Rectangle 17407">
            <a:extLst>
              <a:ext uri="{FF2B5EF4-FFF2-40B4-BE49-F238E27FC236}">
                <a16:creationId xmlns:a16="http://schemas.microsoft.com/office/drawing/2014/main" id="{90ADD56E-373C-AE04-57DD-C35FB8F2BB4D}"/>
              </a:ext>
            </a:extLst>
          </p:cNvPr>
          <p:cNvSpPr/>
          <p:nvPr/>
        </p:nvSpPr>
        <p:spPr>
          <a:xfrm>
            <a:off x="8276287" y="185625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 Tech</a:t>
            </a:r>
          </a:p>
        </p:txBody>
      </p:sp>
      <p:sp>
        <p:nvSpPr>
          <p:cNvPr id="17409" name="Rectangle 17408">
            <a:extLst>
              <a:ext uri="{FF2B5EF4-FFF2-40B4-BE49-F238E27FC236}">
                <a16:creationId xmlns:a16="http://schemas.microsoft.com/office/drawing/2014/main" id="{437ABEDB-89B8-51B2-EE84-E7EAFAED4034}"/>
              </a:ext>
            </a:extLst>
          </p:cNvPr>
          <p:cNvSpPr/>
          <p:nvPr/>
        </p:nvSpPr>
        <p:spPr>
          <a:xfrm>
            <a:off x="2837779" y="45709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</p:spTree>
    <p:extLst>
      <p:ext uri="{BB962C8B-B14F-4D97-AF65-F5344CB8AC3E}">
        <p14:creationId xmlns:p14="http://schemas.microsoft.com/office/powerpoint/2010/main" val="3583959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Printable March Madness bracket for the 2018 NCAA Tournament | NCAA.com">
            <a:extLst>
              <a:ext uri="{FF2B5EF4-FFF2-40B4-BE49-F238E27FC236}">
                <a16:creationId xmlns:a16="http://schemas.microsoft.com/office/drawing/2014/main" id="{2A2DE25C-79A7-F83E-2466-99C32B41D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0"/>
            <a:ext cx="8934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07591A-CC41-A215-6C9C-0BEAF846D343}"/>
              </a:ext>
            </a:extLst>
          </p:cNvPr>
          <p:cNvSpPr/>
          <p:nvPr/>
        </p:nvSpPr>
        <p:spPr>
          <a:xfrm>
            <a:off x="8318723" y="13673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CC1452-22A6-8ADE-FE98-09E3076C02D8}"/>
              </a:ext>
            </a:extLst>
          </p:cNvPr>
          <p:cNvSpPr/>
          <p:nvPr/>
        </p:nvSpPr>
        <p:spPr>
          <a:xfrm>
            <a:off x="7706905" y="15202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E4079E-AAAB-503D-A257-0CC070A785B4}"/>
              </a:ext>
            </a:extLst>
          </p:cNvPr>
          <p:cNvSpPr/>
          <p:nvPr/>
        </p:nvSpPr>
        <p:spPr>
          <a:xfrm>
            <a:off x="7118326" y="18717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FB295B-A05B-4E3B-17AB-3546BC96E16C}"/>
              </a:ext>
            </a:extLst>
          </p:cNvPr>
          <p:cNvSpPr/>
          <p:nvPr/>
        </p:nvSpPr>
        <p:spPr>
          <a:xfrm>
            <a:off x="6524489" y="25076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89984E-0EB4-4C17-F648-A423E1211E7C}"/>
              </a:ext>
            </a:extLst>
          </p:cNvPr>
          <p:cNvSpPr/>
          <p:nvPr/>
        </p:nvSpPr>
        <p:spPr>
          <a:xfrm>
            <a:off x="6471938" y="39651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74FA2-8FCC-0C07-DF2B-A242B7668978}"/>
              </a:ext>
            </a:extLst>
          </p:cNvPr>
          <p:cNvSpPr/>
          <p:nvPr/>
        </p:nvSpPr>
        <p:spPr>
          <a:xfrm>
            <a:off x="5581395" y="39651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AE37B3-46F5-C61F-8362-AE2985B35F7D}"/>
              </a:ext>
            </a:extLst>
          </p:cNvPr>
          <p:cNvSpPr/>
          <p:nvPr/>
        </p:nvSpPr>
        <p:spPr>
          <a:xfrm>
            <a:off x="2853552" y="59267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6962E3-9961-7D78-C46D-FE5DDFCB6523}"/>
              </a:ext>
            </a:extLst>
          </p:cNvPr>
          <p:cNvSpPr/>
          <p:nvPr/>
        </p:nvSpPr>
        <p:spPr>
          <a:xfrm>
            <a:off x="3489283" y="55583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AF867-A7D7-DEBE-3BFF-74D66CE13F4D}"/>
              </a:ext>
            </a:extLst>
          </p:cNvPr>
          <p:cNvSpPr/>
          <p:nvPr/>
        </p:nvSpPr>
        <p:spPr>
          <a:xfrm>
            <a:off x="4078329" y="60689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44C2B-241C-533D-DE28-D104EFC7037A}"/>
              </a:ext>
            </a:extLst>
          </p:cNvPr>
          <p:cNvSpPr/>
          <p:nvPr/>
        </p:nvSpPr>
        <p:spPr>
          <a:xfrm>
            <a:off x="4640160" y="54361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C52F75-685E-8986-54D8-1B77FED3DCDE}"/>
              </a:ext>
            </a:extLst>
          </p:cNvPr>
          <p:cNvSpPr/>
          <p:nvPr/>
        </p:nvSpPr>
        <p:spPr>
          <a:xfrm>
            <a:off x="4730014" y="395409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E99709-FB30-E554-82D8-03FA045E3D5F}"/>
              </a:ext>
            </a:extLst>
          </p:cNvPr>
          <p:cNvSpPr/>
          <p:nvPr/>
        </p:nvSpPr>
        <p:spPr>
          <a:xfrm>
            <a:off x="2853551" y="387484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Cincinnati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B51C9D-B332-7319-3623-21DFFF5116C2}"/>
              </a:ext>
            </a:extLst>
          </p:cNvPr>
          <p:cNvSpPr/>
          <p:nvPr/>
        </p:nvSpPr>
        <p:spPr>
          <a:xfrm>
            <a:off x="3497565" y="37127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C6A979-40CA-540B-D628-AE7490989025}"/>
              </a:ext>
            </a:extLst>
          </p:cNvPr>
          <p:cNvSpPr/>
          <p:nvPr/>
        </p:nvSpPr>
        <p:spPr>
          <a:xfrm>
            <a:off x="4061328" y="33928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29E9F3-EA91-E563-5156-A300E7D29063}"/>
              </a:ext>
            </a:extLst>
          </p:cNvPr>
          <p:cNvSpPr/>
          <p:nvPr/>
        </p:nvSpPr>
        <p:spPr>
          <a:xfrm>
            <a:off x="3489283" y="50834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D4C4DD-060B-ECDF-F751-B38372C07B6E}"/>
              </a:ext>
            </a:extLst>
          </p:cNvPr>
          <p:cNvSpPr/>
          <p:nvPr/>
        </p:nvSpPr>
        <p:spPr>
          <a:xfrm>
            <a:off x="4014951" y="454339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45410B-95A2-A901-3F4F-F9CEE36D2CC1}"/>
              </a:ext>
            </a:extLst>
          </p:cNvPr>
          <p:cNvSpPr/>
          <p:nvPr/>
        </p:nvSpPr>
        <p:spPr>
          <a:xfrm>
            <a:off x="2845371" y="53826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545A4B-2B29-74A0-1FBA-4EFA1F46DA21}"/>
              </a:ext>
            </a:extLst>
          </p:cNvPr>
          <p:cNvSpPr/>
          <p:nvPr/>
        </p:nvSpPr>
        <p:spPr>
          <a:xfrm>
            <a:off x="4676801" y="24941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7D72C8-7748-5977-542A-F3EEE9D2C88B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4-39 RIGHT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439A1F-AF83-A0B5-F8A9-378B0D707436}"/>
              </a:ext>
            </a:extLst>
          </p:cNvPr>
          <p:cNvSpPr/>
          <p:nvPr/>
        </p:nvSpPr>
        <p:spPr>
          <a:xfrm>
            <a:off x="2949680" y="26997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Loyal-Chicago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19D02-FBD1-9195-316A-6CA61FCCE295}"/>
              </a:ext>
            </a:extLst>
          </p:cNvPr>
          <p:cNvSpPr/>
          <p:nvPr/>
        </p:nvSpPr>
        <p:spPr>
          <a:xfrm>
            <a:off x="3615917" y="288399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Loyal-Chicago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841A4D-59E6-2EDE-F424-3D8261F990ED}"/>
              </a:ext>
            </a:extLst>
          </p:cNvPr>
          <p:cNvSpPr/>
          <p:nvPr/>
        </p:nvSpPr>
        <p:spPr>
          <a:xfrm>
            <a:off x="8329234" y="40631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AA25DC-1C91-81A6-F726-F37FAE3F1B65}"/>
              </a:ext>
            </a:extLst>
          </p:cNvPr>
          <p:cNvSpPr/>
          <p:nvPr/>
        </p:nvSpPr>
        <p:spPr>
          <a:xfrm>
            <a:off x="7662245" y="42166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4F348E-E200-8E0A-0F78-8A9E81270F3F}"/>
              </a:ext>
            </a:extLst>
          </p:cNvPr>
          <p:cNvSpPr/>
          <p:nvPr/>
        </p:nvSpPr>
        <p:spPr>
          <a:xfrm>
            <a:off x="7162500" y="45661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E49D71-3BE3-D2CE-8931-DFDAD6C6A894}"/>
              </a:ext>
            </a:extLst>
          </p:cNvPr>
          <p:cNvSpPr/>
          <p:nvPr/>
        </p:nvSpPr>
        <p:spPr>
          <a:xfrm>
            <a:off x="6592808" y="542265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A8F50B-F568-91F7-E9B9-7503DD3A3D9B}"/>
              </a:ext>
            </a:extLst>
          </p:cNvPr>
          <p:cNvSpPr/>
          <p:nvPr/>
        </p:nvSpPr>
        <p:spPr>
          <a:xfrm>
            <a:off x="8318928" y="38588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3C5CFC-ED4B-C9CA-2745-C9EFBE40905A}"/>
              </a:ext>
            </a:extLst>
          </p:cNvPr>
          <p:cNvSpPr/>
          <p:nvPr/>
        </p:nvSpPr>
        <p:spPr>
          <a:xfrm>
            <a:off x="7730262" y="369621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1021AC-A2B1-9254-2B42-BB631E9D364A}"/>
              </a:ext>
            </a:extLst>
          </p:cNvPr>
          <p:cNvSpPr/>
          <p:nvPr/>
        </p:nvSpPr>
        <p:spPr>
          <a:xfrm>
            <a:off x="7139542" y="33956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9A6EE9-BE98-370B-4A73-90B27EB68636}"/>
              </a:ext>
            </a:extLst>
          </p:cNvPr>
          <p:cNvSpPr/>
          <p:nvPr/>
        </p:nvSpPr>
        <p:spPr>
          <a:xfrm>
            <a:off x="2858608" y="13654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E095B6-1DCF-C9D4-A150-5283C48C3858}"/>
              </a:ext>
            </a:extLst>
          </p:cNvPr>
          <p:cNvSpPr/>
          <p:nvPr/>
        </p:nvSpPr>
        <p:spPr>
          <a:xfrm>
            <a:off x="3447186" y="15326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CF9DC8-D79B-5D0C-9E1C-9D7F2D6C63AE}"/>
              </a:ext>
            </a:extLst>
          </p:cNvPr>
          <p:cNvSpPr/>
          <p:nvPr/>
        </p:nvSpPr>
        <p:spPr>
          <a:xfrm>
            <a:off x="3972705" y="185165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D0A7E5-44EC-A187-550B-AE3DFDFC7CCB}"/>
              </a:ext>
            </a:extLst>
          </p:cNvPr>
          <p:cNvSpPr/>
          <p:nvPr/>
        </p:nvSpPr>
        <p:spPr>
          <a:xfrm>
            <a:off x="4664975" y="25483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BC0F13-FD26-5252-C722-D9C426521024}"/>
              </a:ext>
            </a:extLst>
          </p:cNvPr>
          <p:cNvSpPr/>
          <p:nvPr/>
        </p:nvSpPr>
        <p:spPr>
          <a:xfrm>
            <a:off x="8318722" y="59040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6D12E4-1C45-D785-B322-9A844B2E0A17}"/>
              </a:ext>
            </a:extLst>
          </p:cNvPr>
          <p:cNvSpPr/>
          <p:nvPr/>
        </p:nvSpPr>
        <p:spPr>
          <a:xfrm>
            <a:off x="7612214" y="55756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AA17CE0-BCE5-810E-B411-07B415EF3696}"/>
              </a:ext>
            </a:extLst>
          </p:cNvPr>
          <p:cNvSpPr/>
          <p:nvPr/>
        </p:nvSpPr>
        <p:spPr>
          <a:xfrm>
            <a:off x="7028986" y="607569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C52909-B8F1-584B-3A75-4437DAA87F4A}"/>
              </a:ext>
            </a:extLst>
          </p:cNvPr>
          <p:cNvSpPr/>
          <p:nvPr/>
        </p:nvSpPr>
        <p:spPr>
          <a:xfrm>
            <a:off x="8318724" y="65656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2A65908-EB9E-0703-9E1F-9998EDE894BE}"/>
              </a:ext>
            </a:extLst>
          </p:cNvPr>
          <p:cNvSpPr/>
          <p:nvPr/>
        </p:nvSpPr>
        <p:spPr>
          <a:xfrm>
            <a:off x="7683259" y="639238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EEE833-5091-B577-8A53-E8788762CC5D}"/>
              </a:ext>
            </a:extLst>
          </p:cNvPr>
          <p:cNvSpPr/>
          <p:nvPr/>
        </p:nvSpPr>
        <p:spPr>
          <a:xfrm>
            <a:off x="2837780" y="40774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BC3F30-FA6C-4003-511D-0FC7FDEC414D}"/>
              </a:ext>
            </a:extLst>
          </p:cNvPr>
          <p:cNvSpPr/>
          <p:nvPr/>
        </p:nvSpPr>
        <p:spPr>
          <a:xfrm>
            <a:off x="3504769" y="42219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Xavier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9AD8E39-B380-6BCC-1DC2-864BD123C91F}"/>
              </a:ext>
            </a:extLst>
          </p:cNvPr>
          <p:cNvSpPr/>
          <p:nvPr/>
        </p:nvSpPr>
        <p:spPr>
          <a:xfrm>
            <a:off x="2853394" y="338986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Nevada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F48235-CDB8-8EFF-B3F0-9426D9885531}"/>
              </a:ext>
            </a:extLst>
          </p:cNvPr>
          <p:cNvSpPr/>
          <p:nvPr/>
        </p:nvSpPr>
        <p:spPr>
          <a:xfrm>
            <a:off x="7662244" y="285249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S.F. Austin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326B60E-0E9F-3359-8CAA-3D7C36AEFDC4}"/>
              </a:ext>
            </a:extLst>
          </p:cNvPr>
          <p:cNvSpPr/>
          <p:nvPr/>
        </p:nvSpPr>
        <p:spPr>
          <a:xfrm>
            <a:off x="8329234" y="320294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S.F. </a:t>
            </a:r>
            <a:r>
              <a:rPr lang="en-US" sz="1200">
                <a:solidFill>
                  <a:srgbClr val="FF0000"/>
                </a:solidFill>
              </a:rPr>
              <a:t>Austin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6B25225-ABF0-5D99-2E9A-E2FE60230964}"/>
              </a:ext>
            </a:extLst>
          </p:cNvPr>
          <p:cNvSpPr/>
          <p:nvPr/>
        </p:nvSpPr>
        <p:spPr>
          <a:xfrm>
            <a:off x="2858607" y="254125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33FCE9-7E8A-AF4E-4CBE-1A2E2AA705BF}"/>
              </a:ext>
            </a:extLst>
          </p:cNvPr>
          <p:cNvSpPr/>
          <p:nvPr/>
        </p:nvSpPr>
        <p:spPr>
          <a:xfrm>
            <a:off x="3491869" y="24021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BAAB68-410E-66C7-E877-CE3BA212813B}"/>
              </a:ext>
            </a:extLst>
          </p:cNvPr>
          <p:cNvSpPr/>
          <p:nvPr/>
        </p:nvSpPr>
        <p:spPr>
          <a:xfrm>
            <a:off x="2890137" y="47150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S. Dakota St.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9CA920E-D9A6-F1D2-F48A-0B0833F79EE9}"/>
              </a:ext>
            </a:extLst>
          </p:cNvPr>
          <p:cNvSpPr/>
          <p:nvPr/>
        </p:nvSpPr>
        <p:spPr>
          <a:xfrm>
            <a:off x="2853394" y="523648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8A5D463-A9BB-1D20-CE56-1B5B7BAC18E8}"/>
              </a:ext>
            </a:extLst>
          </p:cNvPr>
          <p:cNvSpPr/>
          <p:nvPr/>
        </p:nvSpPr>
        <p:spPr>
          <a:xfrm>
            <a:off x="8119661" y="4703350"/>
            <a:ext cx="1300249" cy="275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New Mexico St.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E1CC0F-071C-525D-D201-48AA74C34217}"/>
              </a:ext>
            </a:extLst>
          </p:cNvPr>
          <p:cNvSpPr/>
          <p:nvPr/>
        </p:nvSpPr>
        <p:spPr>
          <a:xfrm>
            <a:off x="7426062" y="5072611"/>
            <a:ext cx="1300249" cy="275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New Mexico St.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49F28AA-CD69-6AD6-EBAE-859FC48A7CB7}"/>
              </a:ext>
            </a:extLst>
          </p:cNvPr>
          <p:cNvSpPr/>
          <p:nvPr/>
        </p:nvSpPr>
        <p:spPr>
          <a:xfrm>
            <a:off x="2940517" y="658419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D5653C7-E1D5-F6C4-CBD7-CAC8EA00503D}"/>
              </a:ext>
            </a:extLst>
          </p:cNvPr>
          <p:cNvSpPr/>
          <p:nvPr/>
        </p:nvSpPr>
        <p:spPr>
          <a:xfrm>
            <a:off x="3649965" y="64077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North Carolina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78E6F3B-CF36-D16A-038F-10DE07648751}"/>
              </a:ext>
            </a:extLst>
          </p:cNvPr>
          <p:cNvSpPr/>
          <p:nvPr/>
        </p:nvSpPr>
        <p:spPr>
          <a:xfrm>
            <a:off x="2858607" y="20464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AF61B6F-4908-81D5-91D9-65E2C065F170}"/>
              </a:ext>
            </a:extLst>
          </p:cNvPr>
          <p:cNvSpPr/>
          <p:nvPr/>
        </p:nvSpPr>
        <p:spPr>
          <a:xfrm>
            <a:off x="8287310" y="60689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Rhode Island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54D7C91-606E-149E-2292-5A163D575F89}"/>
              </a:ext>
            </a:extLst>
          </p:cNvPr>
          <p:cNvSpPr/>
          <p:nvPr/>
        </p:nvSpPr>
        <p:spPr>
          <a:xfrm>
            <a:off x="8287520" y="205063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1FE9C4C-D5A1-9E08-D017-F74D0D900BC3}"/>
              </a:ext>
            </a:extLst>
          </p:cNvPr>
          <p:cNvSpPr/>
          <p:nvPr/>
        </p:nvSpPr>
        <p:spPr>
          <a:xfrm>
            <a:off x="2853549" y="31887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696613D-5FF7-778E-958F-6622E45FB766}"/>
              </a:ext>
            </a:extLst>
          </p:cNvPr>
          <p:cNvSpPr/>
          <p:nvPr/>
        </p:nvSpPr>
        <p:spPr>
          <a:xfrm>
            <a:off x="7588857" y="235005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822CBCF-CFA1-F593-6F8E-8588F9536CA9}"/>
              </a:ext>
            </a:extLst>
          </p:cNvPr>
          <p:cNvSpPr/>
          <p:nvPr/>
        </p:nvSpPr>
        <p:spPr>
          <a:xfrm>
            <a:off x="8101368" y="5225580"/>
            <a:ext cx="1300249" cy="275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Charleston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CC47F3A-E6BC-41AD-6432-0EE78228F10A}"/>
              </a:ext>
            </a:extLst>
          </p:cNvPr>
          <p:cNvSpPr/>
          <p:nvPr/>
        </p:nvSpPr>
        <p:spPr>
          <a:xfrm>
            <a:off x="8334274" y="25483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Wichita St.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CCDF0D8-3CB3-11A2-87EA-342204E3B837}"/>
              </a:ext>
            </a:extLst>
          </p:cNvPr>
          <p:cNvSpPr/>
          <p:nvPr/>
        </p:nvSpPr>
        <p:spPr>
          <a:xfrm>
            <a:off x="8113465" y="2764125"/>
            <a:ext cx="1240423" cy="187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St. Bonaventure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048248-EDCA-F0D5-6EDB-1EC525B14BE9}"/>
              </a:ext>
            </a:extLst>
          </p:cNvPr>
          <p:cNvSpPr/>
          <p:nvPr/>
        </p:nvSpPr>
        <p:spPr>
          <a:xfrm>
            <a:off x="2853550" y="187267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 St.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FB5D05C-A399-50DB-8E4B-C5416722D46F}"/>
              </a:ext>
            </a:extLst>
          </p:cNvPr>
          <p:cNvSpPr/>
          <p:nvPr/>
        </p:nvSpPr>
        <p:spPr>
          <a:xfrm>
            <a:off x="2866628" y="60766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F9DE66F-98AF-5447-EFE4-D9D822F64001}"/>
              </a:ext>
            </a:extLst>
          </p:cNvPr>
          <p:cNvSpPr/>
          <p:nvPr/>
        </p:nvSpPr>
        <p:spPr>
          <a:xfrm>
            <a:off x="2837779" y="45709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18432" name="Rectangle 18431">
            <a:extLst>
              <a:ext uri="{FF2B5EF4-FFF2-40B4-BE49-F238E27FC236}">
                <a16:creationId xmlns:a16="http://schemas.microsoft.com/office/drawing/2014/main" id="{44725631-329F-AA96-B205-7DC5FBF397A9}"/>
              </a:ext>
            </a:extLst>
          </p:cNvPr>
          <p:cNvSpPr/>
          <p:nvPr/>
        </p:nvSpPr>
        <p:spPr>
          <a:xfrm>
            <a:off x="8263954" y="540657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18433" name="Rectangle 18432">
            <a:extLst>
              <a:ext uri="{FF2B5EF4-FFF2-40B4-BE49-F238E27FC236}">
                <a16:creationId xmlns:a16="http://schemas.microsoft.com/office/drawing/2014/main" id="{FFC514F7-676F-A2B0-7C9F-73A52895174D}"/>
              </a:ext>
            </a:extLst>
          </p:cNvPr>
          <p:cNvSpPr/>
          <p:nvPr/>
        </p:nvSpPr>
        <p:spPr>
          <a:xfrm>
            <a:off x="8305811" y="45640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Seton Hall</a:t>
            </a:r>
          </a:p>
        </p:txBody>
      </p:sp>
      <p:sp>
        <p:nvSpPr>
          <p:cNvPr id="18435" name="Rectangle 18434">
            <a:extLst>
              <a:ext uri="{FF2B5EF4-FFF2-40B4-BE49-F238E27FC236}">
                <a16:creationId xmlns:a16="http://schemas.microsoft.com/office/drawing/2014/main" id="{98A1BD3F-AB8D-B972-C332-36513F265A3A}"/>
              </a:ext>
            </a:extLst>
          </p:cNvPr>
          <p:cNvSpPr/>
          <p:nvPr/>
        </p:nvSpPr>
        <p:spPr>
          <a:xfrm>
            <a:off x="8347476" y="33956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Arkansas</a:t>
            </a:r>
          </a:p>
        </p:txBody>
      </p:sp>
      <p:sp>
        <p:nvSpPr>
          <p:cNvPr id="18436" name="Rectangle 18435">
            <a:extLst>
              <a:ext uri="{FF2B5EF4-FFF2-40B4-BE49-F238E27FC236}">
                <a16:creationId xmlns:a16="http://schemas.microsoft.com/office/drawing/2014/main" id="{4D93783D-E889-1144-7C22-51560C52A47D}"/>
              </a:ext>
            </a:extLst>
          </p:cNvPr>
          <p:cNvSpPr/>
          <p:nvPr/>
        </p:nvSpPr>
        <p:spPr>
          <a:xfrm>
            <a:off x="8276287" y="185625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 Tech</a:t>
            </a:r>
          </a:p>
        </p:txBody>
      </p:sp>
    </p:spTree>
    <p:extLst>
      <p:ext uri="{BB962C8B-B14F-4D97-AF65-F5344CB8AC3E}">
        <p14:creationId xmlns:p14="http://schemas.microsoft.com/office/powerpoint/2010/main" val="1802782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Printable March Madness bracket for the 2018 NCAA Tournament | NCAA.com">
            <a:extLst>
              <a:ext uri="{FF2B5EF4-FFF2-40B4-BE49-F238E27FC236}">
                <a16:creationId xmlns:a16="http://schemas.microsoft.com/office/drawing/2014/main" id="{94A51E9E-6BAC-F266-EC2B-16E772738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0"/>
            <a:ext cx="8934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54E8672-DE22-BE88-3A0F-57B0D0B8CA2F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5-37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C23FA7-80EA-C64C-E7B0-13BF997813B8}"/>
              </a:ext>
            </a:extLst>
          </p:cNvPr>
          <p:cNvSpPr/>
          <p:nvPr/>
        </p:nvSpPr>
        <p:spPr>
          <a:xfrm>
            <a:off x="8318723" y="13673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48C2A1-FE67-D759-DF37-FD3ABE480C16}"/>
              </a:ext>
            </a:extLst>
          </p:cNvPr>
          <p:cNvSpPr/>
          <p:nvPr/>
        </p:nvSpPr>
        <p:spPr>
          <a:xfrm>
            <a:off x="7706905" y="15202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1CE0F7-78F9-3596-2173-606B7AECFE2D}"/>
              </a:ext>
            </a:extLst>
          </p:cNvPr>
          <p:cNvSpPr/>
          <p:nvPr/>
        </p:nvSpPr>
        <p:spPr>
          <a:xfrm>
            <a:off x="7118326" y="18717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6F7F27-ECB3-0FB7-8AA5-32F9E938870E}"/>
              </a:ext>
            </a:extLst>
          </p:cNvPr>
          <p:cNvSpPr/>
          <p:nvPr/>
        </p:nvSpPr>
        <p:spPr>
          <a:xfrm>
            <a:off x="6524489" y="25076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611AC7-6231-6B78-CF4C-6308D308C90E}"/>
              </a:ext>
            </a:extLst>
          </p:cNvPr>
          <p:cNvSpPr/>
          <p:nvPr/>
        </p:nvSpPr>
        <p:spPr>
          <a:xfrm>
            <a:off x="6471938" y="39651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6732C3-FBC2-08FD-E805-FB0F1E72CEBF}"/>
              </a:ext>
            </a:extLst>
          </p:cNvPr>
          <p:cNvSpPr/>
          <p:nvPr/>
        </p:nvSpPr>
        <p:spPr>
          <a:xfrm>
            <a:off x="5581395" y="39651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67FBA8-AE61-D4AC-D513-586AB1D25502}"/>
              </a:ext>
            </a:extLst>
          </p:cNvPr>
          <p:cNvSpPr/>
          <p:nvPr/>
        </p:nvSpPr>
        <p:spPr>
          <a:xfrm>
            <a:off x="8287520" y="205063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E50FCA-8DCC-4088-AB7B-D81EF2BF000A}"/>
              </a:ext>
            </a:extLst>
          </p:cNvPr>
          <p:cNvSpPr/>
          <p:nvPr/>
        </p:nvSpPr>
        <p:spPr>
          <a:xfrm>
            <a:off x="7586035" y="24021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20EE34-823C-607B-6237-7F693B97BA2A}"/>
              </a:ext>
            </a:extLst>
          </p:cNvPr>
          <p:cNvSpPr/>
          <p:nvPr/>
        </p:nvSpPr>
        <p:spPr>
          <a:xfrm>
            <a:off x="2940517" y="658419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E87D7B-08E1-E952-E6E0-CBFCFDA9EA23}"/>
              </a:ext>
            </a:extLst>
          </p:cNvPr>
          <p:cNvSpPr/>
          <p:nvPr/>
        </p:nvSpPr>
        <p:spPr>
          <a:xfrm>
            <a:off x="3649965" y="64077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North Carolina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3712C6-A8B6-8253-56C8-706321903D6F}"/>
              </a:ext>
            </a:extLst>
          </p:cNvPr>
          <p:cNvSpPr/>
          <p:nvPr/>
        </p:nvSpPr>
        <p:spPr>
          <a:xfrm>
            <a:off x="4212266" y="60766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North Carolina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BF4E75-DE64-530F-1B67-5B7093A5BB3E}"/>
              </a:ext>
            </a:extLst>
          </p:cNvPr>
          <p:cNvSpPr/>
          <p:nvPr/>
        </p:nvSpPr>
        <p:spPr>
          <a:xfrm>
            <a:off x="4806099" y="54302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North Carolina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B50953-259D-5FEF-CF14-2EACCBB3E464}"/>
              </a:ext>
            </a:extLst>
          </p:cNvPr>
          <p:cNvSpPr/>
          <p:nvPr/>
        </p:nvSpPr>
        <p:spPr>
          <a:xfrm>
            <a:off x="8318724" y="65656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B44942-5649-D446-740B-91BB2A8EC894}"/>
              </a:ext>
            </a:extLst>
          </p:cNvPr>
          <p:cNvSpPr/>
          <p:nvPr/>
        </p:nvSpPr>
        <p:spPr>
          <a:xfrm>
            <a:off x="7683259" y="639238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21011D-F310-A204-1242-0C6E82AAA4B1}"/>
              </a:ext>
            </a:extLst>
          </p:cNvPr>
          <p:cNvSpPr/>
          <p:nvPr/>
        </p:nvSpPr>
        <p:spPr>
          <a:xfrm>
            <a:off x="7126210" y="60729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276A59-8954-806E-D383-F900895C8825}"/>
              </a:ext>
            </a:extLst>
          </p:cNvPr>
          <p:cNvSpPr/>
          <p:nvPr/>
        </p:nvSpPr>
        <p:spPr>
          <a:xfrm>
            <a:off x="6569161" y="54340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C95F2F-1046-C19B-70EB-53E29F8B5EAB}"/>
              </a:ext>
            </a:extLst>
          </p:cNvPr>
          <p:cNvSpPr/>
          <p:nvPr/>
        </p:nvSpPr>
        <p:spPr>
          <a:xfrm>
            <a:off x="8329234" y="40631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6707AE-BD52-ECFF-564B-42A131497608}"/>
              </a:ext>
            </a:extLst>
          </p:cNvPr>
          <p:cNvSpPr/>
          <p:nvPr/>
        </p:nvSpPr>
        <p:spPr>
          <a:xfrm>
            <a:off x="7662245" y="42166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7A4688-DED5-1782-8034-A2D9C16ECC0A}"/>
              </a:ext>
            </a:extLst>
          </p:cNvPr>
          <p:cNvSpPr/>
          <p:nvPr/>
        </p:nvSpPr>
        <p:spPr>
          <a:xfrm>
            <a:off x="7162500" y="45661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AB0BAA-1423-5D04-DCBD-44682A5BFC44}"/>
              </a:ext>
            </a:extLst>
          </p:cNvPr>
          <p:cNvSpPr/>
          <p:nvPr/>
        </p:nvSpPr>
        <p:spPr>
          <a:xfrm>
            <a:off x="8334274" y="25483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Wichita St.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261045-288F-E9A0-CC6D-DDF11B208A06}"/>
              </a:ext>
            </a:extLst>
          </p:cNvPr>
          <p:cNvSpPr/>
          <p:nvPr/>
        </p:nvSpPr>
        <p:spPr>
          <a:xfrm>
            <a:off x="8318928" y="38588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F4CBA0-0EE0-2926-E81E-ACB6E10AEB7F}"/>
              </a:ext>
            </a:extLst>
          </p:cNvPr>
          <p:cNvSpPr/>
          <p:nvPr/>
        </p:nvSpPr>
        <p:spPr>
          <a:xfrm>
            <a:off x="7730262" y="369621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0A78AF-1497-4327-E887-9456B80DAAA1}"/>
              </a:ext>
            </a:extLst>
          </p:cNvPr>
          <p:cNvSpPr/>
          <p:nvPr/>
        </p:nvSpPr>
        <p:spPr>
          <a:xfrm>
            <a:off x="7139542" y="33956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ED5FD5-0EEB-4BA2-8ABA-BCC3E0A83F31}"/>
              </a:ext>
            </a:extLst>
          </p:cNvPr>
          <p:cNvSpPr/>
          <p:nvPr/>
        </p:nvSpPr>
        <p:spPr>
          <a:xfrm>
            <a:off x="2837780" y="40774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44B945-0577-ECE6-9A2C-C24AB6172528}"/>
              </a:ext>
            </a:extLst>
          </p:cNvPr>
          <p:cNvSpPr/>
          <p:nvPr/>
        </p:nvSpPr>
        <p:spPr>
          <a:xfrm>
            <a:off x="3504769" y="42219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Xavier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17B1C7-06BF-DB6C-4B39-1E3915FF06FD}"/>
              </a:ext>
            </a:extLst>
          </p:cNvPr>
          <p:cNvSpPr/>
          <p:nvPr/>
        </p:nvSpPr>
        <p:spPr>
          <a:xfrm>
            <a:off x="3981201" y="459163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Xavier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121DDD-B81B-DE89-0F99-CB31C59F1FCF}"/>
              </a:ext>
            </a:extLst>
          </p:cNvPr>
          <p:cNvSpPr/>
          <p:nvPr/>
        </p:nvSpPr>
        <p:spPr>
          <a:xfrm>
            <a:off x="8305811" y="45640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Seton Hall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0BC935-4CF8-B8A9-E498-5B1FB120D0A1}"/>
              </a:ext>
            </a:extLst>
          </p:cNvPr>
          <p:cNvSpPr/>
          <p:nvPr/>
        </p:nvSpPr>
        <p:spPr>
          <a:xfrm>
            <a:off x="8329431" y="539275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TCU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B926AD-FAAB-9B0E-DC3E-D5CDF8DFEDCC}"/>
              </a:ext>
            </a:extLst>
          </p:cNvPr>
          <p:cNvSpPr/>
          <p:nvPr/>
        </p:nvSpPr>
        <p:spPr>
          <a:xfrm>
            <a:off x="7703772" y="556604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TCU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A883EC-D3FD-E630-06F1-49C353F9BDFC}"/>
              </a:ext>
            </a:extLst>
          </p:cNvPr>
          <p:cNvSpPr/>
          <p:nvPr/>
        </p:nvSpPr>
        <p:spPr>
          <a:xfrm>
            <a:off x="2853396" y="47123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01BD2E-9C84-6D56-6FA6-A59C100B3572}"/>
              </a:ext>
            </a:extLst>
          </p:cNvPr>
          <p:cNvSpPr/>
          <p:nvPr/>
        </p:nvSpPr>
        <p:spPr>
          <a:xfrm>
            <a:off x="3447186" y="50851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Ohio St.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309AE71-D0A3-357A-6522-AEE526A374CC}"/>
              </a:ext>
            </a:extLst>
          </p:cNvPr>
          <p:cNvSpPr/>
          <p:nvPr/>
        </p:nvSpPr>
        <p:spPr>
          <a:xfrm>
            <a:off x="8318722" y="59040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CB9BE6-6904-2F0F-D8A4-E4C24FB4B5AC}"/>
              </a:ext>
            </a:extLst>
          </p:cNvPr>
          <p:cNvSpPr/>
          <p:nvPr/>
        </p:nvSpPr>
        <p:spPr>
          <a:xfrm>
            <a:off x="2858608" y="13654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071D66-963E-4187-86EC-ECFB640356BF}"/>
              </a:ext>
            </a:extLst>
          </p:cNvPr>
          <p:cNvSpPr/>
          <p:nvPr/>
        </p:nvSpPr>
        <p:spPr>
          <a:xfrm>
            <a:off x="3447186" y="15326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B0C60A-040D-6167-6409-F61DCC5F3859}"/>
              </a:ext>
            </a:extLst>
          </p:cNvPr>
          <p:cNvSpPr/>
          <p:nvPr/>
        </p:nvSpPr>
        <p:spPr>
          <a:xfrm>
            <a:off x="3972705" y="185165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B63A2C-FD2E-EC5F-0956-0F8C3BD1F0A4}"/>
              </a:ext>
            </a:extLst>
          </p:cNvPr>
          <p:cNvSpPr/>
          <p:nvPr/>
        </p:nvSpPr>
        <p:spPr>
          <a:xfrm>
            <a:off x="4561283" y="25455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C80D9E-77D0-4EB4-9147-CBCC8149B852}"/>
              </a:ext>
            </a:extLst>
          </p:cNvPr>
          <p:cNvSpPr/>
          <p:nvPr/>
        </p:nvSpPr>
        <p:spPr>
          <a:xfrm>
            <a:off x="8356116" y="338659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A2E9D5-8737-50D2-87D5-7A55ACCC1CD9}"/>
              </a:ext>
            </a:extLst>
          </p:cNvPr>
          <p:cNvSpPr/>
          <p:nvPr/>
        </p:nvSpPr>
        <p:spPr>
          <a:xfrm>
            <a:off x="2858607" y="254125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AA0C8C9-4664-4DD1-822C-87B2D9E36C5B}"/>
              </a:ext>
            </a:extLst>
          </p:cNvPr>
          <p:cNvSpPr/>
          <p:nvPr/>
        </p:nvSpPr>
        <p:spPr>
          <a:xfrm>
            <a:off x="3491869" y="24021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AAFA93-40BC-7615-846F-19CE52C909E5}"/>
              </a:ext>
            </a:extLst>
          </p:cNvPr>
          <p:cNvSpPr/>
          <p:nvPr/>
        </p:nvSpPr>
        <p:spPr>
          <a:xfrm>
            <a:off x="2853395" y="203656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Davidson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04AA01-2F78-3926-48C3-50C6E036E524}"/>
              </a:ext>
            </a:extLst>
          </p:cNvPr>
          <p:cNvSpPr/>
          <p:nvPr/>
        </p:nvSpPr>
        <p:spPr>
          <a:xfrm>
            <a:off x="2824857" y="52234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ACEAD5-20A2-62D0-7794-555AF33E0AAB}"/>
              </a:ext>
            </a:extLst>
          </p:cNvPr>
          <p:cNvSpPr/>
          <p:nvPr/>
        </p:nvSpPr>
        <p:spPr>
          <a:xfrm>
            <a:off x="2853552" y="59267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4246B2E-7192-DDEE-51B1-E12D1F605FF4}"/>
              </a:ext>
            </a:extLst>
          </p:cNvPr>
          <p:cNvSpPr/>
          <p:nvPr/>
        </p:nvSpPr>
        <p:spPr>
          <a:xfrm>
            <a:off x="3489283" y="55583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DB2EA2-D251-C891-05CC-A7F725D35585}"/>
              </a:ext>
            </a:extLst>
          </p:cNvPr>
          <p:cNvSpPr/>
          <p:nvPr/>
        </p:nvSpPr>
        <p:spPr>
          <a:xfrm>
            <a:off x="2853550" y="187267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D07494C-06C4-9C14-3AAB-A78C4DE5F648}"/>
              </a:ext>
            </a:extLst>
          </p:cNvPr>
          <p:cNvSpPr/>
          <p:nvPr/>
        </p:nvSpPr>
        <p:spPr>
          <a:xfrm>
            <a:off x="2853549" y="31887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C9DEF91-7C74-43D3-5967-470F3F8E781E}"/>
              </a:ext>
            </a:extLst>
          </p:cNvPr>
          <p:cNvSpPr/>
          <p:nvPr/>
        </p:nvSpPr>
        <p:spPr>
          <a:xfrm>
            <a:off x="3541920" y="290039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80C480-297F-4DD6-3C3C-70D0C99CB700}"/>
              </a:ext>
            </a:extLst>
          </p:cNvPr>
          <p:cNvSpPr/>
          <p:nvPr/>
        </p:nvSpPr>
        <p:spPr>
          <a:xfrm>
            <a:off x="4098968" y="33986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FB6538-1C75-51A3-E7F2-D287ACE4B695}"/>
              </a:ext>
            </a:extLst>
          </p:cNvPr>
          <p:cNvSpPr/>
          <p:nvPr/>
        </p:nvSpPr>
        <p:spPr>
          <a:xfrm>
            <a:off x="2866628" y="60766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B8DA403-96E6-5D2F-7EF9-C481BFD5AF7D}"/>
              </a:ext>
            </a:extLst>
          </p:cNvPr>
          <p:cNvSpPr/>
          <p:nvPr/>
        </p:nvSpPr>
        <p:spPr>
          <a:xfrm>
            <a:off x="2853394" y="338986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Nevada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50D523-A87E-A559-3C4F-6DC7FE708029}"/>
              </a:ext>
            </a:extLst>
          </p:cNvPr>
          <p:cNvSpPr/>
          <p:nvPr/>
        </p:nvSpPr>
        <p:spPr>
          <a:xfrm>
            <a:off x="3415656" y="371020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Nevada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F3A9D69-0EEC-45FA-747D-166224C92C74}"/>
              </a:ext>
            </a:extLst>
          </p:cNvPr>
          <p:cNvSpPr/>
          <p:nvPr/>
        </p:nvSpPr>
        <p:spPr>
          <a:xfrm>
            <a:off x="8318724" y="26917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7C54649-5817-CC3A-6C98-7B498F0A1761}"/>
              </a:ext>
            </a:extLst>
          </p:cNvPr>
          <p:cNvSpPr/>
          <p:nvPr/>
        </p:nvSpPr>
        <p:spPr>
          <a:xfrm>
            <a:off x="7719549" y="28862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DF8DB51-90A2-CF39-E584-BD341529DA15}"/>
              </a:ext>
            </a:extLst>
          </p:cNvPr>
          <p:cNvSpPr/>
          <p:nvPr/>
        </p:nvSpPr>
        <p:spPr>
          <a:xfrm>
            <a:off x="2845371" y="53826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11ECD6B-0214-5530-D50C-BC6200BFE8E6}"/>
              </a:ext>
            </a:extLst>
          </p:cNvPr>
          <p:cNvSpPr/>
          <p:nvPr/>
        </p:nvSpPr>
        <p:spPr>
          <a:xfrm>
            <a:off x="2848096" y="27322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Miami(Fla.)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F60A673-C5E5-6FA0-AB77-651C44005994}"/>
              </a:ext>
            </a:extLst>
          </p:cNvPr>
          <p:cNvSpPr/>
          <p:nvPr/>
        </p:nvSpPr>
        <p:spPr>
          <a:xfrm>
            <a:off x="8305812" y="47159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Clemson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8F34285-5FF2-924B-10EE-762B97F2D08B}"/>
              </a:ext>
            </a:extLst>
          </p:cNvPr>
          <p:cNvSpPr/>
          <p:nvPr/>
        </p:nvSpPr>
        <p:spPr>
          <a:xfrm>
            <a:off x="7730263" y="505739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Clemson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318A906-FFE3-257B-172A-2C66D09EE769}"/>
              </a:ext>
            </a:extLst>
          </p:cNvPr>
          <p:cNvSpPr/>
          <p:nvPr/>
        </p:nvSpPr>
        <p:spPr>
          <a:xfrm>
            <a:off x="8329234" y="32013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D7B829E-1F65-90CE-7BD3-F19F2C4C9CBA}"/>
              </a:ext>
            </a:extLst>
          </p:cNvPr>
          <p:cNvSpPr/>
          <p:nvPr/>
        </p:nvSpPr>
        <p:spPr>
          <a:xfrm>
            <a:off x="8329438" y="60653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46E15B-D52E-F0B2-E283-732992098619}"/>
              </a:ext>
            </a:extLst>
          </p:cNvPr>
          <p:cNvSpPr/>
          <p:nvPr/>
        </p:nvSpPr>
        <p:spPr>
          <a:xfrm>
            <a:off x="8276287" y="185625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 Tech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C7014AE-CBC3-4786-A93D-8BB35D07C4B2}"/>
              </a:ext>
            </a:extLst>
          </p:cNvPr>
          <p:cNvSpPr/>
          <p:nvPr/>
        </p:nvSpPr>
        <p:spPr>
          <a:xfrm>
            <a:off x="8331226" y="52234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19456" name="Rectangle 19455">
            <a:extLst>
              <a:ext uri="{FF2B5EF4-FFF2-40B4-BE49-F238E27FC236}">
                <a16:creationId xmlns:a16="http://schemas.microsoft.com/office/drawing/2014/main" id="{61B0E64E-1C29-8664-E636-32CF96E1DD8C}"/>
              </a:ext>
            </a:extLst>
          </p:cNvPr>
          <p:cNvSpPr/>
          <p:nvPr/>
        </p:nvSpPr>
        <p:spPr>
          <a:xfrm>
            <a:off x="2837779" y="45709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19457" name="Rectangle 19456">
            <a:extLst>
              <a:ext uri="{FF2B5EF4-FFF2-40B4-BE49-F238E27FC236}">
                <a16:creationId xmlns:a16="http://schemas.microsoft.com/office/drawing/2014/main" id="{978AC6FE-0E3C-6602-6BEF-28EBEA239B5D}"/>
              </a:ext>
            </a:extLst>
          </p:cNvPr>
          <p:cNvSpPr/>
          <p:nvPr/>
        </p:nvSpPr>
        <p:spPr>
          <a:xfrm>
            <a:off x="2853551" y="387484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Cincinnati</a:t>
            </a:r>
          </a:p>
        </p:txBody>
      </p:sp>
      <p:sp>
        <p:nvSpPr>
          <p:cNvPr id="19459" name="Rectangle 19458">
            <a:extLst>
              <a:ext uri="{FF2B5EF4-FFF2-40B4-BE49-F238E27FC236}">
                <a16:creationId xmlns:a16="http://schemas.microsoft.com/office/drawing/2014/main" id="{F0262B80-D545-2A25-FFBC-990FBCC1AD6E}"/>
              </a:ext>
            </a:extLst>
          </p:cNvPr>
          <p:cNvSpPr/>
          <p:nvPr/>
        </p:nvSpPr>
        <p:spPr>
          <a:xfrm>
            <a:off x="4705597" y="397440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N. Carolina</a:t>
            </a:r>
          </a:p>
        </p:txBody>
      </p:sp>
    </p:spTree>
    <p:extLst>
      <p:ext uri="{BB962C8B-B14F-4D97-AF65-F5344CB8AC3E}">
        <p14:creationId xmlns:p14="http://schemas.microsoft.com/office/powerpoint/2010/main" val="81329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creen shot 2013-03-17 at 6.40.00 PM">
            <a:extLst>
              <a:ext uri="{FF2B5EF4-FFF2-40B4-BE49-F238E27FC236}">
                <a16:creationId xmlns:a16="http://schemas.microsoft.com/office/drawing/2014/main" id="{E3049794-B55C-C2DA-8CBA-05210F7EE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28600"/>
            <a:ext cx="85725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446AF84-4903-FE04-8D4E-F820CD5506EC}"/>
              </a:ext>
            </a:extLst>
          </p:cNvPr>
          <p:cNvSpPr/>
          <p:nvPr/>
        </p:nvSpPr>
        <p:spPr>
          <a:xfrm>
            <a:off x="2984937" y="125073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ED41F0-9768-D326-D881-0E0A8C6EED18}"/>
              </a:ext>
            </a:extLst>
          </p:cNvPr>
          <p:cNvSpPr/>
          <p:nvPr/>
        </p:nvSpPr>
        <p:spPr>
          <a:xfrm>
            <a:off x="3636579" y="132955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E04286-7C5A-9D92-F18C-FEF3011AD140}"/>
              </a:ext>
            </a:extLst>
          </p:cNvPr>
          <p:cNvSpPr/>
          <p:nvPr/>
        </p:nvSpPr>
        <p:spPr>
          <a:xfrm>
            <a:off x="4766441" y="221242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6784B9-546A-2CA8-7A7D-B2FBEC26800B}"/>
              </a:ext>
            </a:extLst>
          </p:cNvPr>
          <p:cNvSpPr/>
          <p:nvPr/>
        </p:nvSpPr>
        <p:spPr>
          <a:xfrm>
            <a:off x="5460124" y="262233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23597E-DA5D-FD39-53A4-4B53B4365C2F}"/>
              </a:ext>
            </a:extLst>
          </p:cNvPr>
          <p:cNvSpPr/>
          <p:nvPr/>
        </p:nvSpPr>
        <p:spPr>
          <a:xfrm>
            <a:off x="8408276" y="392035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480538-DE2C-78A1-B967-C79B942BED10}"/>
              </a:ext>
            </a:extLst>
          </p:cNvPr>
          <p:cNvSpPr/>
          <p:nvPr/>
        </p:nvSpPr>
        <p:spPr>
          <a:xfrm>
            <a:off x="7819697" y="399918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B7E3D-0AED-EFB4-15AB-70216C3AB16B}"/>
              </a:ext>
            </a:extLst>
          </p:cNvPr>
          <p:cNvSpPr/>
          <p:nvPr/>
        </p:nvSpPr>
        <p:spPr>
          <a:xfrm>
            <a:off x="5985641" y="4742793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2B1782-61F3-B945-134D-D8C0CF6DDD1C}"/>
              </a:ext>
            </a:extLst>
          </p:cNvPr>
          <p:cNvSpPr/>
          <p:nvPr/>
        </p:nvSpPr>
        <p:spPr>
          <a:xfrm>
            <a:off x="5659820" y="3603734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F07FAB-2D39-8FC1-38DB-C83A839E63CA}"/>
              </a:ext>
            </a:extLst>
          </p:cNvPr>
          <p:cNvSpPr/>
          <p:nvPr/>
        </p:nvSpPr>
        <p:spPr>
          <a:xfrm>
            <a:off x="2984936" y="1671145"/>
            <a:ext cx="814548" cy="219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Colorado St.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4FE0C1-A661-FDE1-9C00-F4DC3E805A06}"/>
              </a:ext>
            </a:extLst>
          </p:cNvPr>
          <p:cNvSpPr/>
          <p:nvPr/>
        </p:nvSpPr>
        <p:spPr>
          <a:xfrm>
            <a:off x="4233695" y="165012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8091A3-D6D2-98EE-16DC-D788FA3701E3}"/>
              </a:ext>
            </a:extLst>
          </p:cNvPr>
          <p:cNvSpPr/>
          <p:nvPr/>
        </p:nvSpPr>
        <p:spPr>
          <a:xfrm>
            <a:off x="2995446" y="1834057"/>
            <a:ext cx="819809" cy="17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659BD5-4340-A4CD-3400-B6A523E0E44D}"/>
              </a:ext>
            </a:extLst>
          </p:cNvPr>
          <p:cNvSpPr/>
          <p:nvPr/>
        </p:nvSpPr>
        <p:spPr>
          <a:xfrm>
            <a:off x="2984935" y="2280748"/>
            <a:ext cx="814548" cy="193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1C6A87-A46C-1349-93D8-A25D9721DAA1}"/>
              </a:ext>
            </a:extLst>
          </p:cNvPr>
          <p:cNvSpPr/>
          <p:nvPr/>
        </p:nvSpPr>
        <p:spPr>
          <a:xfrm>
            <a:off x="2984934" y="2522487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Memphis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A1D4E9-B41D-4564-8D00-3C3FAA238C46}"/>
              </a:ext>
            </a:extLst>
          </p:cNvPr>
          <p:cNvSpPr/>
          <p:nvPr/>
        </p:nvSpPr>
        <p:spPr>
          <a:xfrm>
            <a:off x="2948150" y="29691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F8FA4D-7922-1FD2-6C3B-308C5568ED11}"/>
              </a:ext>
            </a:extLst>
          </p:cNvPr>
          <p:cNvSpPr/>
          <p:nvPr/>
        </p:nvSpPr>
        <p:spPr>
          <a:xfrm>
            <a:off x="2984934" y="31426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7D5ADE-C5AA-FB1A-C238-CB028BBAF850}"/>
              </a:ext>
            </a:extLst>
          </p:cNvPr>
          <p:cNvSpPr/>
          <p:nvPr/>
        </p:nvSpPr>
        <p:spPr>
          <a:xfrm>
            <a:off x="2948150" y="355250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00D0CA-607D-3B04-B739-7D795CFF4181}"/>
              </a:ext>
            </a:extLst>
          </p:cNvPr>
          <p:cNvSpPr/>
          <p:nvPr/>
        </p:nvSpPr>
        <p:spPr>
          <a:xfrm>
            <a:off x="3492060" y="348419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F0B9C0-8179-D1DC-90EF-63965504B3BA}"/>
              </a:ext>
            </a:extLst>
          </p:cNvPr>
          <p:cNvSpPr/>
          <p:nvPr/>
        </p:nvSpPr>
        <p:spPr>
          <a:xfrm>
            <a:off x="3492060" y="263024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Memphis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121628-4B48-968D-EE43-47F827898B0C}"/>
              </a:ext>
            </a:extLst>
          </p:cNvPr>
          <p:cNvSpPr/>
          <p:nvPr/>
        </p:nvSpPr>
        <p:spPr>
          <a:xfrm>
            <a:off x="4018232" y="32161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Memphis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A2FAE8-8101-2232-C8D1-8CC478671FB7}"/>
              </a:ext>
            </a:extLst>
          </p:cNvPr>
          <p:cNvSpPr/>
          <p:nvPr/>
        </p:nvSpPr>
        <p:spPr>
          <a:xfrm>
            <a:off x="2911363" y="39046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B7A70C-5781-6630-C006-FA38DC58C8DB}"/>
              </a:ext>
            </a:extLst>
          </p:cNvPr>
          <p:cNvSpPr/>
          <p:nvPr/>
        </p:nvSpPr>
        <p:spPr>
          <a:xfrm>
            <a:off x="2911362" y="43407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2575F2-89E2-3401-5B18-61C2F8537C7D}"/>
              </a:ext>
            </a:extLst>
          </p:cNvPr>
          <p:cNvSpPr/>
          <p:nvPr/>
        </p:nvSpPr>
        <p:spPr>
          <a:xfrm>
            <a:off x="3442134" y="40044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354295-077F-06EF-D18F-FC3F1D78C559}"/>
              </a:ext>
            </a:extLst>
          </p:cNvPr>
          <p:cNvSpPr/>
          <p:nvPr/>
        </p:nvSpPr>
        <p:spPr>
          <a:xfrm>
            <a:off x="2911361" y="44984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Ole Miss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E38D5B-FBC3-0DD6-9795-32A894F6A4A9}"/>
              </a:ext>
            </a:extLst>
          </p:cNvPr>
          <p:cNvSpPr/>
          <p:nvPr/>
        </p:nvSpPr>
        <p:spPr>
          <a:xfrm>
            <a:off x="2932379" y="49346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Kansas St.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5EEE20-AA09-5423-BBE5-EE57017F292F}"/>
              </a:ext>
            </a:extLst>
          </p:cNvPr>
          <p:cNvSpPr/>
          <p:nvPr/>
        </p:nvSpPr>
        <p:spPr>
          <a:xfrm>
            <a:off x="3492060" y="484927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Ole Miss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0F34B4-2474-7F76-05D2-7A6F608FD6F7}"/>
              </a:ext>
            </a:extLst>
          </p:cNvPr>
          <p:cNvSpPr/>
          <p:nvPr/>
        </p:nvSpPr>
        <p:spPr>
          <a:xfrm>
            <a:off x="4011000" y="429543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7D2E8C-936E-1A06-AF89-04961BCB349D}"/>
              </a:ext>
            </a:extLst>
          </p:cNvPr>
          <p:cNvSpPr/>
          <p:nvPr/>
        </p:nvSpPr>
        <p:spPr>
          <a:xfrm>
            <a:off x="2872932" y="517634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E87579-2A5E-D9EB-7816-D87F9A1E76FD}"/>
              </a:ext>
            </a:extLst>
          </p:cNvPr>
          <p:cNvSpPr/>
          <p:nvPr/>
        </p:nvSpPr>
        <p:spPr>
          <a:xfrm>
            <a:off x="2890340" y="56243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9B037E-4945-1318-58B5-664FF91D4A8F}"/>
              </a:ext>
            </a:extLst>
          </p:cNvPr>
          <p:cNvSpPr/>
          <p:nvPr/>
        </p:nvSpPr>
        <p:spPr>
          <a:xfrm>
            <a:off x="2872932" y="57807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Notre Dame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578F28-A487-484B-97DD-CF7622871100}"/>
              </a:ext>
            </a:extLst>
          </p:cNvPr>
          <p:cNvSpPr/>
          <p:nvPr/>
        </p:nvSpPr>
        <p:spPr>
          <a:xfrm>
            <a:off x="2948149" y="621298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D91A58-FF6E-4B8D-0803-904FCF83B8B8}"/>
              </a:ext>
            </a:extLst>
          </p:cNvPr>
          <p:cNvSpPr/>
          <p:nvPr/>
        </p:nvSpPr>
        <p:spPr>
          <a:xfrm>
            <a:off x="3426368" y="531564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C742990-3E39-F65E-A35A-35BA2D24C0FD}"/>
              </a:ext>
            </a:extLst>
          </p:cNvPr>
          <p:cNvSpPr/>
          <p:nvPr/>
        </p:nvSpPr>
        <p:spPr>
          <a:xfrm>
            <a:off x="3528847" y="61499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B9C8D0-5C3D-CB3A-C43D-67A1484DFD38}"/>
              </a:ext>
            </a:extLst>
          </p:cNvPr>
          <p:cNvSpPr/>
          <p:nvPr/>
        </p:nvSpPr>
        <p:spPr>
          <a:xfrm>
            <a:off x="4018232" y="58820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8FC612-3B1F-F78D-E52A-344F4A6709CD}"/>
              </a:ext>
            </a:extLst>
          </p:cNvPr>
          <p:cNvSpPr/>
          <p:nvPr/>
        </p:nvSpPr>
        <p:spPr>
          <a:xfrm>
            <a:off x="4715693" y="51600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38F8EC-69BC-254F-DF40-26BF8CD69658}"/>
              </a:ext>
            </a:extLst>
          </p:cNvPr>
          <p:cNvSpPr/>
          <p:nvPr/>
        </p:nvSpPr>
        <p:spPr>
          <a:xfrm>
            <a:off x="8471339" y="1227093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45D684-CAAE-DD37-B8BC-EFAD8B17D36E}"/>
              </a:ext>
            </a:extLst>
          </p:cNvPr>
          <p:cNvSpPr/>
          <p:nvPr/>
        </p:nvSpPr>
        <p:spPr>
          <a:xfrm>
            <a:off x="7819697" y="1345334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FFFC9C-A947-CBA2-81B1-B866AB8DEF16}"/>
              </a:ext>
            </a:extLst>
          </p:cNvPr>
          <p:cNvSpPr/>
          <p:nvPr/>
        </p:nvSpPr>
        <p:spPr>
          <a:xfrm>
            <a:off x="8225331" y="1692165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C5E262-534A-ED25-820B-FA5C4CDA7EA5}"/>
              </a:ext>
            </a:extLst>
          </p:cNvPr>
          <p:cNvSpPr/>
          <p:nvPr/>
        </p:nvSpPr>
        <p:spPr>
          <a:xfrm>
            <a:off x="8288394" y="1834057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VCU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A0EE45-7ADC-8317-33B2-C5605C318A9F}"/>
              </a:ext>
            </a:extLst>
          </p:cNvPr>
          <p:cNvSpPr/>
          <p:nvPr/>
        </p:nvSpPr>
        <p:spPr>
          <a:xfrm>
            <a:off x="8288393" y="2267609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9D091E-4739-66CD-3254-56069D9D0C43}"/>
              </a:ext>
            </a:extLst>
          </p:cNvPr>
          <p:cNvSpPr/>
          <p:nvPr/>
        </p:nvSpPr>
        <p:spPr>
          <a:xfrm>
            <a:off x="7716565" y="2188781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71EECD8-9126-0898-3069-D97AA23662F5}"/>
              </a:ext>
            </a:extLst>
          </p:cNvPr>
          <p:cNvSpPr/>
          <p:nvPr/>
        </p:nvSpPr>
        <p:spPr>
          <a:xfrm>
            <a:off x="7050143" y="1675095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0E623D1-9355-EA0B-2371-E8F6C4E3AF9D}"/>
              </a:ext>
            </a:extLst>
          </p:cNvPr>
          <p:cNvSpPr/>
          <p:nvPr/>
        </p:nvSpPr>
        <p:spPr>
          <a:xfrm>
            <a:off x="8225331" y="2526434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UCLA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E5FFD12-8ACA-1388-FAA2-AA21F379515D}"/>
              </a:ext>
            </a:extLst>
          </p:cNvPr>
          <p:cNvSpPr/>
          <p:nvPr/>
        </p:nvSpPr>
        <p:spPr>
          <a:xfrm>
            <a:off x="8246353" y="3007303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9BC2628-4966-12CE-427D-CBC58144AD48}"/>
              </a:ext>
            </a:extLst>
          </p:cNvPr>
          <p:cNvSpPr/>
          <p:nvPr/>
        </p:nvSpPr>
        <p:spPr>
          <a:xfrm>
            <a:off x="7636752" y="2636770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A01318-BD1F-7BA6-87A8-3FB8EEEE2A1D}"/>
              </a:ext>
            </a:extLst>
          </p:cNvPr>
          <p:cNvSpPr/>
          <p:nvPr/>
        </p:nvSpPr>
        <p:spPr>
          <a:xfrm>
            <a:off x="8288392" y="3557752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578A77-708B-3EBD-916C-3EEDFE536C5C}"/>
              </a:ext>
            </a:extLst>
          </p:cNvPr>
          <p:cNvSpPr/>
          <p:nvPr/>
        </p:nvSpPr>
        <p:spPr>
          <a:xfrm>
            <a:off x="8262118" y="3132711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San Diego State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CBB338-F37F-DC7D-B6EA-4466EC2142DA}"/>
              </a:ext>
            </a:extLst>
          </p:cNvPr>
          <p:cNvSpPr/>
          <p:nvPr/>
        </p:nvSpPr>
        <p:spPr>
          <a:xfrm>
            <a:off x="7665325" y="3471046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1B5F26-E50D-DF02-622A-E9C8C66DF4F8}"/>
              </a:ext>
            </a:extLst>
          </p:cNvPr>
          <p:cNvSpPr/>
          <p:nvPr/>
        </p:nvSpPr>
        <p:spPr>
          <a:xfrm>
            <a:off x="7050142" y="3218790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93A6447-FE06-DCF8-DF15-86146D100C58}"/>
              </a:ext>
            </a:extLst>
          </p:cNvPr>
          <p:cNvSpPr/>
          <p:nvPr/>
        </p:nvSpPr>
        <p:spPr>
          <a:xfrm>
            <a:off x="6413120" y="2209802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FD7001E-EF5C-7A6C-98B5-ED5628A0F785}"/>
              </a:ext>
            </a:extLst>
          </p:cNvPr>
          <p:cNvSpPr/>
          <p:nvPr/>
        </p:nvSpPr>
        <p:spPr>
          <a:xfrm>
            <a:off x="8405318" y="6209680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43143C-5548-6206-A58F-691D777552F0}"/>
              </a:ext>
            </a:extLst>
          </p:cNvPr>
          <p:cNvSpPr/>
          <p:nvPr/>
        </p:nvSpPr>
        <p:spPr>
          <a:xfrm>
            <a:off x="8405318" y="5785477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Illinois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9F2AD97-4CB2-A5F0-A266-D8FEF4B52AA0}"/>
              </a:ext>
            </a:extLst>
          </p:cNvPr>
          <p:cNvSpPr/>
          <p:nvPr/>
        </p:nvSpPr>
        <p:spPr>
          <a:xfrm>
            <a:off x="7819697" y="6130852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AB8959-F156-2A1E-CC83-BAA5DF669CF5}"/>
              </a:ext>
            </a:extLst>
          </p:cNvPr>
          <p:cNvSpPr/>
          <p:nvPr/>
        </p:nvSpPr>
        <p:spPr>
          <a:xfrm>
            <a:off x="8429297" y="517634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Bucknell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23B679D-833B-A6DC-9A7C-E48DF153A0ED}"/>
              </a:ext>
            </a:extLst>
          </p:cNvPr>
          <p:cNvSpPr/>
          <p:nvPr/>
        </p:nvSpPr>
        <p:spPr>
          <a:xfrm>
            <a:off x="8440788" y="5673656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A4B2642-CD03-3E54-4365-6C01D7AB9012}"/>
              </a:ext>
            </a:extLst>
          </p:cNvPr>
          <p:cNvSpPr/>
          <p:nvPr/>
        </p:nvSpPr>
        <p:spPr>
          <a:xfrm>
            <a:off x="7799987" y="531402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4B41571-D8DA-C27C-E309-4DC9A3728E30}"/>
              </a:ext>
            </a:extLst>
          </p:cNvPr>
          <p:cNvSpPr/>
          <p:nvPr/>
        </p:nvSpPr>
        <p:spPr>
          <a:xfrm>
            <a:off x="7210097" y="585958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Miami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F3A5DD3-6723-D13E-9958-8371AFFB8D6A}"/>
              </a:ext>
            </a:extLst>
          </p:cNvPr>
          <p:cNvSpPr/>
          <p:nvPr/>
        </p:nvSpPr>
        <p:spPr>
          <a:xfrm>
            <a:off x="8371498" y="496199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919B4B3-75F8-F940-AC2C-FC0BB97438AB}"/>
              </a:ext>
            </a:extLst>
          </p:cNvPr>
          <p:cNvSpPr/>
          <p:nvPr/>
        </p:nvSpPr>
        <p:spPr>
          <a:xfrm>
            <a:off x="8413536" y="452113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UNLV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A9D2212-1E0E-2ACE-4634-B860151BEBFD}"/>
              </a:ext>
            </a:extLst>
          </p:cNvPr>
          <p:cNvSpPr/>
          <p:nvPr/>
        </p:nvSpPr>
        <p:spPr>
          <a:xfrm>
            <a:off x="7773053" y="4851864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38FCB00-4102-C587-57E0-67E69DB4B0DE}"/>
              </a:ext>
            </a:extLst>
          </p:cNvPr>
          <p:cNvSpPr/>
          <p:nvPr/>
        </p:nvSpPr>
        <p:spPr>
          <a:xfrm>
            <a:off x="8067673" y="4366633"/>
            <a:ext cx="1088481" cy="123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North Carolina St.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D37DD42-9FD5-EDF6-1DB0-886D577D6A4B}"/>
              </a:ext>
            </a:extLst>
          </p:cNvPr>
          <p:cNvSpPr/>
          <p:nvPr/>
        </p:nvSpPr>
        <p:spPr>
          <a:xfrm>
            <a:off x="5254763" y="242306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4-41 RIGHT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6DBCCB9-FDE8-4E3C-4738-BCE1BFA21461}"/>
              </a:ext>
            </a:extLst>
          </p:cNvPr>
          <p:cNvSpPr/>
          <p:nvPr/>
        </p:nvSpPr>
        <p:spPr>
          <a:xfrm>
            <a:off x="5497566" y="3552499"/>
            <a:ext cx="1091432" cy="234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Louisville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B2AB3A-56E2-FE2E-0F43-6C753D4B47A2}"/>
              </a:ext>
            </a:extLst>
          </p:cNvPr>
          <p:cNvSpPr/>
          <p:nvPr/>
        </p:nvSpPr>
        <p:spPr>
          <a:xfrm>
            <a:off x="5802696" y="4768123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61EFDAE-92CF-B6DB-A838-6E7CCCE1AD1D}"/>
              </a:ext>
            </a:extLst>
          </p:cNvPr>
          <p:cNvSpPr/>
          <p:nvPr/>
        </p:nvSpPr>
        <p:spPr>
          <a:xfrm>
            <a:off x="7210097" y="4311875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D70B056-C069-7616-00C5-1D197D35FA63}"/>
              </a:ext>
            </a:extLst>
          </p:cNvPr>
          <p:cNvSpPr/>
          <p:nvPr/>
        </p:nvSpPr>
        <p:spPr>
          <a:xfrm>
            <a:off x="6498676" y="5213400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38BDCC4-DB4A-D4F3-D846-8C4CE5D4A767}"/>
              </a:ext>
            </a:extLst>
          </p:cNvPr>
          <p:cNvSpPr/>
          <p:nvPr/>
        </p:nvSpPr>
        <p:spPr>
          <a:xfrm>
            <a:off x="3576146" y="2181632"/>
            <a:ext cx="814548" cy="193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New Mexico</a:t>
            </a:r>
          </a:p>
        </p:txBody>
      </p:sp>
    </p:spTree>
    <p:extLst>
      <p:ext uri="{BB962C8B-B14F-4D97-AF65-F5344CB8AC3E}">
        <p14:creationId xmlns:p14="http://schemas.microsoft.com/office/powerpoint/2010/main" val="3383211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Printable March Madness bracket for the 2018 NCAA Tournament | NCAA.com">
            <a:extLst>
              <a:ext uri="{FF2B5EF4-FFF2-40B4-BE49-F238E27FC236}">
                <a16:creationId xmlns:a16="http://schemas.microsoft.com/office/drawing/2014/main" id="{A247BF5E-7751-6633-B0F4-BB657688F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3" y="0"/>
            <a:ext cx="8934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B63C15C-75FE-AFB6-298D-776D49D3FB6D}"/>
              </a:ext>
            </a:extLst>
          </p:cNvPr>
          <p:cNvSpPr/>
          <p:nvPr/>
        </p:nvSpPr>
        <p:spPr>
          <a:xfrm>
            <a:off x="5281243" y="0"/>
            <a:ext cx="1629513" cy="4979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6-36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BC76C6-ED19-1E94-002A-E57FB416C2DE}"/>
              </a:ext>
            </a:extLst>
          </p:cNvPr>
          <p:cNvSpPr/>
          <p:nvPr/>
        </p:nvSpPr>
        <p:spPr>
          <a:xfrm>
            <a:off x="8318724" y="65656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0AD4F3-1AB7-B10D-F678-8E2EE562DA3F}"/>
              </a:ext>
            </a:extLst>
          </p:cNvPr>
          <p:cNvSpPr/>
          <p:nvPr/>
        </p:nvSpPr>
        <p:spPr>
          <a:xfrm>
            <a:off x="7683259" y="639238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76C150-4AFE-088B-C381-9C141EA6170F}"/>
              </a:ext>
            </a:extLst>
          </p:cNvPr>
          <p:cNvSpPr/>
          <p:nvPr/>
        </p:nvSpPr>
        <p:spPr>
          <a:xfrm>
            <a:off x="7126210" y="60729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AD7F98-0ACC-3902-3665-A1BDC7B14E81}"/>
              </a:ext>
            </a:extLst>
          </p:cNvPr>
          <p:cNvSpPr/>
          <p:nvPr/>
        </p:nvSpPr>
        <p:spPr>
          <a:xfrm>
            <a:off x="6569161" y="54340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462667-8B3B-55A4-7648-9A04129CDFFE}"/>
              </a:ext>
            </a:extLst>
          </p:cNvPr>
          <p:cNvSpPr/>
          <p:nvPr/>
        </p:nvSpPr>
        <p:spPr>
          <a:xfrm>
            <a:off x="6448297" y="395749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4E9B50-569E-989F-719C-F75B6A1ED6DB}"/>
              </a:ext>
            </a:extLst>
          </p:cNvPr>
          <p:cNvSpPr/>
          <p:nvPr/>
        </p:nvSpPr>
        <p:spPr>
          <a:xfrm>
            <a:off x="5538950" y="39621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Duke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128818-67CB-4847-3181-29D75789A371}"/>
              </a:ext>
            </a:extLst>
          </p:cNvPr>
          <p:cNvSpPr/>
          <p:nvPr/>
        </p:nvSpPr>
        <p:spPr>
          <a:xfrm>
            <a:off x="4724194" y="396675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4ADFE-5132-7581-5ADC-9E52181C61BD}"/>
              </a:ext>
            </a:extLst>
          </p:cNvPr>
          <p:cNvSpPr/>
          <p:nvPr/>
        </p:nvSpPr>
        <p:spPr>
          <a:xfrm>
            <a:off x="2858608" y="13654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A785D-8801-8EF1-84B7-BC80B4EE0DD0}"/>
              </a:ext>
            </a:extLst>
          </p:cNvPr>
          <p:cNvSpPr/>
          <p:nvPr/>
        </p:nvSpPr>
        <p:spPr>
          <a:xfrm>
            <a:off x="3447186" y="15326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BF0D41-F64B-B9E3-7422-60BD518B8ABD}"/>
              </a:ext>
            </a:extLst>
          </p:cNvPr>
          <p:cNvSpPr/>
          <p:nvPr/>
        </p:nvSpPr>
        <p:spPr>
          <a:xfrm>
            <a:off x="3972705" y="185165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5C03A7-A3F1-7545-7741-364BB375DA94}"/>
              </a:ext>
            </a:extLst>
          </p:cNvPr>
          <p:cNvSpPr/>
          <p:nvPr/>
        </p:nvSpPr>
        <p:spPr>
          <a:xfrm>
            <a:off x="4561283" y="25455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3CB595-007F-CDF2-2438-22320BA969EA}"/>
              </a:ext>
            </a:extLst>
          </p:cNvPr>
          <p:cNvSpPr/>
          <p:nvPr/>
        </p:nvSpPr>
        <p:spPr>
          <a:xfrm>
            <a:off x="4004234" y="342900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32C809-F325-9ED8-2B0C-FCE61BFC33E4}"/>
              </a:ext>
            </a:extLst>
          </p:cNvPr>
          <p:cNvSpPr/>
          <p:nvPr/>
        </p:nvSpPr>
        <p:spPr>
          <a:xfrm>
            <a:off x="4156634" y="358140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76664C-FC33-D9CE-6AAD-2309F7BAA6A7}"/>
              </a:ext>
            </a:extLst>
          </p:cNvPr>
          <p:cNvSpPr/>
          <p:nvPr/>
        </p:nvSpPr>
        <p:spPr>
          <a:xfrm>
            <a:off x="3415655" y="37434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F951D7-5A4A-7A09-F56F-C0A3016B5CFA}"/>
              </a:ext>
            </a:extLst>
          </p:cNvPr>
          <p:cNvSpPr/>
          <p:nvPr/>
        </p:nvSpPr>
        <p:spPr>
          <a:xfrm>
            <a:off x="2858607" y="33559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135296-3105-197B-9E63-74B553BCCA85}"/>
              </a:ext>
            </a:extLst>
          </p:cNvPr>
          <p:cNvSpPr/>
          <p:nvPr/>
        </p:nvSpPr>
        <p:spPr>
          <a:xfrm>
            <a:off x="2853552" y="59267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E3C962-BCBB-9B10-4F86-49AFD69C7951}"/>
              </a:ext>
            </a:extLst>
          </p:cNvPr>
          <p:cNvSpPr/>
          <p:nvPr/>
        </p:nvSpPr>
        <p:spPr>
          <a:xfrm>
            <a:off x="3489283" y="55583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3015FD-9E2F-8D81-25D9-55521165267B}"/>
              </a:ext>
            </a:extLst>
          </p:cNvPr>
          <p:cNvSpPr/>
          <p:nvPr/>
        </p:nvSpPr>
        <p:spPr>
          <a:xfrm>
            <a:off x="4054615" y="610475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42DF47-708B-3E87-46AC-589649406F50}"/>
              </a:ext>
            </a:extLst>
          </p:cNvPr>
          <p:cNvSpPr/>
          <p:nvPr/>
        </p:nvSpPr>
        <p:spPr>
          <a:xfrm>
            <a:off x="4656017" y="54305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404AA9-4904-8C9C-0860-DCC600EC65D5}"/>
              </a:ext>
            </a:extLst>
          </p:cNvPr>
          <p:cNvSpPr/>
          <p:nvPr/>
        </p:nvSpPr>
        <p:spPr>
          <a:xfrm>
            <a:off x="2853551" y="387484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Cincinnati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97BCBA-9F2B-0441-4D6A-931C491AA471}"/>
              </a:ext>
            </a:extLst>
          </p:cNvPr>
          <p:cNvSpPr/>
          <p:nvPr/>
        </p:nvSpPr>
        <p:spPr>
          <a:xfrm>
            <a:off x="8318724" y="26917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AF269B-B899-3796-853F-3BFD3A356E9F}"/>
              </a:ext>
            </a:extLst>
          </p:cNvPr>
          <p:cNvSpPr/>
          <p:nvPr/>
        </p:nvSpPr>
        <p:spPr>
          <a:xfrm>
            <a:off x="7719549" y="28862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5252AE-1298-8366-0DA2-666287CDC142}"/>
              </a:ext>
            </a:extLst>
          </p:cNvPr>
          <p:cNvSpPr/>
          <p:nvPr/>
        </p:nvSpPr>
        <p:spPr>
          <a:xfrm>
            <a:off x="7105201" y="337625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D0CB88-C522-36F7-E7BC-6D67240159AE}"/>
              </a:ext>
            </a:extLst>
          </p:cNvPr>
          <p:cNvSpPr/>
          <p:nvPr/>
        </p:nvSpPr>
        <p:spPr>
          <a:xfrm>
            <a:off x="6569161" y="25218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C611B8-4E7B-2EBF-5CBE-233F3E1C1730}"/>
              </a:ext>
            </a:extLst>
          </p:cNvPr>
          <p:cNvSpPr/>
          <p:nvPr/>
        </p:nvSpPr>
        <p:spPr>
          <a:xfrm>
            <a:off x="2853550" y="187267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 St.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072DAA-76D9-1E19-F0F6-8DD0F89C3AB4}"/>
              </a:ext>
            </a:extLst>
          </p:cNvPr>
          <p:cNvSpPr/>
          <p:nvPr/>
        </p:nvSpPr>
        <p:spPr>
          <a:xfrm>
            <a:off x="8329234" y="40631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CA28D4-7979-B430-7A37-33600FACA34C}"/>
              </a:ext>
            </a:extLst>
          </p:cNvPr>
          <p:cNvSpPr/>
          <p:nvPr/>
        </p:nvSpPr>
        <p:spPr>
          <a:xfrm>
            <a:off x="7662245" y="42166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8DF113-B956-6A64-4945-C07F158AEEDD}"/>
              </a:ext>
            </a:extLst>
          </p:cNvPr>
          <p:cNvSpPr/>
          <p:nvPr/>
        </p:nvSpPr>
        <p:spPr>
          <a:xfrm>
            <a:off x="7162500" y="45661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E61931-F8E9-8D8D-F213-8FF6E1AD5F3C}"/>
              </a:ext>
            </a:extLst>
          </p:cNvPr>
          <p:cNvSpPr/>
          <p:nvPr/>
        </p:nvSpPr>
        <p:spPr>
          <a:xfrm>
            <a:off x="8263954" y="540657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3BFCCB7-FB95-2E92-816F-543C9BB52D61}"/>
              </a:ext>
            </a:extLst>
          </p:cNvPr>
          <p:cNvSpPr/>
          <p:nvPr/>
        </p:nvSpPr>
        <p:spPr>
          <a:xfrm>
            <a:off x="8329234" y="54008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7096D5-7FD4-4B80-9282-E163248D21E0}"/>
              </a:ext>
            </a:extLst>
          </p:cNvPr>
          <p:cNvSpPr/>
          <p:nvPr/>
        </p:nvSpPr>
        <p:spPr>
          <a:xfrm>
            <a:off x="7719549" y="55741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1C4125-C6EB-DC86-B757-EE3FB34E03D4}"/>
              </a:ext>
            </a:extLst>
          </p:cNvPr>
          <p:cNvSpPr/>
          <p:nvPr/>
        </p:nvSpPr>
        <p:spPr>
          <a:xfrm>
            <a:off x="2853549" y="31887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27C24A-CCF8-C792-EAF7-4762B4506920}"/>
              </a:ext>
            </a:extLst>
          </p:cNvPr>
          <p:cNvSpPr/>
          <p:nvPr/>
        </p:nvSpPr>
        <p:spPr>
          <a:xfrm>
            <a:off x="3541920" y="290039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EBC51B-67F5-002B-CA2F-B753D1CDBC10}"/>
              </a:ext>
            </a:extLst>
          </p:cNvPr>
          <p:cNvSpPr/>
          <p:nvPr/>
        </p:nvSpPr>
        <p:spPr>
          <a:xfrm>
            <a:off x="8318723" y="13673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CAAD55-630F-1617-5161-E16CE7E12207}"/>
              </a:ext>
            </a:extLst>
          </p:cNvPr>
          <p:cNvSpPr/>
          <p:nvPr/>
        </p:nvSpPr>
        <p:spPr>
          <a:xfrm>
            <a:off x="7706905" y="15202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B18590-2CB1-1679-EF61-EA0083819EAB}"/>
              </a:ext>
            </a:extLst>
          </p:cNvPr>
          <p:cNvSpPr/>
          <p:nvPr/>
        </p:nvSpPr>
        <p:spPr>
          <a:xfrm>
            <a:off x="7105196" y="18609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37D90C-8E05-CBC0-5F07-30D44DE40131}"/>
              </a:ext>
            </a:extLst>
          </p:cNvPr>
          <p:cNvSpPr/>
          <p:nvPr/>
        </p:nvSpPr>
        <p:spPr>
          <a:xfrm>
            <a:off x="2853548" y="60689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D30115-DE50-5F9C-AA91-4B3C0C0C130B}"/>
              </a:ext>
            </a:extLst>
          </p:cNvPr>
          <p:cNvSpPr/>
          <p:nvPr/>
        </p:nvSpPr>
        <p:spPr>
          <a:xfrm>
            <a:off x="3599585" y="64300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50785A-5E3A-4068-AD24-CA142832275B}"/>
              </a:ext>
            </a:extLst>
          </p:cNvPr>
          <p:cNvSpPr/>
          <p:nvPr/>
        </p:nvSpPr>
        <p:spPr>
          <a:xfrm>
            <a:off x="2858607" y="20464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9DC91A7-61A1-BD58-9B5C-0A123DBFB543}"/>
              </a:ext>
            </a:extLst>
          </p:cNvPr>
          <p:cNvSpPr/>
          <p:nvPr/>
        </p:nvSpPr>
        <p:spPr>
          <a:xfrm>
            <a:off x="3497566" y="237830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F43A1F-060D-3C32-D2EF-81E643D538A4}"/>
              </a:ext>
            </a:extLst>
          </p:cNvPr>
          <p:cNvSpPr/>
          <p:nvPr/>
        </p:nvSpPr>
        <p:spPr>
          <a:xfrm>
            <a:off x="8305812" y="47159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Clemson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73C2C9D-696A-2B20-B9EB-B5B58EB56D99}"/>
              </a:ext>
            </a:extLst>
          </p:cNvPr>
          <p:cNvSpPr/>
          <p:nvPr/>
        </p:nvSpPr>
        <p:spPr>
          <a:xfrm>
            <a:off x="7730263" y="505739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Clemson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EF2FAE-740D-A17D-1D5A-8FA43CE0131A}"/>
              </a:ext>
            </a:extLst>
          </p:cNvPr>
          <p:cNvSpPr/>
          <p:nvPr/>
        </p:nvSpPr>
        <p:spPr>
          <a:xfrm>
            <a:off x="8329234" y="18833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Alabama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25F3744-48F8-79B8-8066-3D3FA89E873E}"/>
              </a:ext>
            </a:extLst>
          </p:cNvPr>
          <p:cNvSpPr/>
          <p:nvPr/>
        </p:nvSpPr>
        <p:spPr>
          <a:xfrm>
            <a:off x="8329438" y="60653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A90BD9-6EAB-A63C-8BD3-DB3EE0C34AAA}"/>
              </a:ext>
            </a:extLst>
          </p:cNvPr>
          <p:cNvSpPr/>
          <p:nvPr/>
        </p:nvSpPr>
        <p:spPr>
          <a:xfrm>
            <a:off x="8329234" y="32013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353FD1E-91FB-8026-02AD-003D33C9F02F}"/>
              </a:ext>
            </a:extLst>
          </p:cNvPr>
          <p:cNvSpPr/>
          <p:nvPr/>
        </p:nvSpPr>
        <p:spPr>
          <a:xfrm>
            <a:off x="8318928" y="38588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F7A1D9B-E19E-97D6-FF86-828BDA1B13DD}"/>
              </a:ext>
            </a:extLst>
          </p:cNvPr>
          <p:cNvSpPr/>
          <p:nvPr/>
        </p:nvSpPr>
        <p:spPr>
          <a:xfrm>
            <a:off x="7730262" y="369621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FF6765-7872-1C28-86EB-A8818C423B70}"/>
              </a:ext>
            </a:extLst>
          </p:cNvPr>
          <p:cNvSpPr/>
          <p:nvPr/>
        </p:nvSpPr>
        <p:spPr>
          <a:xfrm>
            <a:off x="8356116" y="338659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F8D4FD-CF47-84DF-370D-31EA3F8B8C9C}"/>
              </a:ext>
            </a:extLst>
          </p:cNvPr>
          <p:cNvSpPr/>
          <p:nvPr/>
        </p:nvSpPr>
        <p:spPr>
          <a:xfrm>
            <a:off x="2853396" y="47123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7B9B42-9BA6-DB12-94C3-1D536FA3FB22}"/>
              </a:ext>
            </a:extLst>
          </p:cNvPr>
          <p:cNvSpPr/>
          <p:nvPr/>
        </p:nvSpPr>
        <p:spPr>
          <a:xfrm>
            <a:off x="3447186" y="50851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Ohio St.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5F39BBE-6FBA-7156-F2E2-E920A8B42562}"/>
              </a:ext>
            </a:extLst>
          </p:cNvPr>
          <p:cNvSpPr/>
          <p:nvPr/>
        </p:nvSpPr>
        <p:spPr>
          <a:xfrm>
            <a:off x="4014744" y="45640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Ohio St.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974B2C-79A3-B9B0-74A0-A3D47DF5B111}"/>
              </a:ext>
            </a:extLst>
          </p:cNvPr>
          <p:cNvSpPr/>
          <p:nvPr/>
        </p:nvSpPr>
        <p:spPr>
          <a:xfrm>
            <a:off x="2870113" y="45703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Missouri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8F3DE2-922C-3B4E-F0AD-F5EDB5314B74}"/>
              </a:ext>
            </a:extLst>
          </p:cNvPr>
          <p:cNvSpPr/>
          <p:nvPr/>
        </p:nvSpPr>
        <p:spPr>
          <a:xfrm>
            <a:off x="3484385" y="42076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Missouri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1DA9C11-FCC1-018B-05C4-AB0E996464C6}"/>
              </a:ext>
            </a:extLst>
          </p:cNvPr>
          <p:cNvSpPr/>
          <p:nvPr/>
        </p:nvSpPr>
        <p:spPr>
          <a:xfrm>
            <a:off x="8305811" y="45640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Seton Hall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19E467-CC8A-2078-1F60-A5D3B7795211}"/>
              </a:ext>
            </a:extLst>
          </p:cNvPr>
          <p:cNvSpPr/>
          <p:nvPr/>
        </p:nvSpPr>
        <p:spPr>
          <a:xfrm>
            <a:off x="2848096" y="27322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Miami(Fla.)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6428FA-28E2-DDEE-C9C4-98F5CACC49BD}"/>
              </a:ext>
            </a:extLst>
          </p:cNvPr>
          <p:cNvSpPr/>
          <p:nvPr/>
        </p:nvSpPr>
        <p:spPr>
          <a:xfrm>
            <a:off x="2837780" y="40774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192812B-9D2E-4F78-A780-07CC4D73FDE3}"/>
              </a:ext>
            </a:extLst>
          </p:cNvPr>
          <p:cNvSpPr/>
          <p:nvPr/>
        </p:nvSpPr>
        <p:spPr>
          <a:xfrm>
            <a:off x="2910932" y="54143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San Diego St.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8A94927-B13C-E35C-91BC-75B290D14D4E}"/>
              </a:ext>
            </a:extLst>
          </p:cNvPr>
          <p:cNvSpPr/>
          <p:nvPr/>
        </p:nvSpPr>
        <p:spPr>
          <a:xfrm>
            <a:off x="2940517" y="658419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9CAA958-2AE0-0FBC-37CE-EAE319C556FE}"/>
              </a:ext>
            </a:extLst>
          </p:cNvPr>
          <p:cNvSpPr/>
          <p:nvPr/>
        </p:nvSpPr>
        <p:spPr>
          <a:xfrm>
            <a:off x="2824857" y="52234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065EC28-7234-2C03-7988-A5368E887ACC}"/>
              </a:ext>
            </a:extLst>
          </p:cNvPr>
          <p:cNvSpPr/>
          <p:nvPr/>
        </p:nvSpPr>
        <p:spPr>
          <a:xfrm>
            <a:off x="8318722" y="59040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20480" name="Rectangle 20479">
            <a:extLst>
              <a:ext uri="{FF2B5EF4-FFF2-40B4-BE49-F238E27FC236}">
                <a16:creationId xmlns:a16="http://schemas.microsoft.com/office/drawing/2014/main" id="{98A650CF-E953-8043-718C-B0F807BF3C9F}"/>
              </a:ext>
            </a:extLst>
          </p:cNvPr>
          <p:cNvSpPr/>
          <p:nvPr/>
        </p:nvSpPr>
        <p:spPr>
          <a:xfrm>
            <a:off x="8331226" y="52234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20481" name="Rectangle 20480">
            <a:extLst>
              <a:ext uri="{FF2B5EF4-FFF2-40B4-BE49-F238E27FC236}">
                <a16:creationId xmlns:a16="http://schemas.microsoft.com/office/drawing/2014/main" id="{C78FFD81-A1F4-DF44-50B2-38F44306D0A7}"/>
              </a:ext>
            </a:extLst>
          </p:cNvPr>
          <p:cNvSpPr/>
          <p:nvPr/>
        </p:nvSpPr>
        <p:spPr>
          <a:xfrm>
            <a:off x="8356115" y="25601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Marshall</a:t>
            </a:r>
          </a:p>
        </p:txBody>
      </p:sp>
      <p:sp>
        <p:nvSpPr>
          <p:cNvPr id="20483" name="Rectangle 20482">
            <a:extLst>
              <a:ext uri="{FF2B5EF4-FFF2-40B4-BE49-F238E27FC236}">
                <a16:creationId xmlns:a16="http://schemas.microsoft.com/office/drawing/2014/main" id="{59BBA5F2-D6A5-3E34-AA72-E23A46EF9028}"/>
              </a:ext>
            </a:extLst>
          </p:cNvPr>
          <p:cNvSpPr/>
          <p:nvPr/>
        </p:nvSpPr>
        <p:spPr>
          <a:xfrm>
            <a:off x="7672715" y="238558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Marshall</a:t>
            </a:r>
          </a:p>
        </p:txBody>
      </p:sp>
      <p:sp>
        <p:nvSpPr>
          <p:cNvPr id="20484" name="Rectangle 20483">
            <a:extLst>
              <a:ext uri="{FF2B5EF4-FFF2-40B4-BE49-F238E27FC236}">
                <a16:creationId xmlns:a16="http://schemas.microsoft.com/office/drawing/2014/main" id="{4CD439D8-53D1-C9C6-3E10-49A9006227CE}"/>
              </a:ext>
            </a:extLst>
          </p:cNvPr>
          <p:cNvSpPr/>
          <p:nvPr/>
        </p:nvSpPr>
        <p:spPr>
          <a:xfrm>
            <a:off x="8287520" y="205063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20485" name="Rectangle 20484">
            <a:extLst>
              <a:ext uri="{FF2B5EF4-FFF2-40B4-BE49-F238E27FC236}">
                <a16:creationId xmlns:a16="http://schemas.microsoft.com/office/drawing/2014/main" id="{C0ED60C2-F173-0685-49F6-158C919412F5}"/>
              </a:ext>
            </a:extLst>
          </p:cNvPr>
          <p:cNvSpPr/>
          <p:nvPr/>
        </p:nvSpPr>
        <p:spPr>
          <a:xfrm>
            <a:off x="2858607" y="254125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Arizona</a:t>
            </a:r>
          </a:p>
        </p:txBody>
      </p:sp>
    </p:spTree>
    <p:extLst>
      <p:ext uri="{BB962C8B-B14F-4D97-AF65-F5344CB8AC3E}">
        <p14:creationId xmlns:p14="http://schemas.microsoft.com/office/powerpoint/2010/main" val="569283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March Madness 2019 bracket: Printable NCAA Tournament bracket | Sporting  News">
            <a:extLst>
              <a:ext uri="{FF2B5EF4-FFF2-40B4-BE49-F238E27FC236}">
                <a16:creationId xmlns:a16="http://schemas.microsoft.com/office/drawing/2014/main" id="{AD7562F7-0521-B56E-3123-A3CE0B35C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0"/>
            <a:ext cx="9099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9C57660-3254-5AD8-45AB-641F8678F0AD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2-46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1DE9B8-4B85-D424-E55D-3328C645A2F8}"/>
              </a:ext>
            </a:extLst>
          </p:cNvPr>
          <p:cNvSpPr/>
          <p:nvPr/>
        </p:nvSpPr>
        <p:spPr>
          <a:xfrm>
            <a:off x="8566595" y="11488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88B412-68AD-A505-DE9A-9ACEF7D4E0EC}"/>
              </a:ext>
            </a:extLst>
          </p:cNvPr>
          <p:cNvSpPr/>
          <p:nvPr/>
        </p:nvSpPr>
        <p:spPr>
          <a:xfrm>
            <a:off x="7601512" y="129098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D1439F-3BF2-14C1-18F2-A218D1A5881E}"/>
              </a:ext>
            </a:extLst>
          </p:cNvPr>
          <p:cNvSpPr/>
          <p:nvPr/>
        </p:nvSpPr>
        <p:spPr>
          <a:xfrm>
            <a:off x="6659983" y="157931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73F5B4-BFCC-6067-11FA-6CEEB09BC822}"/>
              </a:ext>
            </a:extLst>
          </p:cNvPr>
          <p:cNvSpPr/>
          <p:nvPr/>
        </p:nvSpPr>
        <p:spPr>
          <a:xfrm>
            <a:off x="6096000" y="226319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023A07-4CAD-F65F-AD97-97F7F0428330}"/>
              </a:ext>
            </a:extLst>
          </p:cNvPr>
          <p:cNvSpPr/>
          <p:nvPr/>
        </p:nvSpPr>
        <p:spPr>
          <a:xfrm>
            <a:off x="6600498" y="40619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317204-A5AF-9F4E-D190-A83B509A7B28}"/>
              </a:ext>
            </a:extLst>
          </p:cNvPr>
          <p:cNvSpPr/>
          <p:nvPr/>
        </p:nvSpPr>
        <p:spPr>
          <a:xfrm>
            <a:off x="5538951" y="40619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8BF285-6F8D-E5E5-D53B-A29160070CC4}"/>
              </a:ext>
            </a:extLst>
          </p:cNvPr>
          <p:cNvSpPr/>
          <p:nvPr/>
        </p:nvSpPr>
        <p:spPr>
          <a:xfrm>
            <a:off x="4999029" y="53887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2320CC-2FDC-1D9D-AD0C-668EFE1760E4}"/>
              </a:ext>
            </a:extLst>
          </p:cNvPr>
          <p:cNvSpPr/>
          <p:nvPr/>
        </p:nvSpPr>
        <p:spPr>
          <a:xfrm>
            <a:off x="4452813" y="40618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5CA34D-168A-1F5C-A7F4-5EC928B5B974}"/>
              </a:ext>
            </a:extLst>
          </p:cNvPr>
          <p:cNvSpPr/>
          <p:nvPr/>
        </p:nvSpPr>
        <p:spPr>
          <a:xfrm>
            <a:off x="2511310" y="11370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293699-B350-81DB-993D-AC08F06C4001}"/>
              </a:ext>
            </a:extLst>
          </p:cNvPr>
          <p:cNvSpPr/>
          <p:nvPr/>
        </p:nvSpPr>
        <p:spPr>
          <a:xfrm>
            <a:off x="3431824" y="130880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B13A31-6C64-EA00-6496-1B7997358D59}"/>
              </a:ext>
            </a:extLst>
          </p:cNvPr>
          <p:cNvSpPr/>
          <p:nvPr/>
        </p:nvSpPr>
        <p:spPr>
          <a:xfrm>
            <a:off x="4284328" y="16152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87F02-9E8D-6598-6F6B-9FBADB7C3900}"/>
              </a:ext>
            </a:extLst>
          </p:cNvPr>
          <p:cNvSpPr/>
          <p:nvPr/>
        </p:nvSpPr>
        <p:spPr>
          <a:xfrm>
            <a:off x="4899537" y="22810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67120A-30AB-587B-F150-54AD9B6A673B}"/>
              </a:ext>
            </a:extLst>
          </p:cNvPr>
          <p:cNvSpPr/>
          <p:nvPr/>
        </p:nvSpPr>
        <p:spPr>
          <a:xfrm>
            <a:off x="2490877" y="592886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E45B43-BB39-0695-8F9F-1E4D130D0677}"/>
              </a:ext>
            </a:extLst>
          </p:cNvPr>
          <p:cNvSpPr/>
          <p:nvPr/>
        </p:nvSpPr>
        <p:spPr>
          <a:xfrm>
            <a:off x="3476395" y="557404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DBE27F-9FC7-FEBC-76EB-85907738B990}"/>
              </a:ext>
            </a:extLst>
          </p:cNvPr>
          <p:cNvSpPr/>
          <p:nvPr/>
        </p:nvSpPr>
        <p:spPr>
          <a:xfrm>
            <a:off x="4370784" y="613479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32B2F2-1463-22DD-646F-72BA39DCAE79}"/>
              </a:ext>
            </a:extLst>
          </p:cNvPr>
          <p:cNvSpPr/>
          <p:nvPr/>
        </p:nvSpPr>
        <p:spPr>
          <a:xfrm>
            <a:off x="2511310" y="65761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246E86-9FF2-B660-70A3-725B94136D52}"/>
              </a:ext>
            </a:extLst>
          </p:cNvPr>
          <p:cNvSpPr/>
          <p:nvPr/>
        </p:nvSpPr>
        <p:spPr>
          <a:xfrm>
            <a:off x="3476395" y="64510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5A4886-BC5D-01D9-9B1B-CA6615C1AC7D}"/>
              </a:ext>
            </a:extLst>
          </p:cNvPr>
          <p:cNvSpPr/>
          <p:nvPr/>
        </p:nvSpPr>
        <p:spPr>
          <a:xfrm>
            <a:off x="2511310" y="37104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B5C6C0-E15A-7F14-641A-555565E420BE}"/>
              </a:ext>
            </a:extLst>
          </p:cNvPr>
          <p:cNvSpPr/>
          <p:nvPr/>
        </p:nvSpPr>
        <p:spPr>
          <a:xfrm>
            <a:off x="3476395" y="355770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412CC0-EA55-5EC7-07A1-246C96B6BCCB}"/>
              </a:ext>
            </a:extLst>
          </p:cNvPr>
          <p:cNvSpPr/>
          <p:nvPr/>
        </p:nvSpPr>
        <p:spPr>
          <a:xfrm>
            <a:off x="4452813" y="32794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A108FB-A9B8-AC93-4E7F-2B9D8ADF70A7}"/>
              </a:ext>
            </a:extLst>
          </p:cNvPr>
          <p:cNvSpPr/>
          <p:nvPr/>
        </p:nvSpPr>
        <p:spPr>
          <a:xfrm>
            <a:off x="8596262" y="30017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FD0478-3CCC-6EE9-D117-228939E35CC8}"/>
              </a:ext>
            </a:extLst>
          </p:cNvPr>
          <p:cNvSpPr/>
          <p:nvPr/>
        </p:nvSpPr>
        <p:spPr>
          <a:xfrm>
            <a:off x="7576495" y="270220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D419F1-365C-3B3E-8DD7-B08389E4E1BA}"/>
              </a:ext>
            </a:extLst>
          </p:cNvPr>
          <p:cNvSpPr/>
          <p:nvPr/>
        </p:nvSpPr>
        <p:spPr>
          <a:xfrm>
            <a:off x="6712572" y="326537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57477F-83E3-4C1F-F545-D385394B0629}"/>
              </a:ext>
            </a:extLst>
          </p:cNvPr>
          <p:cNvSpPr/>
          <p:nvPr/>
        </p:nvSpPr>
        <p:spPr>
          <a:xfrm>
            <a:off x="8566594" y="40441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C4B8A0-0748-C6A7-E381-8B4FB2EAFF9B}"/>
              </a:ext>
            </a:extLst>
          </p:cNvPr>
          <p:cNvSpPr/>
          <p:nvPr/>
        </p:nvSpPr>
        <p:spPr>
          <a:xfrm>
            <a:off x="7576496" y="42083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84F515-A902-2A10-BAA1-0CE6D6BB56DC}"/>
              </a:ext>
            </a:extLst>
          </p:cNvPr>
          <p:cNvSpPr/>
          <p:nvPr/>
        </p:nvSpPr>
        <p:spPr>
          <a:xfrm>
            <a:off x="6557724" y="44830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North Carolina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120B7C-9EFA-58CF-B11D-1E5F30F7CB10}"/>
              </a:ext>
            </a:extLst>
          </p:cNvPr>
          <p:cNvSpPr/>
          <p:nvPr/>
        </p:nvSpPr>
        <p:spPr>
          <a:xfrm>
            <a:off x="6298689" y="5446632"/>
            <a:ext cx="70871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North Carolina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22DABF-28FE-14D3-D076-BE6E24065BAA}"/>
              </a:ext>
            </a:extLst>
          </p:cNvPr>
          <p:cNvSpPr/>
          <p:nvPr/>
        </p:nvSpPr>
        <p:spPr>
          <a:xfrm>
            <a:off x="8566594" y="473508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72433D-5DCE-1392-104C-5A14E2BE3FCB}"/>
              </a:ext>
            </a:extLst>
          </p:cNvPr>
          <p:cNvSpPr/>
          <p:nvPr/>
        </p:nvSpPr>
        <p:spPr>
          <a:xfrm>
            <a:off x="7576494" y="50274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20E249-06ED-CCB5-8BDA-6E2BA787BE7B}"/>
              </a:ext>
            </a:extLst>
          </p:cNvPr>
          <p:cNvSpPr/>
          <p:nvPr/>
        </p:nvSpPr>
        <p:spPr>
          <a:xfrm>
            <a:off x="8566593" y="595145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01A984-F4BC-7838-6580-FDB57CE874FB}"/>
              </a:ext>
            </a:extLst>
          </p:cNvPr>
          <p:cNvSpPr/>
          <p:nvPr/>
        </p:nvSpPr>
        <p:spPr>
          <a:xfrm>
            <a:off x="7521394" y="55786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422377-8041-3A3F-9D57-C87707CC17C6}"/>
              </a:ext>
            </a:extLst>
          </p:cNvPr>
          <p:cNvSpPr/>
          <p:nvPr/>
        </p:nvSpPr>
        <p:spPr>
          <a:xfrm>
            <a:off x="8541372" y="37230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AC58A6-25E0-79DD-AC85-FBCEF38A5358}"/>
              </a:ext>
            </a:extLst>
          </p:cNvPr>
          <p:cNvSpPr/>
          <p:nvPr/>
        </p:nvSpPr>
        <p:spPr>
          <a:xfrm>
            <a:off x="7601510" y="35914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Tennessee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B59F9A-0189-31CB-36DA-07C38D4D086B}"/>
              </a:ext>
            </a:extLst>
          </p:cNvPr>
          <p:cNvSpPr/>
          <p:nvPr/>
        </p:nvSpPr>
        <p:spPr>
          <a:xfrm>
            <a:off x="8596262" y="65728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D83E8E-C73C-8C30-6BE0-D6C72860F3B5}"/>
              </a:ext>
            </a:extLst>
          </p:cNvPr>
          <p:cNvSpPr/>
          <p:nvPr/>
        </p:nvSpPr>
        <p:spPr>
          <a:xfrm>
            <a:off x="7601512" y="64415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775146F-6775-EDE9-084A-06ED4A8C6042}"/>
              </a:ext>
            </a:extLst>
          </p:cNvPr>
          <p:cNvSpPr/>
          <p:nvPr/>
        </p:nvSpPr>
        <p:spPr>
          <a:xfrm>
            <a:off x="6659983" y="61523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CC22B2F-FE1D-C230-B0ED-8A1CD9EF71A5}"/>
              </a:ext>
            </a:extLst>
          </p:cNvPr>
          <p:cNvSpPr/>
          <p:nvPr/>
        </p:nvSpPr>
        <p:spPr>
          <a:xfrm>
            <a:off x="2496327" y="22740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 Tech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A395F8-5306-79BE-D084-F4B479B73E68}"/>
              </a:ext>
            </a:extLst>
          </p:cNvPr>
          <p:cNvSpPr/>
          <p:nvPr/>
        </p:nvSpPr>
        <p:spPr>
          <a:xfrm>
            <a:off x="3466696" y="21415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Virginia Tech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A125AD-EDE4-7B31-897F-6AC94B2AFE9E}"/>
              </a:ext>
            </a:extLst>
          </p:cNvPr>
          <p:cNvSpPr/>
          <p:nvPr/>
        </p:nvSpPr>
        <p:spPr>
          <a:xfrm>
            <a:off x="2538396" y="30388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LSU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18A14A-0453-FE38-2BB6-1945A0742F7C}"/>
              </a:ext>
            </a:extLst>
          </p:cNvPr>
          <p:cNvSpPr/>
          <p:nvPr/>
        </p:nvSpPr>
        <p:spPr>
          <a:xfrm>
            <a:off x="3490237" y="266577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LSU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3CE265-7A89-A5D9-48BE-B410AB6C893B}"/>
              </a:ext>
            </a:extLst>
          </p:cNvPr>
          <p:cNvSpPr/>
          <p:nvPr/>
        </p:nvSpPr>
        <p:spPr>
          <a:xfrm>
            <a:off x="8572900" y="54820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 St.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3949FB-AD7A-6675-418C-70C4892CCCF1}"/>
              </a:ext>
            </a:extLst>
          </p:cNvPr>
          <p:cNvSpPr/>
          <p:nvPr/>
        </p:nvSpPr>
        <p:spPr>
          <a:xfrm>
            <a:off x="2515511" y="51792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5B691B7-3AA5-5E4E-59FB-9BEB52BD3F1F}"/>
              </a:ext>
            </a:extLst>
          </p:cNvPr>
          <p:cNvSpPr/>
          <p:nvPr/>
        </p:nvSpPr>
        <p:spPr>
          <a:xfrm>
            <a:off x="3431824" y="50797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32D6A6C-CD1A-EDDF-9956-4734A2123DED}"/>
              </a:ext>
            </a:extLst>
          </p:cNvPr>
          <p:cNvSpPr/>
          <p:nvPr/>
        </p:nvSpPr>
        <p:spPr>
          <a:xfrm>
            <a:off x="2490876" y="400987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5A0EE2D-7D9B-36D4-82A0-7B4ECF86E734}"/>
              </a:ext>
            </a:extLst>
          </p:cNvPr>
          <p:cNvSpPr/>
          <p:nvPr/>
        </p:nvSpPr>
        <p:spPr>
          <a:xfrm>
            <a:off x="3391266" y="417220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Gonzaga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238B76-A746-8C5E-C4C6-08E66A56AA0D}"/>
              </a:ext>
            </a:extLst>
          </p:cNvPr>
          <p:cNvSpPr/>
          <p:nvPr/>
        </p:nvSpPr>
        <p:spPr>
          <a:xfrm>
            <a:off x="4365332" y="45041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Gonzaga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A51CCE0-5C6B-7EE9-0E03-C44BD373B1AF}"/>
              </a:ext>
            </a:extLst>
          </p:cNvPr>
          <p:cNvSpPr/>
          <p:nvPr/>
        </p:nvSpPr>
        <p:spPr>
          <a:xfrm>
            <a:off x="8530860" y="22956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 St.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D3397E8-2190-96EA-A6E8-450E26EF8FA4}"/>
              </a:ext>
            </a:extLst>
          </p:cNvPr>
          <p:cNvSpPr/>
          <p:nvPr/>
        </p:nvSpPr>
        <p:spPr>
          <a:xfrm>
            <a:off x="8566595" y="51909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4F96C99-1ED4-FDD1-F506-CF45B4C0FFF2}"/>
              </a:ext>
            </a:extLst>
          </p:cNvPr>
          <p:cNvSpPr/>
          <p:nvPr/>
        </p:nvSpPr>
        <p:spPr>
          <a:xfrm>
            <a:off x="2555552" y="18168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Mississippi St.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34063E-6DBC-CE21-6EAF-950B249E2ADD}"/>
              </a:ext>
            </a:extLst>
          </p:cNvPr>
          <p:cNvSpPr/>
          <p:nvPr/>
        </p:nvSpPr>
        <p:spPr>
          <a:xfrm>
            <a:off x="2490876" y="323197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Louisville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3CDD1B2-D7B5-9121-5204-1F4265EC17E7}"/>
              </a:ext>
            </a:extLst>
          </p:cNvPr>
          <p:cNvSpPr/>
          <p:nvPr/>
        </p:nvSpPr>
        <p:spPr>
          <a:xfrm>
            <a:off x="7671821" y="21313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 St.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0188880-7E81-9571-FA1A-05BB62934FC7}"/>
              </a:ext>
            </a:extLst>
          </p:cNvPr>
          <p:cNvSpPr/>
          <p:nvPr/>
        </p:nvSpPr>
        <p:spPr>
          <a:xfrm>
            <a:off x="8581576" y="61122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Wofford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11A36C6-569B-F8E3-0576-FC017876F0C1}"/>
              </a:ext>
            </a:extLst>
          </p:cNvPr>
          <p:cNvSpPr/>
          <p:nvPr/>
        </p:nvSpPr>
        <p:spPr>
          <a:xfrm>
            <a:off x="2476664" y="159663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UCF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D97C881-C68B-C5DD-EE0A-1769C24FF68B}"/>
              </a:ext>
            </a:extLst>
          </p:cNvPr>
          <p:cNvSpPr/>
          <p:nvPr/>
        </p:nvSpPr>
        <p:spPr>
          <a:xfrm>
            <a:off x="8541373" y="18008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6EEE74E-2D13-DAE5-8AD3-3D846D88D901}"/>
              </a:ext>
            </a:extLst>
          </p:cNvPr>
          <p:cNvSpPr/>
          <p:nvPr/>
        </p:nvSpPr>
        <p:spPr>
          <a:xfrm>
            <a:off x="2511310" y="61446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D71E885-0A8B-6CCA-EC5C-20042F8BFFE6}"/>
              </a:ext>
            </a:extLst>
          </p:cNvPr>
          <p:cNvSpPr/>
          <p:nvPr/>
        </p:nvSpPr>
        <p:spPr>
          <a:xfrm>
            <a:off x="8566592" y="32296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E829CB3-FE20-CC32-7315-CE02585E5944}"/>
              </a:ext>
            </a:extLst>
          </p:cNvPr>
          <p:cNvSpPr/>
          <p:nvPr/>
        </p:nvSpPr>
        <p:spPr>
          <a:xfrm>
            <a:off x="2476664" y="54324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Buffalo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A89A9D-C7D2-D27E-03A4-F080B19BB9A0}"/>
              </a:ext>
            </a:extLst>
          </p:cNvPr>
          <p:cNvSpPr/>
          <p:nvPr/>
        </p:nvSpPr>
        <p:spPr>
          <a:xfrm>
            <a:off x="2490875" y="25632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DBE5864-3719-99C8-4B83-A718BF073727}"/>
              </a:ext>
            </a:extLst>
          </p:cNvPr>
          <p:cNvSpPr/>
          <p:nvPr/>
        </p:nvSpPr>
        <p:spPr>
          <a:xfrm>
            <a:off x="8572900" y="162927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21504" name="Rectangle 21503">
            <a:extLst>
              <a:ext uri="{FF2B5EF4-FFF2-40B4-BE49-F238E27FC236}">
                <a16:creationId xmlns:a16="http://schemas.microsoft.com/office/drawing/2014/main" id="{ED12CB54-8140-F381-80D1-EBC5928661FD}"/>
              </a:ext>
            </a:extLst>
          </p:cNvPr>
          <p:cNvSpPr/>
          <p:nvPr/>
        </p:nvSpPr>
        <p:spPr>
          <a:xfrm>
            <a:off x="2490875" y="44951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Syracuse</a:t>
            </a:r>
          </a:p>
        </p:txBody>
      </p:sp>
      <p:sp>
        <p:nvSpPr>
          <p:cNvPr id="21505" name="Rectangle 21504">
            <a:extLst>
              <a:ext uri="{FF2B5EF4-FFF2-40B4-BE49-F238E27FC236}">
                <a16:creationId xmlns:a16="http://schemas.microsoft.com/office/drawing/2014/main" id="{E5B6E7C4-B322-47CA-C87C-DF18DD468570}"/>
              </a:ext>
            </a:extLst>
          </p:cNvPr>
          <p:cNvSpPr/>
          <p:nvPr/>
        </p:nvSpPr>
        <p:spPr>
          <a:xfrm>
            <a:off x="8559517" y="25548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Saint Mary’s</a:t>
            </a:r>
          </a:p>
        </p:txBody>
      </p:sp>
      <p:sp>
        <p:nvSpPr>
          <p:cNvPr id="21507" name="Rectangle 21506">
            <a:extLst>
              <a:ext uri="{FF2B5EF4-FFF2-40B4-BE49-F238E27FC236}">
                <a16:creationId xmlns:a16="http://schemas.microsoft.com/office/drawing/2014/main" id="{75FE8F27-8944-E653-3C0A-4660B69BEE34}"/>
              </a:ext>
            </a:extLst>
          </p:cNvPr>
          <p:cNvSpPr/>
          <p:nvPr/>
        </p:nvSpPr>
        <p:spPr>
          <a:xfrm>
            <a:off x="2452217" y="46910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Marquette</a:t>
            </a:r>
          </a:p>
        </p:txBody>
      </p:sp>
      <p:sp>
        <p:nvSpPr>
          <p:cNvPr id="21508" name="Rectangle 21507">
            <a:extLst>
              <a:ext uri="{FF2B5EF4-FFF2-40B4-BE49-F238E27FC236}">
                <a16:creationId xmlns:a16="http://schemas.microsoft.com/office/drawing/2014/main" id="{E6D754CB-627F-2BEF-5068-9ADB14464FCA}"/>
              </a:ext>
            </a:extLst>
          </p:cNvPr>
          <p:cNvSpPr/>
          <p:nvPr/>
        </p:nvSpPr>
        <p:spPr>
          <a:xfrm>
            <a:off x="8616087" y="45023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Utah St.</a:t>
            </a:r>
          </a:p>
        </p:txBody>
      </p:sp>
    </p:spTree>
    <p:extLst>
      <p:ext uri="{BB962C8B-B14F-4D97-AF65-F5344CB8AC3E}">
        <p14:creationId xmlns:p14="http://schemas.microsoft.com/office/powerpoint/2010/main" val="4212202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March Madness 2019 bracket: Printable NCAA Tournament bracket | Sporting  News">
            <a:extLst>
              <a:ext uri="{FF2B5EF4-FFF2-40B4-BE49-F238E27FC236}">
                <a16:creationId xmlns:a16="http://schemas.microsoft.com/office/drawing/2014/main" id="{1B0F11C9-BCDE-6F1D-A307-8CAC72526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0"/>
            <a:ext cx="9099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AE1B6CE-F122-700D-C0A8-0858FA6A323D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3-51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006EAA-9C4F-E208-4CEB-0FF6C289A672}"/>
              </a:ext>
            </a:extLst>
          </p:cNvPr>
          <p:cNvSpPr/>
          <p:nvPr/>
        </p:nvSpPr>
        <p:spPr>
          <a:xfrm>
            <a:off x="8566595" y="11488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2250CB-650C-FA20-AB46-995975FEA55C}"/>
              </a:ext>
            </a:extLst>
          </p:cNvPr>
          <p:cNvSpPr/>
          <p:nvPr/>
        </p:nvSpPr>
        <p:spPr>
          <a:xfrm>
            <a:off x="7601512" y="129098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7D103-49E6-72C4-CB31-3E3F0C3D12C7}"/>
              </a:ext>
            </a:extLst>
          </p:cNvPr>
          <p:cNvSpPr/>
          <p:nvPr/>
        </p:nvSpPr>
        <p:spPr>
          <a:xfrm>
            <a:off x="6659983" y="157931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63143-399F-40C3-4E12-C0634938C9EA}"/>
              </a:ext>
            </a:extLst>
          </p:cNvPr>
          <p:cNvSpPr/>
          <p:nvPr/>
        </p:nvSpPr>
        <p:spPr>
          <a:xfrm>
            <a:off x="6096000" y="226319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780B6D-2836-11F4-3A5B-64424D967686}"/>
              </a:ext>
            </a:extLst>
          </p:cNvPr>
          <p:cNvSpPr/>
          <p:nvPr/>
        </p:nvSpPr>
        <p:spPr>
          <a:xfrm>
            <a:off x="6600498" y="40619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5BBDA4-8543-000C-44D2-2A13B86F251B}"/>
              </a:ext>
            </a:extLst>
          </p:cNvPr>
          <p:cNvSpPr/>
          <p:nvPr/>
        </p:nvSpPr>
        <p:spPr>
          <a:xfrm>
            <a:off x="5538951" y="40619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D32957-AC40-FE14-1B14-C7063D47F8DA}"/>
              </a:ext>
            </a:extLst>
          </p:cNvPr>
          <p:cNvSpPr/>
          <p:nvPr/>
        </p:nvSpPr>
        <p:spPr>
          <a:xfrm>
            <a:off x="2490876" y="400987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9BD640-EEB6-9AEC-68D1-CA6E1676C555}"/>
              </a:ext>
            </a:extLst>
          </p:cNvPr>
          <p:cNvSpPr/>
          <p:nvPr/>
        </p:nvSpPr>
        <p:spPr>
          <a:xfrm>
            <a:off x="3391266" y="417220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Gonzaga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133C0-1EAC-BBD0-B815-CD7908553FA1}"/>
              </a:ext>
            </a:extLst>
          </p:cNvPr>
          <p:cNvSpPr/>
          <p:nvPr/>
        </p:nvSpPr>
        <p:spPr>
          <a:xfrm>
            <a:off x="4365332" y="45041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Gonzaga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51CA34-AA17-3D76-5C06-0A96235D6296}"/>
              </a:ext>
            </a:extLst>
          </p:cNvPr>
          <p:cNvSpPr/>
          <p:nvPr/>
        </p:nvSpPr>
        <p:spPr>
          <a:xfrm>
            <a:off x="4999029" y="53887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357EC5-11D4-ABF3-2C2F-9F049B17FD00}"/>
              </a:ext>
            </a:extLst>
          </p:cNvPr>
          <p:cNvSpPr/>
          <p:nvPr/>
        </p:nvSpPr>
        <p:spPr>
          <a:xfrm>
            <a:off x="4452813" y="40618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EB7FE1-3106-5F64-B06D-3C2E693349AE}"/>
              </a:ext>
            </a:extLst>
          </p:cNvPr>
          <p:cNvSpPr/>
          <p:nvPr/>
        </p:nvSpPr>
        <p:spPr>
          <a:xfrm>
            <a:off x="2511310" y="11370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0D8B56-C166-698A-3BAE-5F5E3BF95C7E}"/>
              </a:ext>
            </a:extLst>
          </p:cNvPr>
          <p:cNvSpPr/>
          <p:nvPr/>
        </p:nvSpPr>
        <p:spPr>
          <a:xfrm>
            <a:off x="3431824" y="130880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6C3025-D51D-FABA-12E8-5C4DA1F3CAE8}"/>
              </a:ext>
            </a:extLst>
          </p:cNvPr>
          <p:cNvSpPr/>
          <p:nvPr/>
        </p:nvSpPr>
        <p:spPr>
          <a:xfrm>
            <a:off x="4284328" y="16152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78BEC0-4AA2-D708-EDFD-BDDF09861CC6}"/>
              </a:ext>
            </a:extLst>
          </p:cNvPr>
          <p:cNvSpPr/>
          <p:nvPr/>
        </p:nvSpPr>
        <p:spPr>
          <a:xfrm>
            <a:off x="4899537" y="22810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339012-FE0B-EFCB-F35C-48346B000A0C}"/>
              </a:ext>
            </a:extLst>
          </p:cNvPr>
          <p:cNvSpPr/>
          <p:nvPr/>
        </p:nvSpPr>
        <p:spPr>
          <a:xfrm>
            <a:off x="2490877" y="592886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193937-3A0F-2434-923F-38E6CF74C607}"/>
              </a:ext>
            </a:extLst>
          </p:cNvPr>
          <p:cNvSpPr/>
          <p:nvPr/>
        </p:nvSpPr>
        <p:spPr>
          <a:xfrm>
            <a:off x="3476395" y="557404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2A6B85-8C11-3588-82D9-1D7CC2448D8D}"/>
              </a:ext>
            </a:extLst>
          </p:cNvPr>
          <p:cNvSpPr/>
          <p:nvPr/>
        </p:nvSpPr>
        <p:spPr>
          <a:xfrm>
            <a:off x="4370784" y="613479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CBA687-3D54-BF04-E03F-2B1B0926FF0D}"/>
              </a:ext>
            </a:extLst>
          </p:cNvPr>
          <p:cNvSpPr/>
          <p:nvPr/>
        </p:nvSpPr>
        <p:spPr>
          <a:xfrm>
            <a:off x="2511310" y="65761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F83474-BC59-FE46-D4E6-C6A248319E05}"/>
              </a:ext>
            </a:extLst>
          </p:cNvPr>
          <p:cNvSpPr/>
          <p:nvPr/>
        </p:nvSpPr>
        <p:spPr>
          <a:xfrm>
            <a:off x="3476395" y="64510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800C17-142A-0AD5-FD69-80B9ED363645}"/>
              </a:ext>
            </a:extLst>
          </p:cNvPr>
          <p:cNvSpPr/>
          <p:nvPr/>
        </p:nvSpPr>
        <p:spPr>
          <a:xfrm>
            <a:off x="8566594" y="473508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93860-CA78-7A89-DCAA-5D322D05F8CC}"/>
              </a:ext>
            </a:extLst>
          </p:cNvPr>
          <p:cNvSpPr/>
          <p:nvPr/>
        </p:nvSpPr>
        <p:spPr>
          <a:xfrm>
            <a:off x="7576494" y="50274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098299-E1B2-FE3C-6C5E-F20A9FE826E3}"/>
              </a:ext>
            </a:extLst>
          </p:cNvPr>
          <p:cNvSpPr/>
          <p:nvPr/>
        </p:nvSpPr>
        <p:spPr>
          <a:xfrm>
            <a:off x="6758561" y="44806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A40855-7FE7-D27E-A6DA-FCECECDFCB17}"/>
              </a:ext>
            </a:extLst>
          </p:cNvPr>
          <p:cNvSpPr/>
          <p:nvPr/>
        </p:nvSpPr>
        <p:spPr>
          <a:xfrm>
            <a:off x="6095999" y="53887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B0653B-F6FF-BB2B-B6B1-0DB5F1B54E1C}"/>
              </a:ext>
            </a:extLst>
          </p:cNvPr>
          <p:cNvSpPr/>
          <p:nvPr/>
        </p:nvSpPr>
        <p:spPr>
          <a:xfrm>
            <a:off x="8566593" y="595145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0BF1B4-2900-8578-D8F6-AC7FFC8FA234}"/>
              </a:ext>
            </a:extLst>
          </p:cNvPr>
          <p:cNvSpPr/>
          <p:nvPr/>
        </p:nvSpPr>
        <p:spPr>
          <a:xfrm>
            <a:off x="7521394" y="55786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9D694C-1C2D-75DD-0D85-AB9E5DF2187B}"/>
              </a:ext>
            </a:extLst>
          </p:cNvPr>
          <p:cNvSpPr/>
          <p:nvPr/>
        </p:nvSpPr>
        <p:spPr>
          <a:xfrm>
            <a:off x="6729542" y="61163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Houston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1C4C25-0E86-85B9-F7FC-AAE4F29EDEC6}"/>
              </a:ext>
            </a:extLst>
          </p:cNvPr>
          <p:cNvSpPr/>
          <p:nvPr/>
        </p:nvSpPr>
        <p:spPr>
          <a:xfrm>
            <a:off x="2511310" y="37104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49AB99-179F-E738-AB64-7188957D6D4D}"/>
              </a:ext>
            </a:extLst>
          </p:cNvPr>
          <p:cNvSpPr/>
          <p:nvPr/>
        </p:nvSpPr>
        <p:spPr>
          <a:xfrm>
            <a:off x="3476395" y="355770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5ADC86-C89E-314B-40E4-EE52534589EB}"/>
              </a:ext>
            </a:extLst>
          </p:cNvPr>
          <p:cNvSpPr/>
          <p:nvPr/>
        </p:nvSpPr>
        <p:spPr>
          <a:xfrm>
            <a:off x="4452813" y="32794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90D214-6143-2FEC-C37A-0D8609D7676C}"/>
              </a:ext>
            </a:extLst>
          </p:cNvPr>
          <p:cNvSpPr/>
          <p:nvPr/>
        </p:nvSpPr>
        <p:spPr>
          <a:xfrm>
            <a:off x="8596262" y="30017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40EA57-152A-1E27-BAF8-5FCC2D1E24D1}"/>
              </a:ext>
            </a:extLst>
          </p:cNvPr>
          <p:cNvSpPr/>
          <p:nvPr/>
        </p:nvSpPr>
        <p:spPr>
          <a:xfrm>
            <a:off x="7576495" y="270220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613C95-45F7-7647-259A-4425F7D3F3FD}"/>
              </a:ext>
            </a:extLst>
          </p:cNvPr>
          <p:cNvSpPr/>
          <p:nvPr/>
        </p:nvSpPr>
        <p:spPr>
          <a:xfrm>
            <a:off x="6712572" y="326537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DDCAD5-6545-F418-D352-8DBB5FF75BC5}"/>
              </a:ext>
            </a:extLst>
          </p:cNvPr>
          <p:cNvSpPr/>
          <p:nvPr/>
        </p:nvSpPr>
        <p:spPr>
          <a:xfrm>
            <a:off x="8566594" y="40441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370656E-88B4-04EA-C6B5-6D1E7F76D8D7}"/>
              </a:ext>
            </a:extLst>
          </p:cNvPr>
          <p:cNvSpPr/>
          <p:nvPr/>
        </p:nvSpPr>
        <p:spPr>
          <a:xfrm>
            <a:off x="7576496" y="42083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3AAE7C-D7B8-3F86-3B26-2AFBC81086F8}"/>
              </a:ext>
            </a:extLst>
          </p:cNvPr>
          <p:cNvSpPr/>
          <p:nvPr/>
        </p:nvSpPr>
        <p:spPr>
          <a:xfrm>
            <a:off x="8541372" y="37230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AC0353-C004-46AA-87F4-764B9B84D7A5}"/>
              </a:ext>
            </a:extLst>
          </p:cNvPr>
          <p:cNvSpPr/>
          <p:nvPr/>
        </p:nvSpPr>
        <p:spPr>
          <a:xfrm>
            <a:off x="7601510" y="35914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Tennessee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20D9F96-6976-A6EB-6440-DAC79FEE17B4}"/>
              </a:ext>
            </a:extLst>
          </p:cNvPr>
          <p:cNvSpPr/>
          <p:nvPr/>
        </p:nvSpPr>
        <p:spPr>
          <a:xfrm>
            <a:off x="8596262" y="65728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F099AF-1B30-00FF-3742-9E531C966246}"/>
              </a:ext>
            </a:extLst>
          </p:cNvPr>
          <p:cNvSpPr/>
          <p:nvPr/>
        </p:nvSpPr>
        <p:spPr>
          <a:xfrm>
            <a:off x="7601512" y="64415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BF65F2D-D81C-0DC2-D1D4-4C732667D24D}"/>
              </a:ext>
            </a:extLst>
          </p:cNvPr>
          <p:cNvSpPr/>
          <p:nvPr/>
        </p:nvSpPr>
        <p:spPr>
          <a:xfrm>
            <a:off x="2496327" y="22740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 Tech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B5B264-6C96-1AC7-D001-542B64C83718}"/>
              </a:ext>
            </a:extLst>
          </p:cNvPr>
          <p:cNvSpPr/>
          <p:nvPr/>
        </p:nvSpPr>
        <p:spPr>
          <a:xfrm>
            <a:off x="3466696" y="21415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Virginia Tech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5E4828E-64C8-1752-0405-C95E55518182}"/>
              </a:ext>
            </a:extLst>
          </p:cNvPr>
          <p:cNvSpPr/>
          <p:nvPr/>
        </p:nvSpPr>
        <p:spPr>
          <a:xfrm>
            <a:off x="8581576" y="61122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Wofford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F7112BF-689A-8678-4F5C-AE5B388A0176}"/>
              </a:ext>
            </a:extLst>
          </p:cNvPr>
          <p:cNvSpPr/>
          <p:nvPr/>
        </p:nvSpPr>
        <p:spPr>
          <a:xfrm>
            <a:off x="2476664" y="54324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Buffalo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13C4FE-F7C2-9A93-97A9-8DA2CBF28842}"/>
              </a:ext>
            </a:extLst>
          </p:cNvPr>
          <p:cNvSpPr/>
          <p:nvPr/>
        </p:nvSpPr>
        <p:spPr>
          <a:xfrm>
            <a:off x="3501619" y="55747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299891-2B2A-9AE0-2931-AAE5DAC64F1A}"/>
              </a:ext>
            </a:extLst>
          </p:cNvPr>
          <p:cNvSpPr/>
          <p:nvPr/>
        </p:nvSpPr>
        <p:spPr>
          <a:xfrm>
            <a:off x="2538396" y="30388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LSU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C092832-5795-2DB3-9CCD-B6796D39D4B1}"/>
              </a:ext>
            </a:extLst>
          </p:cNvPr>
          <p:cNvSpPr/>
          <p:nvPr/>
        </p:nvSpPr>
        <p:spPr>
          <a:xfrm>
            <a:off x="3490237" y="266577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LSU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D4D750-1BA4-CC9B-C7EE-9835265FA9D1}"/>
              </a:ext>
            </a:extLst>
          </p:cNvPr>
          <p:cNvSpPr/>
          <p:nvPr/>
        </p:nvSpPr>
        <p:spPr>
          <a:xfrm>
            <a:off x="8566592" y="18175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9F4EF58-BA87-601E-A0E9-661106B8D72D}"/>
              </a:ext>
            </a:extLst>
          </p:cNvPr>
          <p:cNvSpPr/>
          <p:nvPr/>
        </p:nvSpPr>
        <p:spPr>
          <a:xfrm>
            <a:off x="7559897" y="21499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17E9C5-4C26-AEC1-AAD6-B820BA9BE776}"/>
              </a:ext>
            </a:extLst>
          </p:cNvPr>
          <p:cNvSpPr/>
          <p:nvPr/>
        </p:nvSpPr>
        <p:spPr>
          <a:xfrm>
            <a:off x="8572900" y="54820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 St.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ACEA57-EB50-13A7-F9B5-68211099515E}"/>
              </a:ext>
            </a:extLst>
          </p:cNvPr>
          <p:cNvSpPr/>
          <p:nvPr/>
        </p:nvSpPr>
        <p:spPr>
          <a:xfrm>
            <a:off x="2515511" y="51792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9C93AF1-A458-2AE8-E588-CB373B075456}"/>
              </a:ext>
            </a:extLst>
          </p:cNvPr>
          <p:cNvSpPr/>
          <p:nvPr/>
        </p:nvSpPr>
        <p:spPr>
          <a:xfrm>
            <a:off x="3431824" y="50797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2BE789C-D779-791E-C656-87C8B35F8E35}"/>
              </a:ext>
            </a:extLst>
          </p:cNvPr>
          <p:cNvSpPr/>
          <p:nvPr/>
        </p:nvSpPr>
        <p:spPr>
          <a:xfrm>
            <a:off x="8530860" y="22956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 St.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74C7BD-AE96-F22F-883E-40C7CF65F9D5}"/>
              </a:ext>
            </a:extLst>
          </p:cNvPr>
          <p:cNvSpPr/>
          <p:nvPr/>
        </p:nvSpPr>
        <p:spPr>
          <a:xfrm>
            <a:off x="2511309" y="160248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VCU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42A5C8-C0B5-AC53-7CBF-5448738ADEDF}"/>
              </a:ext>
            </a:extLst>
          </p:cNvPr>
          <p:cNvSpPr/>
          <p:nvPr/>
        </p:nvSpPr>
        <p:spPr>
          <a:xfrm>
            <a:off x="2511310" y="61446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FCEFD00-0D74-A82D-87CD-F7462D6B37A7}"/>
              </a:ext>
            </a:extLst>
          </p:cNvPr>
          <p:cNvSpPr/>
          <p:nvPr/>
        </p:nvSpPr>
        <p:spPr>
          <a:xfrm>
            <a:off x="8566595" y="51909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7A5F87E-7697-523A-180D-A2026F088024}"/>
              </a:ext>
            </a:extLst>
          </p:cNvPr>
          <p:cNvSpPr/>
          <p:nvPr/>
        </p:nvSpPr>
        <p:spPr>
          <a:xfrm>
            <a:off x="2555552" y="18168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Mississippi St.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4704E6C-7E8D-B4F2-8D1F-8A57AB4EF6C1}"/>
              </a:ext>
            </a:extLst>
          </p:cNvPr>
          <p:cNvSpPr/>
          <p:nvPr/>
        </p:nvSpPr>
        <p:spPr>
          <a:xfrm>
            <a:off x="8581576" y="25550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C400D8F-E3C9-539D-E8FF-B6660ED67D38}"/>
              </a:ext>
            </a:extLst>
          </p:cNvPr>
          <p:cNvSpPr/>
          <p:nvPr/>
        </p:nvSpPr>
        <p:spPr>
          <a:xfrm>
            <a:off x="8566592" y="32296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0C9C6D0-C8C3-8129-B999-40CCD7B6D37F}"/>
              </a:ext>
            </a:extLst>
          </p:cNvPr>
          <p:cNvSpPr/>
          <p:nvPr/>
        </p:nvSpPr>
        <p:spPr>
          <a:xfrm>
            <a:off x="2490875" y="25632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9547E0-4105-132F-DCC1-456EAE19DC5C}"/>
              </a:ext>
            </a:extLst>
          </p:cNvPr>
          <p:cNvSpPr/>
          <p:nvPr/>
        </p:nvSpPr>
        <p:spPr>
          <a:xfrm>
            <a:off x="2490876" y="323197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Louisville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88C1C5E-4A8B-F43D-EF6E-5C02E8008C10}"/>
              </a:ext>
            </a:extLst>
          </p:cNvPr>
          <p:cNvSpPr/>
          <p:nvPr/>
        </p:nvSpPr>
        <p:spPr>
          <a:xfrm>
            <a:off x="8527936" y="45135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Washington</a:t>
            </a:r>
          </a:p>
        </p:txBody>
      </p:sp>
      <p:sp>
        <p:nvSpPr>
          <p:cNvPr id="22528" name="Rectangle 22527">
            <a:extLst>
              <a:ext uri="{FF2B5EF4-FFF2-40B4-BE49-F238E27FC236}">
                <a16:creationId xmlns:a16="http://schemas.microsoft.com/office/drawing/2014/main" id="{29B31557-B6CE-C170-CED1-67AB19212CC8}"/>
              </a:ext>
            </a:extLst>
          </p:cNvPr>
          <p:cNvSpPr/>
          <p:nvPr/>
        </p:nvSpPr>
        <p:spPr>
          <a:xfrm>
            <a:off x="2490875" y="44951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Syracuse</a:t>
            </a:r>
          </a:p>
        </p:txBody>
      </p:sp>
      <p:sp>
        <p:nvSpPr>
          <p:cNvPr id="22529" name="Rectangle 22528">
            <a:extLst>
              <a:ext uri="{FF2B5EF4-FFF2-40B4-BE49-F238E27FC236}">
                <a16:creationId xmlns:a16="http://schemas.microsoft.com/office/drawing/2014/main" id="{7FC571EF-8918-1A28-F370-48877333C912}"/>
              </a:ext>
            </a:extLst>
          </p:cNvPr>
          <p:cNvSpPr/>
          <p:nvPr/>
        </p:nvSpPr>
        <p:spPr>
          <a:xfrm>
            <a:off x="2554358" y="470989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Murray St.</a:t>
            </a:r>
          </a:p>
        </p:txBody>
      </p:sp>
      <p:sp>
        <p:nvSpPr>
          <p:cNvPr id="22531" name="Rectangle 22530">
            <a:extLst>
              <a:ext uri="{FF2B5EF4-FFF2-40B4-BE49-F238E27FC236}">
                <a16:creationId xmlns:a16="http://schemas.microsoft.com/office/drawing/2014/main" id="{8BB06581-AD64-D97B-F7BA-4C00D3CF640C}"/>
              </a:ext>
            </a:extLst>
          </p:cNvPr>
          <p:cNvSpPr/>
          <p:nvPr/>
        </p:nvSpPr>
        <p:spPr>
          <a:xfrm>
            <a:off x="8572900" y="162927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</p:spTree>
    <p:extLst>
      <p:ext uri="{BB962C8B-B14F-4D97-AF65-F5344CB8AC3E}">
        <p14:creationId xmlns:p14="http://schemas.microsoft.com/office/powerpoint/2010/main" val="1853321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March Madness 2019 bracket: Printable NCAA Tournament bracket | Sporting  News">
            <a:extLst>
              <a:ext uri="{FF2B5EF4-FFF2-40B4-BE49-F238E27FC236}">
                <a16:creationId xmlns:a16="http://schemas.microsoft.com/office/drawing/2014/main" id="{5ED07F60-840C-070C-6E2E-7ED582BEB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0"/>
            <a:ext cx="9099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31679F2-31DA-2E55-59A4-26B30AA6255F}"/>
              </a:ext>
            </a:extLst>
          </p:cNvPr>
          <p:cNvSpPr/>
          <p:nvPr/>
        </p:nvSpPr>
        <p:spPr>
          <a:xfrm>
            <a:off x="8566595" y="11488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03FF3E-72D4-4CA3-8897-B31E5C3B306F}"/>
              </a:ext>
            </a:extLst>
          </p:cNvPr>
          <p:cNvSpPr/>
          <p:nvPr/>
        </p:nvSpPr>
        <p:spPr>
          <a:xfrm>
            <a:off x="7601512" y="129098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BB998C-F09E-DDC3-20C8-EB82C252B023}"/>
              </a:ext>
            </a:extLst>
          </p:cNvPr>
          <p:cNvSpPr/>
          <p:nvPr/>
        </p:nvSpPr>
        <p:spPr>
          <a:xfrm>
            <a:off x="6659983" y="157931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8C35A6-8F98-4661-7D6F-4E657DB17E76}"/>
              </a:ext>
            </a:extLst>
          </p:cNvPr>
          <p:cNvSpPr/>
          <p:nvPr/>
        </p:nvSpPr>
        <p:spPr>
          <a:xfrm>
            <a:off x="6096000" y="226319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31E1B4-0027-E4D4-2F55-57CBAB8269AF}"/>
              </a:ext>
            </a:extLst>
          </p:cNvPr>
          <p:cNvSpPr/>
          <p:nvPr/>
        </p:nvSpPr>
        <p:spPr>
          <a:xfrm>
            <a:off x="6600498" y="40619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9522F9-D5BE-5B6F-B806-C2476E4407C2}"/>
              </a:ext>
            </a:extLst>
          </p:cNvPr>
          <p:cNvSpPr/>
          <p:nvPr/>
        </p:nvSpPr>
        <p:spPr>
          <a:xfrm>
            <a:off x="5538951" y="40619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CD2D5D-69C1-9A70-859A-6B07015AC971}"/>
              </a:ext>
            </a:extLst>
          </p:cNvPr>
          <p:cNvSpPr/>
          <p:nvPr/>
        </p:nvSpPr>
        <p:spPr>
          <a:xfrm>
            <a:off x="2490876" y="400987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87E17D-99E8-FC51-443D-1DC22AD4B2DF}"/>
              </a:ext>
            </a:extLst>
          </p:cNvPr>
          <p:cNvSpPr/>
          <p:nvPr/>
        </p:nvSpPr>
        <p:spPr>
          <a:xfrm>
            <a:off x="3391266" y="417220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Gonzaga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9E1288-01FC-51E2-A01B-54CF8EF6B0F7}"/>
              </a:ext>
            </a:extLst>
          </p:cNvPr>
          <p:cNvSpPr/>
          <p:nvPr/>
        </p:nvSpPr>
        <p:spPr>
          <a:xfrm>
            <a:off x="4365332" y="45041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Gonzaga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F7117C-76E9-C195-3140-9361B74C0A2A}"/>
              </a:ext>
            </a:extLst>
          </p:cNvPr>
          <p:cNvSpPr/>
          <p:nvPr/>
        </p:nvSpPr>
        <p:spPr>
          <a:xfrm>
            <a:off x="4999029" y="53887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D12AA8-545D-BCB7-01B0-9F4E54C71F5B}"/>
              </a:ext>
            </a:extLst>
          </p:cNvPr>
          <p:cNvSpPr/>
          <p:nvPr/>
        </p:nvSpPr>
        <p:spPr>
          <a:xfrm>
            <a:off x="4452813" y="40618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89594B-C1E1-48FC-82B0-E578A2097B6A}"/>
              </a:ext>
            </a:extLst>
          </p:cNvPr>
          <p:cNvSpPr/>
          <p:nvPr/>
        </p:nvSpPr>
        <p:spPr>
          <a:xfrm>
            <a:off x="2511310" y="11370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91988B-BF3C-C6DD-415B-9178CDE88377}"/>
              </a:ext>
            </a:extLst>
          </p:cNvPr>
          <p:cNvSpPr/>
          <p:nvPr/>
        </p:nvSpPr>
        <p:spPr>
          <a:xfrm>
            <a:off x="3431824" y="130880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621B72-59EF-030F-E239-BBE33F255D91}"/>
              </a:ext>
            </a:extLst>
          </p:cNvPr>
          <p:cNvSpPr/>
          <p:nvPr/>
        </p:nvSpPr>
        <p:spPr>
          <a:xfrm>
            <a:off x="4284328" y="16152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90B87-01D2-BA55-5270-5412EAF71A27}"/>
              </a:ext>
            </a:extLst>
          </p:cNvPr>
          <p:cNvSpPr/>
          <p:nvPr/>
        </p:nvSpPr>
        <p:spPr>
          <a:xfrm>
            <a:off x="4899537" y="22810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EF7BFE-8051-3F3F-6F9E-C9026D9C3D25}"/>
              </a:ext>
            </a:extLst>
          </p:cNvPr>
          <p:cNvSpPr/>
          <p:nvPr/>
        </p:nvSpPr>
        <p:spPr>
          <a:xfrm>
            <a:off x="8566593" y="595145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68FD88-9DD1-12E2-2CBB-85AB9C0D6D0F}"/>
              </a:ext>
            </a:extLst>
          </p:cNvPr>
          <p:cNvSpPr/>
          <p:nvPr/>
        </p:nvSpPr>
        <p:spPr>
          <a:xfrm>
            <a:off x="2476664" y="54324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Buffalo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79B6DD-6719-EB8C-58CA-FC738D7268F5}"/>
              </a:ext>
            </a:extLst>
          </p:cNvPr>
          <p:cNvSpPr/>
          <p:nvPr/>
        </p:nvSpPr>
        <p:spPr>
          <a:xfrm>
            <a:off x="7521394" y="55786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6E92A5-FAE6-AE35-9BAA-F269EEF75E64}"/>
              </a:ext>
            </a:extLst>
          </p:cNvPr>
          <p:cNvSpPr/>
          <p:nvPr/>
        </p:nvSpPr>
        <p:spPr>
          <a:xfrm>
            <a:off x="6729542" y="61163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Houston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C472B1-6839-546D-C5BB-616848A7358E}"/>
              </a:ext>
            </a:extLst>
          </p:cNvPr>
          <p:cNvSpPr/>
          <p:nvPr/>
        </p:nvSpPr>
        <p:spPr>
          <a:xfrm>
            <a:off x="6113126" y="538710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Houston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2BAA23-3AFC-3BDE-0589-E68708F10554}"/>
              </a:ext>
            </a:extLst>
          </p:cNvPr>
          <p:cNvSpPr/>
          <p:nvPr/>
        </p:nvSpPr>
        <p:spPr>
          <a:xfrm>
            <a:off x="3501619" y="55747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Buffalo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23186D-3F56-B75D-4292-3DBF21C75721}"/>
              </a:ext>
            </a:extLst>
          </p:cNvPr>
          <p:cNvSpPr/>
          <p:nvPr/>
        </p:nvSpPr>
        <p:spPr>
          <a:xfrm>
            <a:off x="4342488" y="613136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Buffalo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3762CE-8646-7261-5A78-1B62911E08C2}"/>
              </a:ext>
            </a:extLst>
          </p:cNvPr>
          <p:cNvSpPr/>
          <p:nvPr/>
        </p:nvSpPr>
        <p:spPr>
          <a:xfrm>
            <a:off x="8541372" y="37230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24132E-F705-3C0B-A511-89671EC78F35}"/>
              </a:ext>
            </a:extLst>
          </p:cNvPr>
          <p:cNvSpPr/>
          <p:nvPr/>
        </p:nvSpPr>
        <p:spPr>
          <a:xfrm>
            <a:off x="7601510" y="35914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Tennessee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75E1F2-049C-FC0D-2E61-170034DAAAAC}"/>
              </a:ext>
            </a:extLst>
          </p:cNvPr>
          <p:cNvSpPr/>
          <p:nvPr/>
        </p:nvSpPr>
        <p:spPr>
          <a:xfrm>
            <a:off x="2511310" y="37104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D7DC2B-E8C4-2051-2DE5-C64F1059FC79}"/>
              </a:ext>
            </a:extLst>
          </p:cNvPr>
          <p:cNvSpPr/>
          <p:nvPr/>
        </p:nvSpPr>
        <p:spPr>
          <a:xfrm>
            <a:off x="3476395" y="355770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14C487-8201-30BD-327E-AB415C7FB843}"/>
              </a:ext>
            </a:extLst>
          </p:cNvPr>
          <p:cNvSpPr/>
          <p:nvPr/>
        </p:nvSpPr>
        <p:spPr>
          <a:xfrm>
            <a:off x="2490877" y="592886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151EF7-96EE-13A0-4C01-4F663383FAEB}"/>
              </a:ext>
            </a:extLst>
          </p:cNvPr>
          <p:cNvSpPr/>
          <p:nvPr/>
        </p:nvSpPr>
        <p:spPr>
          <a:xfrm>
            <a:off x="4452813" y="32794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8DD549-88B8-BDC9-99CB-D1D5BACA53A3}"/>
              </a:ext>
            </a:extLst>
          </p:cNvPr>
          <p:cNvSpPr/>
          <p:nvPr/>
        </p:nvSpPr>
        <p:spPr>
          <a:xfrm>
            <a:off x="6625092" y="32272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091CC0-63A4-AA94-BF4F-4D5A203D7CFC}"/>
              </a:ext>
            </a:extLst>
          </p:cNvPr>
          <p:cNvSpPr/>
          <p:nvPr/>
        </p:nvSpPr>
        <p:spPr>
          <a:xfrm>
            <a:off x="4605213" y="34318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B421A0-0281-6DC8-6EDA-1CE3CB8BB4F0}"/>
              </a:ext>
            </a:extLst>
          </p:cNvPr>
          <p:cNvSpPr/>
          <p:nvPr/>
        </p:nvSpPr>
        <p:spPr>
          <a:xfrm>
            <a:off x="8596262" y="65728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68CE07-39BC-2D1A-8A6F-1A1FA67564E4}"/>
              </a:ext>
            </a:extLst>
          </p:cNvPr>
          <p:cNvSpPr/>
          <p:nvPr/>
        </p:nvSpPr>
        <p:spPr>
          <a:xfrm>
            <a:off x="8581576" y="61122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Wofford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FD1A642-D650-0795-A878-2A8A892464BD}"/>
              </a:ext>
            </a:extLst>
          </p:cNvPr>
          <p:cNvSpPr/>
          <p:nvPr/>
        </p:nvSpPr>
        <p:spPr>
          <a:xfrm>
            <a:off x="7601509" y="64830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Wofford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477DCB-0BE1-0A4E-1FE5-7F07B672440B}"/>
              </a:ext>
            </a:extLst>
          </p:cNvPr>
          <p:cNvSpPr/>
          <p:nvPr/>
        </p:nvSpPr>
        <p:spPr>
          <a:xfrm>
            <a:off x="8596262" y="229904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 Irvine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82C0952-3754-62D0-8F9B-578B66D70F3D}"/>
              </a:ext>
            </a:extLst>
          </p:cNvPr>
          <p:cNvSpPr/>
          <p:nvPr/>
        </p:nvSpPr>
        <p:spPr>
          <a:xfrm>
            <a:off x="7521394" y="213670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UC Irvine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325548-30DA-9B3E-6D30-B6D7A763829C}"/>
              </a:ext>
            </a:extLst>
          </p:cNvPr>
          <p:cNvSpPr/>
          <p:nvPr/>
        </p:nvSpPr>
        <p:spPr>
          <a:xfrm>
            <a:off x="2511310" y="65761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CFA3B99-B4A6-485C-8A90-CA09A6F904E2}"/>
              </a:ext>
            </a:extLst>
          </p:cNvPr>
          <p:cNvSpPr/>
          <p:nvPr/>
        </p:nvSpPr>
        <p:spPr>
          <a:xfrm>
            <a:off x="3476395" y="64510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D04D96-6E6F-A83A-D3A4-C2643476E2CC}"/>
              </a:ext>
            </a:extLst>
          </p:cNvPr>
          <p:cNvSpPr/>
          <p:nvPr/>
        </p:nvSpPr>
        <p:spPr>
          <a:xfrm>
            <a:off x="8566594" y="473508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CE5430-0EEA-B728-2395-BB8E71AB97C9}"/>
              </a:ext>
            </a:extLst>
          </p:cNvPr>
          <p:cNvSpPr/>
          <p:nvPr/>
        </p:nvSpPr>
        <p:spPr>
          <a:xfrm>
            <a:off x="7576494" y="50274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1C0FB4-D67E-7558-DF28-AADFA3714EC9}"/>
              </a:ext>
            </a:extLst>
          </p:cNvPr>
          <p:cNvSpPr/>
          <p:nvPr/>
        </p:nvSpPr>
        <p:spPr>
          <a:xfrm>
            <a:off x="6758561" y="44806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011F916-0D81-7DDC-D6C2-315EEDD7F945}"/>
              </a:ext>
            </a:extLst>
          </p:cNvPr>
          <p:cNvSpPr/>
          <p:nvPr/>
        </p:nvSpPr>
        <p:spPr>
          <a:xfrm>
            <a:off x="2457534" y="18383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Liberty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9F4088-A9CA-FD17-7400-8804D94CD9E2}"/>
              </a:ext>
            </a:extLst>
          </p:cNvPr>
          <p:cNvSpPr/>
          <p:nvPr/>
        </p:nvSpPr>
        <p:spPr>
          <a:xfrm>
            <a:off x="3447308" y="213737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Liberty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15370DA-F89A-492C-FCDB-5BAF9BD74B44}"/>
              </a:ext>
            </a:extLst>
          </p:cNvPr>
          <p:cNvSpPr/>
          <p:nvPr/>
        </p:nvSpPr>
        <p:spPr>
          <a:xfrm>
            <a:off x="2511310" y="61446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Nevada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D46F13-C766-1A34-12F8-BC039A246D4F}"/>
              </a:ext>
            </a:extLst>
          </p:cNvPr>
          <p:cNvSpPr/>
          <p:nvPr/>
        </p:nvSpPr>
        <p:spPr>
          <a:xfrm>
            <a:off x="8566594" y="40441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6E36CCE-A46A-E40B-F56E-710D91624919}"/>
              </a:ext>
            </a:extLst>
          </p:cNvPr>
          <p:cNvSpPr/>
          <p:nvPr/>
        </p:nvSpPr>
        <p:spPr>
          <a:xfrm>
            <a:off x="7576496" y="42083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EED287C-B07E-99A5-8A21-B7116D28518D}"/>
              </a:ext>
            </a:extLst>
          </p:cNvPr>
          <p:cNvSpPr/>
          <p:nvPr/>
        </p:nvSpPr>
        <p:spPr>
          <a:xfrm>
            <a:off x="2538396" y="30388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LSU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1A5C69-39DD-F619-B480-5198A4AF8E0B}"/>
              </a:ext>
            </a:extLst>
          </p:cNvPr>
          <p:cNvSpPr/>
          <p:nvPr/>
        </p:nvSpPr>
        <p:spPr>
          <a:xfrm>
            <a:off x="3490237" y="266577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LSU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A661720-BAC9-529A-2944-26063B97B9F9}"/>
              </a:ext>
            </a:extLst>
          </p:cNvPr>
          <p:cNvSpPr/>
          <p:nvPr/>
        </p:nvSpPr>
        <p:spPr>
          <a:xfrm>
            <a:off x="2515511" y="51792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6BDECE-4BFC-EDF9-3C6B-F89AF8945A79}"/>
              </a:ext>
            </a:extLst>
          </p:cNvPr>
          <p:cNvSpPr/>
          <p:nvPr/>
        </p:nvSpPr>
        <p:spPr>
          <a:xfrm>
            <a:off x="3431824" y="50797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02138A7-24B7-C6C3-7F4C-4AC369845870}"/>
              </a:ext>
            </a:extLst>
          </p:cNvPr>
          <p:cNvSpPr/>
          <p:nvPr/>
        </p:nvSpPr>
        <p:spPr>
          <a:xfrm>
            <a:off x="8616087" y="45023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Utah St.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8095A53-F8A7-E310-BECF-276EE9831487}"/>
              </a:ext>
            </a:extLst>
          </p:cNvPr>
          <p:cNvSpPr/>
          <p:nvPr/>
        </p:nvSpPr>
        <p:spPr>
          <a:xfrm>
            <a:off x="8566592" y="32296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A228EF2-BB0B-2377-C61B-A961CF43DF48}"/>
              </a:ext>
            </a:extLst>
          </p:cNvPr>
          <p:cNvSpPr/>
          <p:nvPr/>
        </p:nvSpPr>
        <p:spPr>
          <a:xfrm>
            <a:off x="2554358" y="470989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Murray St.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261DBB-869D-1777-589D-90B231FBE0B7}"/>
              </a:ext>
            </a:extLst>
          </p:cNvPr>
          <p:cNvSpPr/>
          <p:nvPr/>
        </p:nvSpPr>
        <p:spPr>
          <a:xfrm>
            <a:off x="2554358" y="253962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Belmont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107254E-EBD2-DD29-F9B6-EC193CB2801A}"/>
              </a:ext>
            </a:extLst>
          </p:cNvPr>
          <p:cNvSpPr/>
          <p:nvPr/>
        </p:nvSpPr>
        <p:spPr>
          <a:xfrm>
            <a:off x="8596262" y="30017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BDD7286-2218-6F52-662E-208CE91BDEAF}"/>
              </a:ext>
            </a:extLst>
          </p:cNvPr>
          <p:cNvSpPr/>
          <p:nvPr/>
        </p:nvSpPr>
        <p:spPr>
          <a:xfrm>
            <a:off x="7576495" y="270220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1DCF5EA-709A-7289-D839-124E2CF93D1E}"/>
              </a:ext>
            </a:extLst>
          </p:cNvPr>
          <p:cNvSpPr/>
          <p:nvPr/>
        </p:nvSpPr>
        <p:spPr>
          <a:xfrm>
            <a:off x="2496327" y="22740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 Tech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CF3EC13-1884-25F3-7CD0-BD6E9D348337}"/>
              </a:ext>
            </a:extLst>
          </p:cNvPr>
          <p:cNvSpPr/>
          <p:nvPr/>
        </p:nvSpPr>
        <p:spPr>
          <a:xfrm>
            <a:off x="8581576" y="25550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8C3F46B-14FA-5B7F-4E78-5FFB98A2A59D}"/>
              </a:ext>
            </a:extLst>
          </p:cNvPr>
          <p:cNvSpPr/>
          <p:nvPr/>
        </p:nvSpPr>
        <p:spPr>
          <a:xfrm>
            <a:off x="8566595" y="51909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3555" name="Rectangle 23554">
            <a:extLst>
              <a:ext uri="{FF2B5EF4-FFF2-40B4-BE49-F238E27FC236}">
                <a16:creationId xmlns:a16="http://schemas.microsoft.com/office/drawing/2014/main" id="{127F335A-06C1-8EE7-2C76-18DDE8C09CB3}"/>
              </a:ext>
            </a:extLst>
          </p:cNvPr>
          <p:cNvSpPr/>
          <p:nvPr/>
        </p:nvSpPr>
        <p:spPr>
          <a:xfrm>
            <a:off x="2511309" y="160248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VCU</a:t>
            </a:r>
          </a:p>
        </p:txBody>
      </p:sp>
      <p:sp>
        <p:nvSpPr>
          <p:cNvPr id="23556" name="Rectangle 23555">
            <a:extLst>
              <a:ext uri="{FF2B5EF4-FFF2-40B4-BE49-F238E27FC236}">
                <a16:creationId xmlns:a16="http://schemas.microsoft.com/office/drawing/2014/main" id="{7447508C-46D4-AEFE-5C74-A2C1929E9FCB}"/>
              </a:ext>
            </a:extLst>
          </p:cNvPr>
          <p:cNvSpPr/>
          <p:nvPr/>
        </p:nvSpPr>
        <p:spPr>
          <a:xfrm>
            <a:off x="8566592" y="18175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23557" name="Rectangle 23556">
            <a:extLst>
              <a:ext uri="{FF2B5EF4-FFF2-40B4-BE49-F238E27FC236}">
                <a16:creationId xmlns:a16="http://schemas.microsoft.com/office/drawing/2014/main" id="{E9ACDB9C-351A-C407-7001-966AD867A89E}"/>
              </a:ext>
            </a:extLst>
          </p:cNvPr>
          <p:cNvSpPr/>
          <p:nvPr/>
        </p:nvSpPr>
        <p:spPr>
          <a:xfrm>
            <a:off x="8572900" y="54820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 St.</a:t>
            </a:r>
          </a:p>
        </p:txBody>
      </p:sp>
      <p:sp>
        <p:nvSpPr>
          <p:cNvPr id="23558" name="Rectangle 23557">
            <a:extLst>
              <a:ext uri="{FF2B5EF4-FFF2-40B4-BE49-F238E27FC236}">
                <a16:creationId xmlns:a16="http://schemas.microsoft.com/office/drawing/2014/main" id="{DAB44BB0-5DA9-7F94-2771-71EF469FBD93}"/>
              </a:ext>
            </a:extLst>
          </p:cNvPr>
          <p:cNvSpPr/>
          <p:nvPr/>
        </p:nvSpPr>
        <p:spPr>
          <a:xfrm>
            <a:off x="8596262" y="161175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Ole Miss</a:t>
            </a:r>
          </a:p>
        </p:txBody>
      </p:sp>
      <p:sp>
        <p:nvSpPr>
          <p:cNvPr id="23559" name="Rectangle 23558">
            <a:extLst>
              <a:ext uri="{FF2B5EF4-FFF2-40B4-BE49-F238E27FC236}">
                <a16:creationId xmlns:a16="http://schemas.microsoft.com/office/drawing/2014/main" id="{F5FB6E5A-FFB1-C34A-EE3E-662EF170F80B}"/>
              </a:ext>
            </a:extLst>
          </p:cNvPr>
          <p:cNvSpPr/>
          <p:nvPr/>
        </p:nvSpPr>
        <p:spPr>
          <a:xfrm>
            <a:off x="2536531" y="322333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Minnesota</a:t>
            </a:r>
          </a:p>
        </p:txBody>
      </p:sp>
      <p:sp>
        <p:nvSpPr>
          <p:cNvPr id="23560" name="Rectangle 23559">
            <a:extLst>
              <a:ext uri="{FF2B5EF4-FFF2-40B4-BE49-F238E27FC236}">
                <a16:creationId xmlns:a16="http://schemas.microsoft.com/office/drawing/2014/main" id="{314B25C1-AB65-7829-9BCC-D7FDA7D3D840}"/>
              </a:ext>
            </a:extLst>
          </p:cNvPr>
          <p:cNvSpPr/>
          <p:nvPr/>
        </p:nvSpPr>
        <p:spPr>
          <a:xfrm>
            <a:off x="2490875" y="44951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Syracuse</a:t>
            </a:r>
          </a:p>
        </p:txBody>
      </p:sp>
      <p:sp>
        <p:nvSpPr>
          <p:cNvPr id="23561" name="Rectangle 23560">
            <a:extLst>
              <a:ext uri="{FF2B5EF4-FFF2-40B4-BE49-F238E27FC236}">
                <a16:creationId xmlns:a16="http://schemas.microsoft.com/office/drawing/2014/main" id="{DB98D06F-AFC7-C935-63BD-222349D6173F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4-43 RIGHT</a:t>
            </a:r>
          </a:p>
        </p:txBody>
      </p:sp>
    </p:spTree>
    <p:extLst>
      <p:ext uri="{BB962C8B-B14F-4D97-AF65-F5344CB8AC3E}">
        <p14:creationId xmlns:p14="http://schemas.microsoft.com/office/powerpoint/2010/main" val="2865898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March Madness 2019 bracket: Printable NCAA Tournament bracket | Sporting  News">
            <a:extLst>
              <a:ext uri="{FF2B5EF4-FFF2-40B4-BE49-F238E27FC236}">
                <a16:creationId xmlns:a16="http://schemas.microsoft.com/office/drawing/2014/main" id="{F8023163-B045-99C9-11C8-21C0D1328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0"/>
            <a:ext cx="9099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A401A86-D67D-C974-FE5B-7A60C9603331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5-48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A0B6AC-8390-BBC8-7E32-F1FDB80AECEB}"/>
              </a:ext>
            </a:extLst>
          </p:cNvPr>
          <p:cNvSpPr/>
          <p:nvPr/>
        </p:nvSpPr>
        <p:spPr>
          <a:xfrm>
            <a:off x="8566595" y="11488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BC3B4E-FD91-A1EB-578B-021E0046CC41}"/>
              </a:ext>
            </a:extLst>
          </p:cNvPr>
          <p:cNvSpPr/>
          <p:nvPr/>
        </p:nvSpPr>
        <p:spPr>
          <a:xfrm>
            <a:off x="7601512" y="129098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C3D7EF-8D14-95AD-1B31-704D7FA24640}"/>
              </a:ext>
            </a:extLst>
          </p:cNvPr>
          <p:cNvSpPr/>
          <p:nvPr/>
        </p:nvSpPr>
        <p:spPr>
          <a:xfrm>
            <a:off x="6659983" y="157931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15D16E-E2E0-FA49-F622-7881D8696E5D}"/>
              </a:ext>
            </a:extLst>
          </p:cNvPr>
          <p:cNvSpPr/>
          <p:nvPr/>
        </p:nvSpPr>
        <p:spPr>
          <a:xfrm>
            <a:off x="6096000" y="226319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C7455E-D813-63CE-3FD9-51CBB7039E5D}"/>
              </a:ext>
            </a:extLst>
          </p:cNvPr>
          <p:cNvSpPr/>
          <p:nvPr/>
        </p:nvSpPr>
        <p:spPr>
          <a:xfrm>
            <a:off x="6600498" y="40619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DAE815-DD5B-432D-E100-16D9C4C874C5}"/>
              </a:ext>
            </a:extLst>
          </p:cNvPr>
          <p:cNvSpPr/>
          <p:nvPr/>
        </p:nvSpPr>
        <p:spPr>
          <a:xfrm>
            <a:off x="5538951" y="40619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9E333E-8D21-0195-03F1-92EDF1AA090A}"/>
              </a:ext>
            </a:extLst>
          </p:cNvPr>
          <p:cNvSpPr/>
          <p:nvPr/>
        </p:nvSpPr>
        <p:spPr>
          <a:xfrm>
            <a:off x="8596262" y="30017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6DC00F-B16D-066F-93BC-7E2EDA0BF5A3}"/>
              </a:ext>
            </a:extLst>
          </p:cNvPr>
          <p:cNvSpPr/>
          <p:nvPr/>
        </p:nvSpPr>
        <p:spPr>
          <a:xfrm>
            <a:off x="7576495" y="270220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64F586-32A3-83B9-5395-C79C5C87620F}"/>
              </a:ext>
            </a:extLst>
          </p:cNvPr>
          <p:cNvSpPr/>
          <p:nvPr/>
        </p:nvSpPr>
        <p:spPr>
          <a:xfrm>
            <a:off x="6712572" y="326537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718CA5-B051-0621-7F72-971294E72288}"/>
              </a:ext>
            </a:extLst>
          </p:cNvPr>
          <p:cNvSpPr/>
          <p:nvPr/>
        </p:nvSpPr>
        <p:spPr>
          <a:xfrm>
            <a:off x="8541372" y="37230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2C1C55-9C62-A64F-33E1-B08D02662CBA}"/>
              </a:ext>
            </a:extLst>
          </p:cNvPr>
          <p:cNvSpPr/>
          <p:nvPr/>
        </p:nvSpPr>
        <p:spPr>
          <a:xfrm>
            <a:off x="7601510" y="35914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Tennessee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E81EA5-992D-5FCF-695A-7A139E081C62}"/>
              </a:ext>
            </a:extLst>
          </p:cNvPr>
          <p:cNvSpPr/>
          <p:nvPr/>
        </p:nvSpPr>
        <p:spPr>
          <a:xfrm>
            <a:off x="2511310" y="11370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BDCD64-D9A1-E63C-E0CA-9E546F10B772}"/>
              </a:ext>
            </a:extLst>
          </p:cNvPr>
          <p:cNvSpPr/>
          <p:nvPr/>
        </p:nvSpPr>
        <p:spPr>
          <a:xfrm>
            <a:off x="3431824" y="130880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A27477-040F-A01F-B924-315BFFED70FF}"/>
              </a:ext>
            </a:extLst>
          </p:cNvPr>
          <p:cNvSpPr/>
          <p:nvPr/>
        </p:nvSpPr>
        <p:spPr>
          <a:xfrm>
            <a:off x="4284328" y="16152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B38E35-EE44-370E-99CD-A969B7E78C06}"/>
              </a:ext>
            </a:extLst>
          </p:cNvPr>
          <p:cNvSpPr/>
          <p:nvPr/>
        </p:nvSpPr>
        <p:spPr>
          <a:xfrm>
            <a:off x="4899537" y="22810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F5754A-99F5-B3EA-DE5A-D0275F42AF1A}"/>
              </a:ext>
            </a:extLst>
          </p:cNvPr>
          <p:cNvSpPr/>
          <p:nvPr/>
        </p:nvSpPr>
        <p:spPr>
          <a:xfrm>
            <a:off x="2490876" y="400987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485FA6-64EE-EBCA-F8DD-586B0CE46C4C}"/>
              </a:ext>
            </a:extLst>
          </p:cNvPr>
          <p:cNvSpPr/>
          <p:nvPr/>
        </p:nvSpPr>
        <p:spPr>
          <a:xfrm>
            <a:off x="3391266" y="417220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Gonzaga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9021AC-1EE6-95E3-5142-81A12F4FA765}"/>
              </a:ext>
            </a:extLst>
          </p:cNvPr>
          <p:cNvSpPr/>
          <p:nvPr/>
        </p:nvSpPr>
        <p:spPr>
          <a:xfrm>
            <a:off x="4365332" y="45041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Gonzaga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01541B-8DBC-3EE9-DB6F-E8313EA133F4}"/>
              </a:ext>
            </a:extLst>
          </p:cNvPr>
          <p:cNvSpPr/>
          <p:nvPr/>
        </p:nvSpPr>
        <p:spPr>
          <a:xfrm>
            <a:off x="4999029" y="53887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024731-A296-B371-4D61-F5D0C0F0B12D}"/>
              </a:ext>
            </a:extLst>
          </p:cNvPr>
          <p:cNvSpPr/>
          <p:nvPr/>
        </p:nvSpPr>
        <p:spPr>
          <a:xfrm>
            <a:off x="8566594" y="473508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E16446-6B96-3640-4FAD-2E520B8F008F}"/>
              </a:ext>
            </a:extLst>
          </p:cNvPr>
          <p:cNvSpPr/>
          <p:nvPr/>
        </p:nvSpPr>
        <p:spPr>
          <a:xfrm>
            <a:off x="7576494" y="50274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267405-600B-0403-3575-0852D129D35F}"/>
              </a:ext>
            </a:extLst>
          </p:cNvPr>
          <p:cNvSpPr/>
          <p:nvPr/>
        </p:nvSpPr>
        <p:spPr>
          <a:xfrm>
            <a:off x="6758561" y="44806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A733CE-FC7B-D4D0-0EBA-F2D5FD8A4B6C}"/>
              </a:ext>
            </a:extLst>
          </p:cNvPr>
          <p:cNvSpPr/>
          <p:nvPr/>
        </p:nvSpPr>
        <p:spPr>
          <a:xfrm>
            <a:off x="6095475" y="538955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6F913D-85FF-6BD1-AA25-5AB1E115309F}"/>
              </a:ext>
            </a:extLst>
          </p:cNvPr>
          <p:cNvSpPr/>
          <p:nvPr/>
        </p:nvSpPr>
        <p:spPr>
          <a:xfrm>
            <a:off x="2538396" y="30388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LSU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BE4C34-7948-41DC-772E-2D683C1CAB6C}"/>
              </a:ext>
            </a:extLst>
          </p:cNvPr>
          <p:cNvSpPr/>
          <p:nvPr/>
        </p:nvSpPr>
        <p:spPr>
          <a:xfrm>
            <a:off x="3490237" y="266577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LSU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D5CCE2-CE53-13F5-B18D-FC9CC3C591EE}"/>
              </a:ext>
            </a:extLst>
          </p:cNvPr>
          <p:cNvSpPr/>
          <p:nvPr/>
        </p:nvSpPr>
        <p:spPr>
          <a:xfrm>
            <a:off x="4365331" y="32728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LSU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D997AD-B081-CF16-3450-C5C917477D00}"/>
              </a:ext>
            </a:extLst>
          </p:cNvPr>
          <p:cNvSpPr/>
          <p:nvPr/>
        </p:nvSpPr>
        <p:spPr>
          <a:xfrm>
            <a:off x="2511310" y="37104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69C536-3E07-C6A3-2751-94E4E2BF2CC3}"/>
              </a:ext>
            </a:extLst>
          </p:cNvPr>
          <p:cNvSpPr/>
          <p:nvPr/>
        </p:nvSpPr>
        <p:spPr>
          <a:xfrm>
            <a:off x="3476395" y="355770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20AF98-B4D7-0D46-9BD9-27C659BB3265}"/>
              </a:ext>
            </a:extLst>
          </p:cNvPr>
          <p:cNvSpPr/>
          <p:nvPr/>
        </p:nvSpPr>
        <p:spPr>
          <a:xfrm>
            <a:off x="8566594" y="40441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BD1B2A-F935-32C9-BDF6-14DE4935F38E}"/>
              </a:ext>
            </a:extLst>
          </p:cNvPr>
          <p:cNvSpPr/>
          <p:nvPr/>
        </p:nvSpPr>
        <p:spPr>
          <a:xfrm>
            <a:off x="7576496" y="42083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F98B02-A33C-B807-81AB-F057467FF44F}"/>
              </a:ext>
            </a:extLst>
          </p:cNvPr>
          <p:cNvSpPr/>
          <p:nvPr/>
        </p:nvSpPr>
        <p:spPr>
          <a:xfrm>
            <a:off x="8572900" y="54820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 St.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FF9B17-9505-6E40-85AE-D1E85F5DF5BE}"/>
              </a:ext>
            </a:extLst>
          </p:cNvPr>
          <p:cNvSpPr/>
          <p:nvPr/>
        </p:nvSpPr>
        <p:spPr>
          <a:xfrm>
            <a:off x="7576493" y="559954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 St.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E2B45D-7571-C2E1-306C-5D7FE1E1D324}"/>
              </a:ext>
            </a:extLst>
          </p:cNvPr>
          <p:cNvSpPr/>
          <p:nvPr/>
        </p:nvSpPr>
        <p:spPr>
          <a:xfrm>
            <a:off x="6732127" y="61463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 St.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FA24878-BBDB-5C9E-8ABA-F3EA14EFF517}"/>
              </a:ext>
            </a:extLst>
          </p:cNvPr>
          <p:cNvSpPr/>
          <p:nvPr/>
        </p:nvSpPr>
        <p:spPr>
          <a:xfrm>
            <a:off x="2487301" y="45041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17C642-7621-21E7-E154-9F73E6AC3F98}"/>
              </a:ext>
            </a:extLst>
          </p:cNvPr>
          <p:cNvSpPr/>
          <p:nvPr/>
        </p:nvSpPr>
        <p:spPr>
          <a:xfrm>
            <a:off x="8596262" y="65728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D4E4B6-86A5-61E4-BEDD-D0B460012D0C}"/>
              </a:ext>
            </a:extLst>
          </p:cNvPr>
          <p:cNvSpPr/>
          <p:nvPr/>
        </p:nvSpPr>
        <p:spPr>
          <a:xfrm>
            <a:off x="7601512" y="64415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93117E-66F8-F333-2615-367E2CE96BAD}"/>
              </a:ext>
            </a:extLst>
          </p:cNvPr>
          <p:cNvSpPr/>
          <p:nvPr/>
        </p:nvSpPr>
        <p:spPr>
          <a:xfrm>
            <a:off x="2496327" y="22740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 Tech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839E59-5945-516B-8FD6-A189A7E7281F}"/>
              </a:ext>
            </a:extLst>
          </p:cNvPr>
          <p:cNvSpPr/>
          <p:nvPr/>
        </p:nvSpPr>
        <p:spPr>
          <a:xfrm>
            <a:off x="3466696" y="21415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Virginia Tech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C3E15D1-DD26-4A81-8A91-9BE0FC52212C}"/>
              </a:ext>
            </a:extLst>
          </p:cNvPr>
          <p:cNvSpPr/>
          <p:nvPr/>
        </p:nvSpPr>
        <p:spPr>
          <a:xfrm>
            <a:off x="2555552" y="18168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Mississippi St.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7EBCE0-EE36-B1AF-C100-2D94F25091F9}"/>
              </a:ext>
            </a:extLst>
          </p:cNvPr>
          <p:cNvSpPr/>
          <p:nvPr/>
        </p:nvSpPr>
        <p:spPr>
          <a:xfrm>
            <a:off x="2511310" y="65761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7674C4C-482B-827B-F900-D23D4377D06B}"/>
              </a:ext>
            </a:extLst>
          </p:cNvPr>
          <p:cNvSpPr/>
          <p:nvPr/>
        </p:nvSpPr>
        <p:spPr>
          <a:xfrm>
            <a:off x="3476395" y="64510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Michigan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B6C1DD9-D7AE-380B-F96D-A78FF4D52DC1}"/>
              </a:ext>
            </a:extLst>
          </p:cNvPr>
          <p:cNvSpPr/>
          <p:nvPr/>
        </p:nvSpPr>
        <p:spPr>
          <a:xfrm>
            <a:off x="4441480" y="61587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Michigan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8ACBC97-7677-63EB-B633-460F64D6B05E}"/>
              </a:ext>
            </a:extLst>
          </p:cNvPr>
          <p:cNvSpPr/>
          <p:nvPr/>
        </p:nvSpPr>
        <p:spPr>
          <a:xfrm>
            <a:off x="8566593" y="595145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C9DADFC-8073-9A28-9787-B0AA131B999A}"/>
              </a:ext>
            </a:extLst>
          </p:cNvPr>
          <p:cNvSpPr/>
          <p:nvPr/>
        </p:nvSpPr>
        <p:spPr>
          <a:xfrm>
            <a:off x="8581576" y="25550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9B4FD69-0058-0521-BB29-7F73A2266B36}"/>
              </a:ext>
            </a:extLst>
          </p:cNvPr>
          <p:cNvSpPr/>
          <p:nvPr/>
        </p:nvSpPr>
        <p:spPr>
          <a:xfrm>
            <a:off x="2490877" y="592886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78E36B8-909E-9236-2A3C-8EA253CECC41}"/>
              </a:ext>
            </a:extLst>
          </p:cNvPr>
          <p:cNvSpPr/>
          <p:nvPr/>
        </p:nvSpPr>
        <p:spPr>
          <a:xfrm>
            <a:off x="3476395" y="557404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543694-8672-8020-41F2-507156955D60}"/>
              </a:ext>
            </a:extLst>
          </p:cNvPr>
          <p:cNvSpPr/>
          <p:nvPr/>
        </p:nvSpPr>
        <p:spPr>
          <a:xfrm>
            <a:off x="2511310" y="61446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FF73E1D-4D2A-37BC-B957-DB906B89AA2E}"/>
              </a:ext>
            </a:extLst>
          </p:cNvPr>
          <p:cNvSpPr/>
          <p:nvPr/>
        </p:nvSpPr>
        <p:spPr>
          <a:xfrm>
            <a:off x="2490876" y="323197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Louisville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403CDCF-6957-DA82-0C87-DA5A0FFDAA76}"/>
              </a:ext>
            </a:extLst>
          </p:cNvPr>
          <p:cNvSpPr/>
          <p:nvPr/>
        </p:nvSpPr>
        <p:spPr>
          <a:xfrm>
            <a:off x="8596262" y="161175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Ole Miss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3E18B97-41E8-5216-57CA-12A43C5C3549}"/>
              </a:ext>
            </a:extLst>
          </p:cNvPr>
          <p:cNvSpPr/>
          <p:nvPr/>
        </p:nvSpPr>
        <p:spPr>
          <a:xfrm>
            <a:off x="2515511" y="51792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63B224-E5E9-9AF7-AB8A-1125548E0E1F}"/>
              </a:ext>
            </a:extLst>
          </p:cNvPr>
          <p:cNvSpPr/>
          <p:nvPr/>
        </p:nvSpPr>
        <p:spPr>
          <a:xfrm>
            <a:off x="3431824" y="50797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2BC365-84E3-17B4-F7C8-AF4EE0A21C08}"/>
              </a:ext>
            </a:extLst>
          </p:cNvPr>
          <p:cNvSpPr/>
          <p:nvPr/>
        </p:nvSpPr>
        <p:spPr>
          <a:xfrm>
            <a:off x="2490875" y="25632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27729E5-E0C2-63AB-EA82-72F1E4D9EF2E}"/>
              </a:ext>
            </a:extLst>
          </p:cNvPr>
          <p:cNvSpPr/>
          <p:nvPr/>
        </p:nvSpPr>
        <p:spPr>
          <a:xfrm>
            <a:off x="8596262" y="32394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3F4C5BB-55E6-265F-A7AA-32779528ED20}"/>
              </a:ext>
            </a:extLst>
          </p:cNvPr>
          <p:cNvSpPr/>
          <p:nvPr/>
        </p:nvSpPr>
        <p:spPr>
          <a:xfrm>
            <a:off x="4430857" y="40619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389EDE3-581C-F137-74EA-6BAA6F4053BB}"/>
              </a:ext>
            </a:extLst>
          </p:cNvPr>
          <p:cNvSpPr/>
          <p:nvPr/>
        </p:nvSpPr>
        <p:spPr>
          <a:xfrm>
            <a:off x="8566595" y="51909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7630CC7-F5D9-D7E0-C251-57CCEC3B1776}"/>
              </a:ext>
            </a:extLst>
          </p:cNvPr>
          <p:cNvSpPr/>
          <p:nvPr/>
        </p:nvSpPr>
        <p:spPr>
          <a:xfrm>
            <a:off x="2476664" y="54324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Buffalo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FBA4DA6-7CE3-1A8D-EF45-C6B317658B9E}"/>
              </a:ext>
            </a:extLst>
          </p:cNvPr>
          <p:cNvSpPr/>
          <p:nvPr/>
        </p:nvSpPr>
        <p:spPr>
          <a:xfrm>
            <a:off x="8581576" y="61122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Wofford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033CE46-0D90-1862-22B8-E2E33DBB606E}"/>
              </a:ext>
            </a:extLst>
          </p:cNvPr>
          <p:cNvSpPr/>
          <p:nvPr/>
        </p:nvSpPr>
        <p:spPr>
          <a:xfrm>
            <a:off x="8530860" y="22956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 St.</a:t>
            </a:r>
          </a:p>
        </p:txBody>
      </p:sp>
      <p:sp>
        <p:nvSpPr>
          <p:cNvPr id="24576" name="Rectangle 24575">
            <a:extLst>
              <a:ext uri="{FF2B5EF4-FFF2-40B4-BE49-F238E27FC236}">
                <a16:creationId xmlns:a16="http://schemas.microsoft.com/office/drawing/2014/main" id="{C0604318-DECC-91DD-785A-8F1C1EB4DD5B}"/>
              </a:ext>
            </a:extLst>
          </p:cNvPr>
          <p:cNvSpPr/>
          <p:nvPr/>
        </p:nvSpPr>
        <p:spPr>
          <a:xfrm>
            <a:off x="7528841" y="216418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 St.</a:t>
            </a:r>
          </a:p>
        </p:txBody>
      </p:sp>
      <p:sp>
        <p:nvSpPr>
          <p:cNvPr id="24577" name="Rectangle 24576">
            <a:extLst>
              <a:ext uri="{FF2B5EF4-FFF2-40B4-BE49-F238E27FC236}">
                <a16:creationId xmlns:a16="http://schemas.microsoft.com/office/drawing/2014/main" id="{39EE897C-A68B-14D3-0283-FFC96262C942}"/>
              </a:ext>
            </a:extLst>
          </p:cNvPr>
          <p:cNvSpPr/>
          <p:nvPr/>
        </p:nvSpPr>
        <p:spPr>
          <a:xfrm>
            <a:off x="2476664" y="159663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UCF</a:t>
            </a:r>
          </a:p>
        </p:txBody>
      </p:sp>
      <p:sp>
        <p:nvSpPr>
          <p:cNvPr id="24579" name="Rectangle 24578">
            <a:extLst>
              <a:ext uri="{FF2B5EF4-FFF2-40B4-BE49-F238E27FC236}">
                <a16:creationId xmlns:a16="http://schemas.microsoft.com/office/drawing/2014/main" id="{6710FB33-134D-2658-10FC-3D944D59FB77}"/>
              </a:ext>
            </a:extLst>
          </p:cNvPr>
          <p:cNvSpPr/>
          <p:nvPr/>
        </p:nvSpPr>
        <p:spPr>
          <a:xfrm>
            <a:off x="8566592" y="18175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24580" name="Rectangle 24579">
            <a:extLst>
              <a:ext uri="{FF2B5EF4-FFF2-40B4-BE49-F238E27FC236}">
                <a16:creationId xmlns:a16="http://schemas.microsoft.com/office/drawing/2014/main" id="{9D788DAD-D7A1-A0BB-CA10-5140655CCD22}"/>
              </a:ext>
            </a:extLst>
          </p:cNvPr>
          <p:cNvSpPr/>
          <p:nvPr/>
        </p:nvSpPr>
        <p:spPr>
          <a:xfrm>
            <a:off x="8616087" y="45023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Utah St.</a:t>
            </a:r>
          </a:p>
        </p:txBody>
      </p:sp>
      <p:sp>
        <p:nvSpPr>
          <p:cNvPr id="24581" name="Rectangle 24580">
            <a:extLst>
              <a:ext uri="{FF2B5EF4-FFF2-40B4-BE49-F238E27FC236}">
                <a16:creationId xmlns:a16="http://schemas.microsoft.com/office/drawing/2014/main" id="{C672BF06-D7C0-CB70-ACC5-046A07640DA7}"/>
              </a:ext>
            </a:extLst>
          </p:cNvPr>
          <p:cNvSpPr/>
          <p:nvPr/>
        </p:nvSpPr>
        <p:spPr>
          <a:xfrm>
            <a:off x="2452217" y="46910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Marquette</a:t>
            </a:r>
          </a:p>
        </p:txBody>
      </p:sp>
    </p:spTree>
    <p:extLst>
      <p:ext uri="{BB962C8B-B14F-4D97-AF65-F5344CB8AC3E}">
        <p14:creationId xmlns:p14="http://schemas.microsoft.com/office/powerpoint/2010/main" val="32290317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March Madness 2019 bracket: Printable NCAA Tournament bracket | Sporting  News">
            <a:extLst>
              <a:ext uri="{FF2B5EF4-FFF2-40B4-BE49-F238E27FC236}">
                <a16:creationId xmlns:a16="http://schemas.microsoft.com/office/drawing/2014/main" id="{03BFBEF9-A7D9-EF52-5BBB-6B2D6EF77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0"/>
            <a:ext cx="9099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DDDA332-4E31-0421-3E4F-D4A9FFF1CADB}"/>
              </a:ext>
            </a:extLst>
          </p:cNvPr>
          <p:cNvSpPr/>
          <p:nvPr/>
        </p:nvSpPr>
        <p:spPr>
          <a:xfrm>
            <a:off x="5281243" y="0"/>
            <a:ext cx="1629513" cy="4979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6-38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E5D4F1-EA7B-9AD1-7CC4-690228A420EA}"/>
              </a:ext>
            </a:extLst>
          </p:cNvPr>
          <p:cNvSpPr/>
          <p:nvPr/>
        </p:nvSpPr>
        <p:spPr>
          <a:xfrm>
            <a:off x="2511310" y="65761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38F199-5767-04D6-AB60-B4634E831844}"/>
              </a:ext>
            </a:extLst>
          </p:cNvPr>
          <p:cNvSpPr/>
          <p:nvPr/>
        </p:nvSpPr>
        <p:spPr>
          <a:xfrm>
            <a:off x="3476395" y="64510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Michigan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4607B-60F1-CACA-D74D-729390B3E4DE}"/>
              </a:ext>
            </a:extLst>
          </p:cNvPr>
          <p:cNvSpPr/>
          <p:nvPr/>
        </p:nvSpPr>
        <p:spPr>
          <a:xfrm>
            <a:off x="4441480" y="61587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Michigan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7426C3-727B-AE30-7F8C-FCD177F30E0B}"/>
              </a:ext>
            </a:extLst>
          </p:cNvPr>
          <p:cNvSpPr/>
          <p:nvPr/>
        </p:nvSpPr>
        <p:spPr>
          <a:xfrm>
            <a:off x="5015153" y="557404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Michigan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5A2E99-E2FA-5EB2-07B8-A367B3F584DA}"/>
              </a:ext>
            </a:extLst>
          </p:cNvPr>
          <p:cNvSpPr/>
          <p:nvPr/>
        </p:nvSpPr>
        <p:spPr>
          <a:xfrm>
            <a:off x="4458104" y="40658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Michigan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5AD45B-332F-EE58-885B-6EC6297247D9}"/>
              </a:ext>
            </a:extLst>
          </p:cNvPr>
          <p:cNvSpPr/>
          <p:nvPr/>
        </p:nvSpPr>
        <p:spPr>
          <a:xfrm>
            <a:off x="5538950" y="40658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Michigan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83C79E-CF1D-1F6C-6AC4-58EB8017F037}"/>
              </a:ext>
            </a:extLst>
          </p:cNvPr>
          <p:cNvSpPr/>
          <p:nvPr/>
        </p:nvSpPr>
        <p:spPr>
          <a:xfrm>
            <a:off x="8541373" y="18008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90554F-4D5B-DD0D-EE03-12806930434C}"/>
              </a:ext>
            </a:extLst>
          </p:cNvPr>
          <p:cNvSpPr/>
          <p:nvPr/>
        </p:nvSpPr>
        <p:spPr>
          <a:xfrm>
            <a:off x="7611208" y="215292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Wisconsin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096C4A-16BB-3A1A-B4C6-221EEB6FCC6B}"/>
              </a:ext>
            </a:extLst>
          </p:cNvPr>
          <p:cNvSpPr/>
          <p:nvPr/>
        </p:nvSpPr>
        <p:spPr>
          <a:xfrm>
            <a:off x="6712572" y="16231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Wisconsin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479F63-6D28-7E35-6996-68B84499C446}"/>
              </a:ext>
            </a:extLst>
          </p:cNvPr>
          <p:cNvSpPr/>
          <p:nvPr/>
        </p:nvSpPr>
        <p:spPr>
          <a:xfrm>
            <a:off x="6013634" y="22990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Wisconsin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1B907E-BA57-D4FD-6C60-6CE6D9D4E199}"/>
              </a:ext>
            </a:extLst>
          </p:cNvPr>
          <p:cNvSpPr/>
          <p:nvPr/>
        </p:nvSpPr>
        <p:spPr>
          <a:xfrm>
            <a:off x="6570682" y="40552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Wisconsin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721CC6-2BB6-CC8B-AE6B-02123A97873B}"/>
              </a:ext>
            </a:extLst>
          </p:cNvPr>
          <p:cNvSpPr/>
          <p:nvPr/>
        </p:nvSpPr>
        <p:spPr>
          <a:xfrm>
            <a:off x="8530860" y="22956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 St.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A22451-4C7C-B62B-E5E2-084A5F156265}"/>
              </a:ext>
            </a:extLst>
          </p:cNvPr>
          <p:cNvSpPr/>
          <p:nvPr/>
        </p:nvSpPr>
        <p:spPr>
          <a:xfrm>
            <a:off x="2511310" y="11370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EE8120-F0A2-DD12-5D2B-FB64F2E467DD}"/>
              </a:ext>
            </a:extLst>
          </p:cNvPr>
          <p:cNvSpPr/>
          <p:nvPr/>
        </p:nvSpPr>
        <p:spPr>
          <a:xfrm>
            <a:off x="3431824" y="130880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DB56A9-E1E4-721E-906B-BE1CB0AE92C3}"/>
              </a:ext>
            </a:extLst>
          </p:cNvPr>
          <p:cNvSpPr/>
          <p:nvPr/>
        </p:nvSpPr>
        <p:spPr>
          <a:xfrm>
            <a:off x="4284328" y="16152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598C8F-F634-79F4-DBC4-E0697650B890}"/>
              </a:ext>
            </a:extLst>
          </p:cNvPr>
          <p:cNvSpPr/>
          <p:nvPr/>
        </p:nvSpPr>
        <p:spPr>
          <a:xfrm>
            <a:off x="4899537" y="22810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9706DD-D0EC-C61E-1E06-DCD1B7A98078}"/>
              </a:ext>
            </a:extLst>
          </p:cNvPr>
          <p:cNvSpPr/>
          <p:nvPr/>
        </p:nvSpPr>
        <p:spPr>
          <a:xfrm>
            <a:off x="2511310" y="61446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47EF32-7F07-3A9C-3ECD-8C4B164D46BF}"/>
              </a:ext>
            </a:extLst>
          </p:cNvPr>
          <p:cNvSpPr/>
          <p:nvPr/>
        </p:nvSpPr>
        <p:spPr>
          <a:xfrm>
            <a:off x="8566595" y="11488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16BE83-8A31-54A4-2FA7-F79BC28D8992}"/>
              </a:ext>
            </a:extLst>
          </p:cNvPr>
          <p:cNvSpPr/>
          <p:nvPr/>
        </p:nvSpPr>
        <p:spPr>
          <a:xfrm>
            <a:off x="7601512" y="129098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D1EFE4-7E63-2997-0B57-286DDB551B0C}"/>
              </a:ext>
            </a:extLst>
          </p:cNvPr>
          <p:cNvSpPr/>
          <p:nvPr/>
        </p:nvSpPr>
        <p:spPr>
          <a:xfrm>
            <a:off x="2490877" y="592886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233CFC-EE0A-C0A4-4614-31249AC229BE}"/>
              </a:ext>
            </a:extLst>
          </p:cNvPr>
          <p:cNvSpPr/>
          <p:nvPr/>
        </p:nvSpPr>
        <p:spPr>
          <a:xfrm>
            <a:off x="3476395" y="557404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4283A1-BFBA-9644-45FD-DF42509A5D79}"/>
              </a:ext>
            </a:extLst>
          </p:cNvPr>
          <p:cNvSpPr/>
          <p:nvPr/>
        </p:nvSpPr>
        <p:spPr>
          <a:xfrm>
            <a:off x="8596262" y="65728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26AB0E-FC1C-8109-E1C9-56411AEB4520}"/>
              </a:ext>
            </a:extLst>
          </p:cNvPr>
          <p:cNvSpPr/>
          <p:nvPr/>
        </p:nvSpPr>
        <p:spPr>
          <a:xfrm>
            <a:off x="7601512" y="64415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7F0DCC-245B-05C7-6BB6-1BB3311764DF}"/>
              </a:ext>
            </a:extLst>
          </p:cNvPr>
          <p:cNvSpPr/>
          <p:nvPr/>
        </p:nvSpPr>
        <p:spPr>
          <a:xfrm>
            <a:off x="6712572" y="613274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930091-4E5D-BB46-6B45-1E7299802281}"/>
              </a:ext>
            </a:extLst>
          </p:cNvPr>
          <p:cNvSpPr/>
          <p:nvPr/>
        </p:nvSpPr>
        <p:spPr>
          <a:xfrm>
            <a:off x="6095998" y="56281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477A5A-26DF-F674-3347-556597D2FF16}"/>
              </a:ext>
            </a:extLst>
          </p:cNvPr>
          <p:cNvSpPr/>
          <p:nvPr/>
        </p:nvSpPr>
        <p:spPr>
          <a:xfrm>
            <a:off x="8572900" y="162927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7EC4E4-EABF-B6B9-FC02-77286A070E76}"/>
              </a:ext>
            </a:extLst>
          </p:cNvPr>
          <p:cNvSpPr/>
          <p:nvPr/>
        </p:nvSpPr>
        <p:spPr>
          <a:xfrm>
            <a:off x="8566595" y="51909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30B4A8-9785-65EB-EBD1-0B90FA4ED9B8}"/>
              </a:ext>
            </a:extLst>
          </p:cNvPr>
          <p:cNvSpPr/>
          <p:nvPr/>
        </p:nvSpPr>
        <p:spPr>
          <a:xfrm>
            <a:off x="7522530" y="505814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56D9F4-6DE7-9298-CB9B-DCB25669CFED}"/>
              </a:ext>
            </a:extLst>
          </p:cNvPr>
          <p:cNvSpPr/>
          <p:nvPr/>
        </p:nvSpPr>
        <p:spPr>
          <a:xfrm>
            <a:off x="6712572" y="45135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860B5F-E6F6-8551-2A80-5B56838815C4}"/>
              </a:ext>
            </a:extLst>
          </p:cNvPr>
          <p:cNvSpPr/>
          <p:nvPr/>
        </p:nvSpPr>
        <p:spPr>
          <a:xfrm>
            <a:off x="2511310" y="37104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4DA2D4D-56F3-7739-6BFF-5E3861BE9F40}"/>
              </a:ext>
            </a:extLst>
          </p:cNvPr>
          <p:cNvSpPr/>
          <p:nvPr/>
        </p:nvSpPr>
        <p:spPr>
          <a:xfrm>
            <a:off x="3476395" y="355770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8D03F3-DE66-5540-0E5A-0997BD13BEDF}"/>
              </a:ext>
            </a:extLst>
          </p:cNvPr>
          <p:cNvSpPr/>
          <p:nvPr/>
        </p:nvSpPr>
        <p:spPr>
          <a:xfrm>
            <a:off x="4424853" y="327944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407610-71EC-5C7B-FCFB-0F623169A898}"/>
              </a:ext>
            </a:extLst>
          </p:cNvPr>
          <p:cNvSpPr/>
          <p:nvPr/>
        </p:nvSpPr>
        <p:spPr>
          <a:xfrm>
            <a:off x="2455527" y="16335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VCU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F99427E-DC8B-3B33-CFC6-A2F5128772EC}"/>
              </a:ext>
            </a:extLst>
          </p:cNvPr>
          <p:cNvSpPr/>
          <p:nvPr/>
        </p:nvSpPr>
        <p:spPr>
          <a:xfrm>
            <a:off x="2490876" y="400987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BDC332-A800-6326-2892-C4B7FBC7BD93}"/>
              </a:ext>
            </a:extLst>
          </p:cNvPr>
          <p:cNvSpPr/>
          <p:nvPr/>
        </p:nvSpPr>
        <p:spPr>
          <a:xfrm>
            <a:off x="3391266" y="417220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Gonzaga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4FFDF8-9FE9-E049-F498-913F23F0A2D0}"/>
              </a:ext>
            </a:extLst>
          </p:cNvPr>
          <p:cNvSpPr/>
          <p:nvPr/>
        </p:nvSpPr>
        <p:spPr>
          <a:xfrm>
            <a:off x="4365332" y="45041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Gonzaga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E845C3-01B5-8087-FB44-6B1E2E625CDD}"/>
              </a:ext>
            </a:extLst>
          </p:cNvPr>
          <p:cNvSpPr/>
          <p:nvPr/>
        </p:nvSpPr>
        <p:spPr>
          <a:xfrm>
            <a:off x="8566594" y="40441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1CA397-578E-A30A-6F13-200231B2E6C4}"/>
              </a:ext>
            </a:extLst>
          </p:cNvPr>
          <p:cNvSpPr/>
          <p:nvPr/>
        </p:nvSpPr>
        <p:spPr>
          <a:xfrm>
            <a:off x="7576496" y="42083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FE83AEF-D936-D866-E438-B4CF2FD4E222}"/>
              </a:ext>
            </a:extLst>
          </p:cNvPr>
          <p:cNvSpPr/>
          <p:nvPr/>
        </p:nvSpPr>
        <p:spPr>
          <a:xfrm>
            <a:off x="8527936" y="45135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Washington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83990A5-C6A6-8F92-AC2C-1F0CCE26D2A9}"/>
              </a:ext>
            </a:extLst>
          </p:cNvPr>
          <p:cNvSpPr/>
          <p:nvPr/>
        </p:nvSpPr>
        <p:spPr>
          <a:xfrm>
            <a:off x="2536531" y="322333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Minnesota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C6EA32-76B5-3AE5-CD73-E8799D579926}"/>
              </a:ext>
            </a:extLst>
          </p:cNvPr>
          <p:cNvSpPr/>
          <p:nvPr/>
        </p:nvSpPr>
        <p:spPr>
          <a:xfrm>
            <a:off x="8566594" y="473508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CC1B395-9367-DA13-65A5-4C2E8FA6C771}"/>
              </a:ext>
            </a:extLst>
          </p:cNvPr>
          <p:cNvSpPr/>
          <p:nvPr/>
        </p:nvSpPr>
        <p:spPr>
          <a:xfrm>
            <a:off x="2515511" y="51792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F7D494-FDDC-8920-CC19-CC4A107F92F5}"/>
              </a:ext>
            </a:extLst>
          </p:cNvPr>
          <p:cNvSpPr/>
          <p:nvPr/>
        </p:nvSpPr>
        <p:spPr>
          <a:xfrm>
            <a:off x="3431824" y="50797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898D47-344D-A1A4-4FC0-04A08FF9C70F}"/>
              </a:ext>
            </a:extLst>
          </p:cNvPr>
          <p:cNvSpPr/>
          <p:nvPr/>
        </p:nvSpPr>
        <p:spPr>
          <a:xfrm>
            <a:off x="2490875" y="25632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DF4959-76C6-329D-EF8B-A8D8C9E05CD4}"/>
              </a:ext>
            </a:extLst>
          </p:cNvPr>
          <p:cNvSpPr/>
          <p:nvPr/>
        </p:nvSpPr>
        <p:spPr>
          <a:xfrm>
            <a:off x="3476395" y="271523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Maryland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228ADB0-2851-EEFD-F103-7C9B79313E91}"/>
              </a:ext>
            </a:extLst>
          </p:cNvPr>
          <p:cNvSpPr/>
          <p:nvPr/>
        </p:nvSpPr>
        <p:spPr>
          <a:xfrm>
            <a:off x="2496327" y="22740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 Tech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0E6B269-3F10-5B5D-F2D6-F7324812BDCA}"/>
              </a:ext>
            </a:extLst>
          </p:cNvPr>
          <p:cNvSpPr/>
          <p:nvPr/>
        </p:nvSpPr>
        <p:spPr>
          <a:xfrm>
            <a:off x="3466696" y="21415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Virginia Tech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781E3D-A34B-CC25-303E-C0E2A4231C48}"/>
              </a:ext>
            </a:extLst>
          </p:cNvPr>
          <p:cNvSpPr/>
          <p:nvPr/>
        </p:nvSpPr>
        <p:spPr>
          <a:xfrm>
            <a:off x="8572900" y="54820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CC967C-418A-96C9-C95F-D14EDDA99804}"/>
              </a:ext>
            </a:extLst>
          </p:cNvPr>
          <p:cNvSpPr/>
          <p:nvPr/>
        </p:nvSpPr>
        <p:spPr>
          <a:xfrm>
            <a:off x="7610658" y="55927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Ohio St.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73AFFB-EF77-F286-C8BF-B0A49FCD102B}"/>
              </a:ext>
            </a:extLst>
          </p:cNvPr>
          <p:cNvSpPr/>
          <p:nvPr/>
        </p:nvSpPr>
        <p:spPr>
          <a:xfrm>
            <a:off x="8566593" y="595145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10D1A55-086C-824B-9DD8-3CB7EC40DACB}"/>
              </a:ext>
            </a:extLst>
          </p:cNvPr>
          <p:cNvSpPr/>
          <p:nvPr/>
        </p:nvSpPr>
        <p:spPr>
          <a:xfrm>
            <a:off x="2538396" y="30388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LSU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B769C68-2C33-5140-EE14-4EBE2C066D12}"/>
              </a:ext>
            </a:extLst>
          </p:cNvPr>
          <p:cNvSpPr/>
          <p:nvPr/>
        </p:nvSpPr>
        <p:spPr>
          <a:xfrm>
            <a:off x="8596262" y="30017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55B8FA6-06C1-061A-3231-154D3D03F50A}"/>
              </a:ext>
            </a:extLst>
          </p:cNvPr>
          <p:cNvSpPr/>
          <p:nvPr/>
        </p:nvSpPr>
        <p:spPr>
          <a:xfrm>
            <a:off x="7576495" y="270220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764FB92-8D39-D324-4B67-0F1847905782}"/>
              </a:ext>
            </a:extLst>
          </p:cNvPr>
          <p:cNvSpPr/>
          <p:nvPr/>
        </p:nvSpPr>
        <p:spPr>
          <a:xfrm>
            <a:off x="6712572" y="326537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D0871CC-09C5-4075-1E67-5DE8E831A32D}"/>
              </a:ext>
            </a:extLst>
          </p:cNvPr>
          <p:cNvSpPr/>
          <p:nvPr/>
        </p:nvSpPr>
        <p:spPr>
          <a:xfrm>
            <a:off x="2490875" y="44951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Syracuse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5F0C85-505C-F1A6-9208-A05F8F9B0F64}"/>
              </a:ext>
            </a:extLst>
          </p:cNvPr>
          <p:cNvSpPr/>
          <p:nvPr/>
        </p:nvSpPr>
        <p:spPr>
          <a:xfrm>
            <a:off x="8541372" y="37230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306DAF0-3561-E416-29B7-AACF062237BE}"/>
              </a:ext>
            </a:extLst>
          </p:cNvPr>
          <p:cNvSpPr/>
          <p:nvPr/>
        </p:nvSpPr>
        <p:spPr>
          <a:xfrm>
            <a:off x="7601510" y="35914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Tennessee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3C2426B-83FD-6EEB-838B-AE743DD46549}"/>
              </a:ext>
            </a:extLst>
          </p:cNvPr>
          <p:cNvSpPr/>
          <p:nvPr/>
        </p:nvSpPr>
        <p:spPr>
          <a:xfrm>
            <a:off x="8566592" y="32296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3B51A0F-CD99-0FE2-DBBB-627A48B78F5D}"/>
              </a:ext>
            </a:extLst>
          </p:cNvPr>
          <p:cNvSpPr/>
          <p:nvPr/>
        </p:nvSpPr>
        <p:spPr>
          <a:xfrm>
            <a:off x="2555552" y="18168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Mississippi St.</a:t>
            </a:r>
          </a:p>
        </p:txBody>
      </p:sp>
      <p:sp>
        <p:nvSpPr>
          <p:cNvPr id="25600" name="Rectangle 25599">
            <a:extLst>
              <a:ext uri="{FF2B5EF4-FFF2-40B4-BE49-F238E27FC236}">
                <a16:creationId xmlns:a16="http://schemas.microsoft.com/office/drawing/2014/main" id="{8CF59CC3-C184-7E58-2A82-83ABBA849687}"/>
              </a:ext>
            </a:extLst>
          </p:cNvPr>
          <p:cNvSpPr/>
          <p:nvPr/>
        </p:nvSpPr>
        <p:spPr>
          <a:xfrm>
            <a:off x="8569976" y="61355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Seton Hall</a:t>
            </a:r>
          </a:p>
        </p:txBody>
      </p:sp>
      <p:sp>
        <p:nvSpPr>
          <p:cNvPr id="25601" name="Rectangle 25600">
            <a:extLst>
              <a:ext uri="{FF2B5EF4-FFF2-40B4-BE49-F238E27FC236}">
                <a16:creationId xmlns:a16="http://schemas.microsoft.com/office/drawing/2014/main" id="{12D10B08-B860-BCDD-F6B4-C404D1F61E24}"/>
              </a:ext>
            </a:extLst>
          </p:cNvPr>
          <p:cNvSpPr/>
          <p:nvPr/>
        </p:nvSpPr>
        <p:spPr>
          <a:xfrm>
            <a:off x="8559517" y="25548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Saint Mary’s</a:t>
            </a:r>
          </a:p>
        </p:txBody>
      </p:sp>
      <p:sp>
        <p:nvSpPr>
          <p:cNvPr id="25603" name="Rectangle 25602">
            <a:extLst>
              <a:ext uri="{FF2B5EF4-FFF2-40B4-BE49-F238E27FC236}">
                <a16:creationId xmlns:a16="http://schemas.microsoft.com/office/drawing/2014/main" id="{4514D9E4-CDE6-169B-7C3D-B691FA9DA7CE}"/>
              </a:ext>
            </a:extLst>
          </p:cNvPr>
          <p:cNvSpPr/>
          <p:nvPr/>
        </p:nvSpPr>
        <p:spPr>
          <a:xfrm>
            <a:off x="2476664" y="54324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Buffalo</a:t>
            </a:r>
          </a:p>
        </p:txBody>
      </p:sp>
      <p:sp>
        <p:nvSpPr>
          <p:cNvPr id="25604" name="Rectangle 25603">
            <a:extLst>
              <a:ext uri="{FF2B5EF4-FFF2-40B4-BE49-F238E27FC236}">
                <a16:creationId xmlns:a16="http://schemas.microsoft.com/office/drawing/2014/main" id="{758445E9-A45A-43D3-26F3-7D4139E89C0D}"/>
              </a:ext>
            </a:extLst>
          </p:cNvPr>
          <p:cNvSpPr/>
          <p:nvPr/>
        </p:nvSpPr>
        <p:spPr>
          <a:xfrm>
            <a:off x="2452217" y="46910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Marquette</a:t>
            </a:r>
          </a:p>
        </p:txBody>
      </p:sp>
    </p:spTree>
    <p:extLst>
      <p:ext uri="{BB962C8B-B14F-4D97-AF65-F5344CB8AC3E}">
        <p14:creationId xmlns:p14="http://schemas.microsoft.com/office/powerpoint/2010/main" val="40946226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>
            <a:extLst>
              <a:ext uri="{FF2B5EF4-FFF2-40B4-BE49-F238E27FC236}">
                <a16:creationId xmlns:a16="http://schemas.microsoft.com/office/drawing/2014/main" id="{B88031DB-2666-74A3-F521-9D499634B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0"/>
            <a:ext cx="8959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2FA6E10-329F-398B-6F44-9BF0976D6B1D}"/>
              </a:ext>
            </a:extLst>
          </p:cNvPr>
          <p:cNvSpPr/>
          <p:nvPr/>
        </p:nvSpPr>
        <p:spPr>
          <a:xfrm>
            <a:off x="8519182" y="650477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46AEC2-FD69-2FA6-DEB6-FA1EC8C0E415}"/>
              </a:ext>
            </a:extLst>
          </p:cNvPr>
          <p:cNvSpPr/>
          <p:nvPr/>
        </p:nvSpPr>
        <p:spPr>
          <a:xfrm>
            <a:off x="7757182" y="63586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1AB9E0-C4F0-D209-5322-A51898E76746}"/>
              </a:ext>
            </a:extLst>
          </p:cNvPr>
          <p:cNvSpPr/>
          <p:nvPr/>
        </p:nvSpPr>
        <p:spPr>
          <a:xfrm>
            <a:off x="7052989" y="60053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728649-2C43-3B1C-DFF7-EA5F1386DDD0}"/>
              </a:ext>
            </a:extLst>
          </p:cNvPr>
          <p:cNvSpPr/>
          <p:nvPr/>
        </p:nvSpPr>
        <p:spPr>
          <a:xfrm>
            <a:off x="6296244" y="52989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04546F-DF9C-4B7D-2C9D-FDA2DCE53418}"/>
              </a:ext>
            </a:extLst>
          </p:cNvPr>
          <p:cNvSpPr/>
          <p:nvPr/>
        </p:nvSpPr>
        <p:spPr>
          <a:xfrm>
            <a:off x="6643085" y="38019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Houston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254A23-7ABD-E92D-554E-F084FB850B0F}"/>
              </a:ext>
            </a:extLst>
          </p:cNvPr>
          <p:cNvSpPr/>
          <p:nvPr/>
        </p:nvSpPr>
        <p:spPr>
          <a:xfrm>
            <a:off x="2574372" y="122617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DB986-D864-1630-E6FB-EF286CF5BE8B}"/>
              </a:ext>
            </a:extLst>
          </p:cNvPr>
          <p:cNvSpPr/>
          <p:nvPr/>
        </p:nvSpPr>
        <p:spPr>
          <a:xfrm>
            <a:off x="3261816" y="13972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675428-840F-F6CB-6097-20B53A861157}"/>
              </a:ext>
            </a:extLst>
          </p:cNvPr>
          <p:cNvSpPr/>
          <p:nvPr/>
        </p:nvSpPr>
        <p:spPr>
          <a:xfrm>
            <a:off x="3976521" y="17079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8BED5F-7570-0606-7B4D-A5102D3F0CAF}"/>
              </a:ext>
            </a:extLst>
          </p:cNvPr>
          <p:cNvSpPr/>
          <p:nvPr/>
        </p:nvSpPr>
        <p:spPr>
          <a:xfrm>
            <a:off x="4706990" y="23102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985E5-3952-B4A4-94DC-15FB034FFB77}"/>
              </a:ext>
            </a:extLst>
          </p:cNvPr>
          <p:cNvSpPr/>
          <p:nvPr/>
        </p:nvSpPr>
        <p:spPr>
          <a:xfrm>
            <a:off x="4454747" y="378286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399818-872C-2F00-A88E-D158A66EEB0F}"/>
              </a:ext>
            </a:extLst>
          </p:cNvPr>
          <p:cNvSpPr/>
          <p:nvPr/>
        </p:nvSpPr>
        <p:spPr>
          <a:xfrm>
            <a:off x="8519180" y="12320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6CAAE4-E2A3-07FF-2FBC-DBCBD726D86C}"/>
              </a:ext>
            </a:extLst>
          </p:cNvPr>
          <p:cNvSpPr/>
          <p:nvPr/>
        </p:nvSpPr>
        <p:spPr>
          <a:xfrm>
            <a:off x="7811381" y="137394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5A9109-FB10-BB7C-5A64-735ED3F05071}"/>
              </a:ext>
            </a:extLst>
          </p:cNvPr>
          <p:cNvSpPr/>
          <p:nvPr/>
        </p:nvSpPr>
        <p:spPr>
          <a:xfrm>
            <a:off x="7052987" y="16840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2860B9-BDCD-3E19-3481-10647CBDFE00}"/>
              </a:ext>
            </a:extLst>
          </p:cNvPr>
          <p:cNvSpPr/>
          <p:nvPr/>
        </p:nvSpPr>
        <p:spPr>
          <a:xfrm>
            <a:off x="2534957" y="37758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79F6B7-E97C-7555-87E1-FBDBE0DF0880}"/>
              </a:ext>
            </a:extLst>
          </p:cNvPr>
          <p:cNvSpPr/>
          <p:nvPr/>
        </p:nvSpPr>
        <p:spPr>
          <a:xfrm>
            <a:off x="3244405" y="359485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2472C7-6022-ACFF-6E32-6A40416C2891}"/>
              </a:ext>
            </a:extLst>
          </p:cNvPr>
          <p:cNvSpPr/>
          <p:nvPr/>
        </p:nvSpPr>
        <p:spPr>
          <a:xfrm>
            <a:off x="3976521" y="326770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FCD984-BBDD-209E-E12D-2648CD2FDCD6}"/>
              </a:ext>
            </a:extLst>
          </p:cNvPr>
          <p:cNvSpPr/>
          <p:nvPr/>
        </p:nvSpPr>
        <p:spPr>
          <a:xfrm>
            <a:off x="6370915" y="23571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DE7AE3-B119-3CDC-274E-2829A775F06C}"/>
              </a:ext>
            </a:extLst>
          </p:cNvPr>
          <p:cNvSpPr/>
          <p:nvPr/>
        </p:nvSpPr>
        <p:spPr>
          <a:xfrm>
            <a:off x="5548916" y="38019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798C6C-9441-0563-8369-0662F005EF00}"/>
              </a:ext>
            </a:extLst>
          </p:cNvPr>
          <p:cNvSpPr/>
          <p:nvPr/>
        </p:nvSpPr>
        <p:spPr>
          <a:xfrm>
            <a:off x="2573390" y="39810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A09945-8CB9-C0C5-3D05-184AA19A96D5}"/>
              </a:ext>
            </a:extLst>
          </p:cNvPr>
          <p:cNvSpPr/>
          <p:nvPr/>
        </p:nvSpPr>
        <p:spPr>
          <a:xfrm>
            <a:off x="3261817" y="41362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4CDCE2-C32B-A7B5-0311-F5ECC0FCEE07}"/>
              </a:ext>
            </a:extLst>
          </p:cNvPr>
          <p:cNvSpPr/>
          <p:nvPr/>
        </p:nvSpPr>
        <p:spPr>
          <a:xfrm>
            <a:off x="3976521" y="44162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A4ED1B-13E5-65B2-3CDF-5329F3BFB37D}"/>
              </a:ext>
            </a:extLst>
          </p:cNvPr>
          <p:cNvSpPr/>
          <p:nvPr/>
        </p:nvSpPr>
        <p:spPr>
          <a:xfrm>
            <a:off x="4781660" y="52989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A3AACE-D674-A1AC-F0B2-4CA353ED0A82}"/>
              </a:ext>
            </a:extLst>
          </p:cNvPr>
          <p:cNvSpPr/>
          <p:nvPr/>
        </p:nvSpPr>
        <p:spPr>
          <a:xfrm>
            <a:off x="8486394" y="39535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Illinois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28B180-C896-55FA-2748-8E251976A0B8}"/>
              </a:ext>
            </a:extLst>
          </p:cNvPr>
          <p:cNvSpPr/>
          <p:nvPr/>
        </p:nvSpPr>
        <p:spPr>
          <a:xfrm>
            <a:off x="7811381" y="413808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Illinois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A7B04B-B0A7-17DB-92B0-C426AEC6922D}"/>
              </a:ext>
            </a:extLst>
          </p:cNvPr>
          <p:cNvSpPr/>
          <p:nvPr/>
        </p:nvSpPr>
        <p:spPr>
          <a:xfrm>
            <a:off x="7067661" y="44127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Illinois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B35E86-2CDB-C6AB-A244-8357C72F4508}"/>
              </a:ext>
            </a:extLst>
          </p:cNvPr>
          <p:cNvSpPr/>
          <p:nvPr/>
        </p:nvSpPr>
        <p:spPr>
          <a:xfrm>
            <a:off x="8508527" y="37559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Ohio St.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04D885-4454-5FCE-E8B0-B27222A1A0BC}"/>
              </a:ext>
            </a:extLst>
          </p:cNvPr>
          <p:cNvSpPr/>
          <p:nvPr/>
        </p:nvSpPr>
        <p:spPr>
          <a:xfrm>
            <a:off x="7779315" y="36139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Ohio St.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381889-EF05-DD9E-E764-763DF08EE20E}"/>
              </a:ext>
            </a:extLst>
          </p:cNvPr>
          <p:cNvSpPr/>
          <p:nvPr/>
        </p:nvSpPr>
        <p:spPr>
          <a:xfrm>
            <a:off x="7052986" y="325196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Ohio St.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4851F0-E66F-82EC-7D3B-7F382E59A8DE}"/>
              </a:ext>
            </a:extLst>
          </p:cNvPr>
          <p:cNvSpPr/>
          <p:nvPr/>
        </p:nvSpPr>
        <p:spPr>
          <a:xfrm>
            <a:off x="2538518" y="51409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61EC11-646C-EA17-472E-AC93FEF264E0}"/>
              </a:ext>
            </a:extLst>
          </p:cNvPr>
          <p:cNvSpPr/>
          <p:nvPr/>
        </p:nvSpPr>
        <p:spPr>
          <a:xfrm>
            <a:off x="3303284" y="49741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5B9D16-0F7D-93CA-5424-FDE694FCFA40}"/>
              </a:ext>
            </a:extLst>
          </p:cNvPr>
          <p:cNvSpPr/>
          <p:nvPr/>
        </p:nvSpPr>
        <p:spPr>
          <a:xfrm>
            <a:off x="2573391" y="64767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Alabama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ADCEAD-34E7-5DDE-9C7A-995C953C9F27}"/>
              </a:ext>
            </a:extLst>
          </p:cNvPr>
          <p:cNvSpPr/>
          <p:nvPr/>
        </p:nvSpPr>
        <p:spPr>
          <a:xfrm>
            <a:off x="3261818" y="633056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Alabama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688B0D-B517-D517-7A27-E3DB086EA9C1}"/>
              </a:ext>
            </a:extLst>
          </p:cNvPr>
          <p:cNvSpPr/>
          <p:nvPr/>
        </p:nvSpPr>
        <p:spPr>
          <a:xfrm>
            <a:off x="3976522" y="60061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Alabama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276FFC-53CC-AF00-FAD6-951BCAA3EEC9}"/>
              </a:ext>
            </a:extLst>
          </p:cNvPr>
          <p:cNvSpPr/>
          <p:nvPr/>
        </p:nvSpPr>
        <p:spPr>
          <a:xfrm>
            <a:off x="8497452" y="52979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San Diego St.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EED316-330F-7157-2973-397AA4456459}"/>
              </a:ext>
            </a:extLst>
          </p:cNvPr>
          <p:cNvSpPr/>
          <p:nvPr/>
        </p:nvSpPr>
        <p:spPr>
          <a:xfrm>
            <a:off x="7757181" y="550496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San Diego St.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195393-CFA7-8643-56A8-BF904F6ED984}"/>
              </a:ext>
            </a:extLst>
          </p:cNvPr>
          <p:cNvSpPr/>
          <p:nvPr/>
        </p:nvSpPr>
        <p:spPr>
          <a:xfrm>
            <a:off x="2663387" y="59970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Connecticut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CFD41B2-ABB0-C133-F432-20BB9C55F7FC}"/>
              </a:ext>
            </a:extLst>
          </p:cNvPr>
          <p:cNvSpPr/>
          <p:nvPr/>
        </p:nvSpPr>
        <p:spPr>
          <a:xfrm>
            <a:off x="8514637" y="18938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AF5CF9E-7DC6-A4C4-35EE-B5F4F866EDF7}"/>
              </a:ext>
            </a:extLst>
          </p:cNvPr>
          <p:cNvSpPr/>
          <p:nvPr/>
        </p:nvSpPr>
        <p:spPr>
          <a:xfrm>
            <a:off x="7788711" y="22583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8B54D3-28F4-3B8B-BFA3-B839DE8C3292}"/>
              </a:ext>
            </a:extLst>
          </p:cNvPr>
          <p:cNvSpPr/>
          <p:nvPr/>
        </p:nvSpPr>
        <p:spPr>
          <a:xfrm>
            <a:off x="2573387" y="23871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298C83-3C3A-CFE4-EB5E-2289E8201F3F}"/>
              </a:ext>
            </a:extLst>
          </p:cNvPr>
          <p:cNvSpPr/>
          <p:nvPr/>
        </p:nvSpPr>
        <p:spPr>
          <a:xfrm>
            <a:off x="3257982" y="22453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DF55760-C7EB-0196-C85E-DDEB4C24BD69}"/>
              </a:ext>
            </a:extLst>
          </p:cNvPr>
          <p:cNvSpPr/>
          <p:nvPr/>
        </p:nvSpPr>
        <p:spPr>
          <a:xfrm>
            <a:off x="2560361" y="58353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1A61ECE-9C88-7BCF-01FB-7BF1240C9CD6}"/>
              </a:ext>
            </a:extLst>
          </p:cNvPr>
          <p:cNvSpPr/>
          <p:nvPr/>
        </p:nvSpPr>
        <p:spPr>
          <a:xfrm>
            <a:off x="3232910" y="551607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784087-155F-B3AD-C997-1F6B044D933E}"/>
              </a:ext>
            </a:extLst>
          </p:cNvPr>
          <p:cNvSpPr/>
          <p:nvPr/>
        </p:nvSpPr>
        <p:spPr>
          <a:xfrm>
            <a:off x="8463342" y="58353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862ED80-5DA3-A0C3-A533-6A2F9743A569}"/>
              </a:ext>
            </a:extLst>
          </p:cNvPr>
          <p:cNvSpPr/>
          <p:nvPr/>
        </p:nvSpPr>
        <p:spPr>
          <a:xfrm>
            <a:off x="7742511" y="54895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7095DDD-42ED-4D64-1C0F-FC55D34223C1}"/>
              </a:ext>
            </a:extLst>
          </p:cNvPr>
          <p:cNvSpPr/>
          <p:nvPr/>
        </p:nvSpPr>
        <p:spPr>
          <a:xfrm>
            <a:off x="8548522" y="17418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1476E9-657A-D236-FDE1-2CFD600AA28D}"/>
              </a:ext>
            </a:extLst>
          </p:cNvPr>
          <p:cNvSpPr/>
          <p:nvPr/>
        </p:nvSpPr>
        <p:spPr>
          <a:xfrm>
            <a:off x="2573387" y="46312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Colorado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8D46E8-AF63-C8AF-3DE9-5AC13CD6DB76}"/>
              </a:ext>
            </a:extLst>
          </p:cNvPr>
          <p:cNvSpPr/>
          <p:nvPr/>
        </p:nvSpPr>
        <p:spPr>
          <a:xfrm>
            <a:off x="2573387" y="190387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4B15DAF-5855-BAFF-F128-15F93F664853}"/>
              </a:ext>
            </a:extLst>
          </p:cNvPr>
          <p:cNvSpPr/>
          <p:nvPr/>
        </p:nvSpPr>
        <p:spPr>
          <a:xfrm>
            <a:off x="2538518" y="25781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2F050D-9DD5-1D03-E011-C9E80D3CE173}"/>
              </a:ext>
            </a:extLst>
          </p:cNvPr>
          <p:cNvSpPr/>
          <p:nvPr/>
        </p:nvSpPr>
        <p:spPr>
          <a:xfrm>
            <a:off x="3257982" y="27516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A11E51E-B242-28DF-F3CA-CF76E7A04D99}"/>
              </a:ext>
            </a:extLst>
          </p:cNvPr>
          <p:cNvSpPr/>
          <p:nvPr/>
        </p:nvSpPr>
        <p:spPr>
          <a:xfrm>
            <a:off x="8519181" y="26044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5F556F-0C0B-C53B-6E56-38585748EBC1}"/>
              </a:ext>
            </a:extLst>
          </p:cNvPr>
          <p:cNvSpPr/>
          <p:nvPr/>
        </p:nvSpPr>
        <p:spPr>
          <a:xfrm>
            <a:off x="7811380" y="27258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 Tech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F3F22B-2269-758E-9608-E0478CC593FC}"/>
              </a:ext>
            </a:extLst>
          </p:cNvPr>
          <p:cNvSpPr/>
          <p:nvPr/>
        </p:nvSpPr>
        <p:spPr>
          <a:xfrm>
            <a:off x="2536921" y="44716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LSU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008A3B-0F66-B4F7-D130-18B56134BDAB}"/>
              </a:ext>
            </a:extLst>
          </p:cNvPr>
          <p:cNvSpPr/>
          <p:nvPr/>
        </p:nvSpPr>
        <p:spPr>
          <a:xfrm>
            <a:off x="8519181" y="446038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Loyola Chi.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B314361-C22A-1E30-4CA9-B78640EEAB38}"/>
              </a:ext>
            </a:extLst>
          </p:cNvPr>
          <p:cNvSpPr/>
          <p:nvPr/>
        </p:nvSpPr>
        <p:spPr>
          <a:xfrm>
            <a:off x="8539385" y="23871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A3BD0B5-90DE-B089-4E18-D91E62D98E57}"/>
              </a:ext>
            </a:extLst>
          </p:cNvPr>
          <p:cNvSpPr/>
          <p:nvPr/>
        </p:nvSpPr>
        <p:spPr>
          <a:xfrm>
            <a:off x="2550722" y="53146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BYU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243E4AE-2EE8-5E54-38C2-DD1BDF1E4D8C}"/>
              </a:ext>
            </a:extLst>
          </p:cNvPr>
          <p:cNvSpPr/>
          <p:nvPr/>
        </p:nvSpPr>
        <p:spPr>
          <a:xfrm>
            <a:off x="8493292" y="46293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9ADD99F-6066-5E19-CC96-28F954F3D862}"/>
              </a:ext>
            </a:extLst>
          </p:cNvPr>
          <p:cNvSpPr/>
          <p:nvPr/>
        </p:nvSpPr>
        <p:spPr>
          <a:xfrm>
            <a:off x="7779315" y="500317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F6BFF6E-5CCF-8671-213E-1C2F635F5455}"/>
              </a:ext>
            </a:extLst>
          </p:cNvPr>
          <p:cNvSpPr/>
          <p:nvPr/>
        </p:nvSpPr>
        <p:spPr>
          <a:xfrm>
            <a:off x="8548520" y="310349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477D477-1D56-E69C-3603-E189D79D8DAF}"/>
              </a:ext>
            </a:extLst>
          </p:cNvPr>
          <p:cNvSpPr/>
          <p:nvPr/>
        </p:nvSpPr>
        <p:spPr>
          <a:xfrm>
            <a:off x="2573391" y="30874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8BD98DB-7BA0-56CB-8C4A-A4777A652D8E}"/>
              </a:ext>
            </a:extLst>
          </p:cNvPr>
          <p:cNvSpPr/>
          <p:nvPr/>
        </p:nvSpPr>
        <p:spPr>
          <a:xfrm>
            <a:off x="8449771" y="51063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 St.</a:t>
            </a:r>
          </a:p>
        </p:txBody>
      </p:sp>
      <p:sp>
        <p:nvSpPr>
          <p:cNvPr id="26624" name="Rectangle 26623">
            <a:extLst>
              <a:ext uri="{FF2B5EF4-FFF2-40B4-BE49-F238E27FC236}">
                <a16:creationId xmlns:a16="http://schemas.microsoft.com/office/drawing/2014/main" id="{44274C00-82AD-3BBE-FC05-0DA571EB254E}"/>
              </a:ext>
            </a:extLst>
          </p:cNvPr>
          <p:cNvSpPr/>
          <p:nvPr/>
        </p:nvSpPr>
        <p:spPr>
          <a:xfrm>
            <a:off x="8548519" y="32651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26625" name="Rectangle 26624">
            <a:extLst>
              <a:ext uri="{FF2B5EF4-FFF2-40B4-BE49-F238E27FC236}">
                <a16:creationId xmlns:a16="http://schemas.microsoft.com/office/drawing/2014/main" id="{3BD7DE37-8ED6-0661-6E00-6CF2A8EA16F9}"/>
              </a:ext>
            </a:extLst>
          </p:cNvPr>
          <p:cNvSpPr/>
          <p:nvPr/>
        </p:nvSpPr>
        <p:spPr>
          <a:xfrm>
            <a:off x="2539502" y="17313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26626" name="Rectangle 26625">
            <a:extLst>
              <a:ext uri="{FF2B5EF4-FFF2-40B4-BE49-F238E27FC236}">
                <a16:creationId xmlns:a16="http://schemas.microsoft.com/office/drawing/2014/main" id="{C99A7451-80B0-ADB2-0B46-E4DF1EC7F2C5}"/>
              </a:ext>
            </a:extLst>
          </p:cNvPr>
          <p:cNvSpPr/>
          <p:nvPr/>
        </p:nvSpPr>
        <p:spPr>
          <a:xfrm>
            <a:off x="2534957" y="325712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26627" name="Rectangle 26626">
            <a:extLst>
              <a:ext uri="{FF2B5EF4-FFF2-40B4-BE49-F238E27FC236}">
                <a16:creationId xmlns:a16="http://schemas.microsoft.com/office/drawing/2014/main" id="{3D3FD509-53B3-D2B5-AF7D-E0CED83840EB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2-40 RIGHT</a:t>
            </a:r>
          </a:p>
        </p:txBody>
      </p:sp>
      <p:sp>
        <p:nvSpPr>
          <p:cNvPr id="26630" name="Rectangle 26629">
            <a:extLst>
              <a:ext uri="{FF2B5EF4-FFF2-40B4-BE49-F238E27FC236}">
                <a16:creationId xmlns:a16="http://schemas.microsoft.com/office/drawing/2014/main" id="{01D59DAB-AEB7-1E9A-84DF-1F8850DF1457}"/>
              </a:ext>
            </a:extLst>
          </p:cNvPr>
          <p:cNvSpPr/>
          <p:nvPr/>
        </p:nvSpPr>
        <p:spPr>
          <a:xfrm>
            <a:off x="8486393" y="598224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Rutgers</a:t>
            </a:r>
          </a:p>
        </p:txBody>
      </p:sp>
    </p:spTree>
    <p:extLst>
      <p:ext uri="{BB962C8B-B14F-4D97-AF65-F5344CB8AC3E}">
        <p14:creationId xmlns:p14="http://schemas.microsoft.com/office/powerpoint/2010/main" val="3910000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>
            <a:extLst>
              <a:ext uri="{FF2B5EF4-FFF2-40B4-BE49-F238E27FC236}">
                <a16:creationId xmlns:a16="http://schemas.microsoft.com/office/drawing/2014/main" id="{16ABF850-B5B7-33BA-3C34-B06B7AEF7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0"/>
            <a:ext cx="8959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23FAFC-C961-81CB-B772-CC0A8678B2B5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3-38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38278C-CBC9-1C00-0CE5-6EA3CD1B99A4}"/>
              </a:ext>
            </a:extLst>
          </p:cNvPr>
          <p:cNvSpPr/>
          <p:nvPr/>
        </p:nvSpPr>
        <p:spPr>
          <a:xfrm>
            <a:off x="8519182" y="650477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C75601-0DD5-2E45-6ADB-6A1F5F94DD03}"/>
              </a:ext>
            </a:extLst>
          </p:cNvPr>
          <p:cNvSpPr/>
          <p:nvPr/>
        </p:nvSpPr>
        <p:spPr>
          <a:xfrm>
            <a:off x="7757182" y="63586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284D48-3023-1FC9-6674-3EDF0ABC10EA}"/>
              </a:ext>
            </a:extLst>
          </p:cNvPr>
          <p:cNvSpPr/>
          <p:nvPr/>
        </p:nvSpPr>
        <p:spPr>
          <a:xfrm>
            <a:off x="7052989" y="60053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875A61-FFF1-EA2F-4582-61EF26190514}"/>
              </a:ext>
            </a:extLst>
          </p:cNvPr>
          <p:cNvSpPr/>
          <p:nvPr/>
        </p:nvSpPr>
        <p:spPr>
          <a:xfrm>
            <a:off x="6296244" y="52989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55B70-6ACB-B74F-8965-B1202862AD4C}"/>
              </a:ext>
            </a:extLst>
          </p:cNvPr>
          <p:cNvSpPr/>
          <p:nvPr/>
        </p:nvSpPr>
        <p:spPr>
          <a:xfrm>
            <a:off x="6643085" y="38019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Houston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990EB-B15B-A6BD-90F8-9CE677C4C601}"/>
              </a:ext>
            </a:extLst>
          </p:cNvPr>
          <p:cNvSpPr/>
          <p:nvPr/>
        </p:nvSpPr>
        <p:spPr>
          <a:xfrm>
            <a:off x="2574372" y="122617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AC4435-C3E7-29EA-5246-E89DCDE08FAC}"/>
              </a:ext>
            </a:extLst>
          </p:cNvPr>
          <p:cNvSpPr/>
          <p:nvPr/>
        </p:nvSpPr>
        <p:spPr>
          <a:xfrm>
            <a:off x="3261816" y="13972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7C1666-4D9C-B0FC-0B5C-0C0C96AEBC54}"/>
              </a:ext>
            </a:extLst>
          </p:cNvPr>
          <p:cNvSpPr/>
          <p:nvPr/>
        </p:nvSpPr>
        <p:spPr>
          <a:xfrm>
            <a:off x="3976521" y="17079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0A9E20-EB30-FA39-C20C-A80615F8F6D7}"/>
              </a:ext>
            </a:extLst>
          </p:cNvPr>
          <p:cNvSpPr/>
          <p:nvPr/>
        </p:nvSpPr>
        <p:spPr>
          <a:xfrm>
            <a:off x="4706990" y="23102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7E845C-E290-F78F-805B-698B5A51870C}"/>
              </a:ext>
            </a:extLst>
          </p:cNvPr>
          <p:cNvSpPr/>
          <p:nvPr/>
        </p:nvSpPr>
        <p:spPr>
          <a:xfrm>
            <a:off x="4454747" y="378286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15DDA5-2DDB-E9DF-D70D-7AE27E26647A}"/>
              </a:ext>
            </a:extLst>
          </p:cNvPr>
          <p:cNvSpPr/>
          <p:nvPr/>
        </p:nvSpPr>
        <p:spPr>
          <a:xfrm>
            <a:off x="8519180" y="12320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BC8753-77B1-4412-1356-74B276A83881}"/>
              </a:ext>
            </a:extLst>
          </p:cNvPr>
          <p:cNvSpPr/>
          <p:nvPr/>
        </p:nvSpPr>
        <p:spPr>
          <a:xfrm>
            <a:off x="7811381" y="137394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2479B6-4F9A-72A9-C2AC-C756725B871A}"/>
              </a:ext>
            </a:extLst>
          </p:cNvPr>
          <p:cNvSpPr/>
          <p:nvPr/>
        </p:nvSpPr>
        <p:spPr>
          <a:xfrm>
            <a:off x="7052987" y="16840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BD5859-AB56-592B-0853-DD304592D833}"/>
              </a:ext>
            </a:extLst>
          </p:cNvPr>
          <p:cNvSpPr/>
          <p:nvPr/>
        </p:nvSpPr>
        <p:spPr>
          <a:xfrm>
            <a:off x="6370915" y="23571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79205A-5084-22A6-D15B-29F8BC1F7E68}"/>
              </a:ext>
            </a:extLst>
          </p:cNvPr>
          <p:cNvSpPr/>
          <p:nvPr/>
        </p:nvSpPr>
        <p:spPr>
          <a:xfrm>
            <a:off x="5548916" y="38019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856BF9-769B-81A7-4D12-79D85B79D23F}"/>
              </a:ext>
            </a:extLst>
          </p:cNvPr>
          <p:cNvSpPr/>
          <p:nvPr/>
        </p:nvSpPr>
        <p:spPr>
          <a:xfrm>
            <a:off x="2573391" y="64767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Alabama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30DD1C-FA85-35EC-1C0B-E76538335FD0}"/>
              </a:ext>
            </a:extLst>
          </p:cNvPr>
          <p:cNvSpPr/>
          <p:nvPr/>
        </p:nvSpPr>
        <p:spPr>
          <a:xfrm>
            <a:off x="3261818" y="633056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Alabama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6C9CEF-8B95-D86C-903F-F6BCC99ACA78}"/>
              </a:ext>
            </a:extLst>
          </p:cNvPr>
          <p:cNvSpPr/>
          <p:nvPr/>
        </p:nvSpPr>
        <p:spPr>
          <a:xfrm>
            <a:off x="3976522" y="60061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Alabama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C03A1D-71AC-3B71-B991-2EC91D85CAB0}"/>
              </a:ext>
            </a:extLst>
          </p:cNvPr>
          <p:cNvSpPr/>
          <p:nvPr/>
        </p:nvSpPr>
        <p:spPr>
          <a:xfrm>
            <a:off x="4781660" y="532746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Alabama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01C96A-F00C-5A33-407A-0339FFBDDDB9}"/>
              </a:ext>
            </a:extLst>
          </p:cNvPr>
          <p:cNvSpPr/>
          <p:nvPr/>
        </p:nvSpPr>
        <p:spPr>
          <a:xfrm>
            <a:off x="2534957" y="37758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91F0AA-E370-A04D-8A81-F83DFE7F0CA5}"/>
              </a:ext>
            </a:extLst>
          </p:cNvPr>
          <p:cNvSpPr/>
          <p:nvPr/>
        </p:nvSpPr>
        <p:spPr>
          <a:xfrm>
            <a:off x="3244405" y="359485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F5EF4D-5A61-BB15-ADED-F388A87487CB}"/>
              </a:ext>
            </a:extLst>
          </p:cNvPr>
          <p:cNvSpPr/>
          <p:nvPr/>
        </p:nvSpPr>
        <p:spPr>
          <a:xfrm>
            <a:off x="3976521" y="326770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67AF04-A17B-0F44-6DF9-79EB69C1E135}"/>
              </a:ext>
            </a:extLst>
          </p:cNvPr>
          <p:cNvSpPr/>
          <p:nvPr/>
        </p:nvSpPr>
        <p:spPr>
          <a:xfrm>
            <a:off x="2573390" y="39810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870900-768B-0BF7-AD15-7897B1908BD9}"/>
              </a:ext>
            </a:extLst>
          </p:cNvPr>
          <p:cNvSpPr/>
          <p:nvPr/>
        </p:nvSpPr>
        <p:spPr>
          <a:xfrm>
            <a:off x="3261817" y="41362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EC2065-B844-D40A-3498-CC57B1456666}"/>
              </a:ext>
            </a:extLst>
          </p:cNvPr>
          <p:cNvSpPr/>
          <p:nvPr/>
        </p:nvSpPr>
        <p:spPr>
          <a:xfrm>
            <a:off x="3976521" y="44162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15D734-BC11-87EC-167A-97576A3EE673}"/>
              </a:ext>
            </a:extLst>
          </p:cNvPr>
          <p:cNvSpPr/>
          <p:nvPr/>
        </p:nvSpPr>
        <p:spPr>
          <a:xfrm>
            <a:off x="8486394" y="39535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Illinois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955126-FB10-A28B-D652-043CEFD4527A}"/>
              </a:ext>
            </a:extLst>
          </p:cNvPr>
          <p:cNvSpPr/>
          <p:nvPr/>
        </p:nvSpPr>
        <p:spPr>
          <a:xfrm>
            <a:off x="7811381" y="413808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Illinois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DE458C-6CFA-F417-583C-EF3A5CC5C0CA}"/>
              </a:ext>
            </a:extLst>
          </p:cNvPr>
          <p:cNvSpPr/>
          <p:nvPr/>
        </p:nvSpPr>
        <p:spPr>
          <a:xfrm>
            <a:off x="7067661" y="44127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Illinois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B2E09DE-72AA-2F89-4EFB-200C286E30C5}"/>
              </a:ext>
            </a:extLst>
          </p:cNvPr>
          <p:cNvSpPr/>
          <p:nvPr/>
        </p:nvSpPr>
        <p:spPr>
          <a:xfrm>
            <a:off x="8508527" y="37559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Ohio St.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902B7F-E07B-F6DB-667C-499FF8B074BB}"/>
              </a:ext>
            </a:extLst>
          </p:cNvPr>
          <p:cNvSpPr/>
          <p:nvPr/>
        </p:nvSpPr>
        <p:spPr>
          <a:xfrm>
            <a:off x="7779315" y="36139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Ohio St.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AC0153-8331-27E1-FB9B-975CC263A21A}"/>
              </a:ext>
            </a:extLst>
          </p:cNvPr>
          <p:cNvSpPr/>
          <p:nvPr/>
        </p:nvSpPr>
        <p:spPr>
          <a:xfrm>
            <a:off x="7052986" y="325196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Ohio St.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29E7AF-DD82-2387-D48A-2938941C0861}"/>
              </a:ext>
            </a:extLst>
          </p:cNvPr>
          <p:cNvSpPr/>
          <p:nvPr/>
        </p:nvSpPr>
        <p:spPr>
          <a:xfrm>
            <a:off x="2573387" y="190387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631029-35BF-99B3-E8A9-9F2849A7E4A6}"/>
              </a:ext>
            </a:extLst>
          </p:cNvPr>
          <p:cNvSpPr/>
          <p:nvPr/>
        </p:nvSpPr>
        <p:spPr>
          <a:xfrm>
            <a:off x="3340650" y="223529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348AEF-49C9-BCFA-1737-7C3AE5A5A116}"/>
              </a:ext>
            </a:extLst>
          </p:cNvPr>
          <p:cNvSpPr/>
          <p:nvPr/>
        </p:nvSpPr>
        <p:spPr>
          <a:xfrm>
            <a:off x="2538518" y="51409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6B8D8B-3CA2-AFD8-0FEE-2CDE01F9512D}"/>
              </a:ext>
            </a:extLst>
          </p:cNvPr>
          <p:cNvSpPr/>
          <p:nvPr/>
        </p:nvSpPr>
        <p:spPr>
          <a:xfrm>
            <a:off x="8463342" y="58353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959BD5-E5A3-FA27-8441-2683A46EE94E}"/>
              </a:ext>
            </a:extLst>
          </p:cNvPr>
          <p:cNvSpPr/>
          <p:nvPr/>
        </p:nvSpPr>
        <p:spPr>
          <a:xfrm>
            <a:off x="2573387" y="46312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Colorado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5FBD48-5165-D428-59C6-E861975A398A}"/>
              </a:ext>
            </a:extLst>
          </p:cNvPr>
          <p:cNvSpPr/>
          <p:nvPr/>
        </p:nvSpPr>
        <p:spPr>
          <a:xfrm>
            <a:off x="3303284" y="497357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Colorado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5D6A9D-C333-2CA5-E17B-95A317A68667}"/>
              </a:ext>
            </a:extLst>
          </p:cNvPr>
          <p:cNvSpPr/>
          <p:nvPr/>
        </p:nvSpPr>
        <p:spPr>
          <a:xfrm>
            <a:off x="7733857" y="549379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D75753-83F4-AB13-1A58-C50B10026080}"/>
              </a:ext>
            </a:extLst>
          </p:cNvPr>
          <p:cNvSpPr/>
          <p:nvPr/>
        </p:nvSpPr>
        <p:spPr>
          <a:xfrm>
            <a:off x="8548520" y="310349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11B39-2060-FD2E-67F0-900FF40F5CDA}"/>
              </a:ext>
            </a:extLst>
          </p:cNvPr>
          <p:cNvSpPr/>
          <p:nvPr/>
        </p:nvSpPr>
        <p:spPr>
          <a:xfrm>
            <a:off x="7757181" y="27166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8BAB72-06C5-CA03-22EC-DB65831D1B4A}"/>
              </a:ext>
            </a:extLst>
          </p:cNvPr>
          <p:cNvSpPr/>
          <p:nvPr/>
        </p:nvSpPr>
        <p:spPr>
          <a:xfrm>
            <a:off x="8497452" y="52979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San Diego St.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1F70D29-E038-EF5E-2937-F01B6F6DFB9C}"/>
              </a:ext>
            </a:extLst>
          </p:cNvPr>
          <p:cNvSpPr/>
          <p:nvPr/>
        </p:nvSpPr>
        <p:spPr>
          <a:xfrm>
            <a:off x="7757181" y="550496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2F8310-8FCD-3C2E-BCEA-4943C5245C3E}"/>
              </a:ext>
            </a:extLst>
          </p:cNvPr>
          <p:cNvSpPr/>
          <p:nvPr/>
        </p:nvSpPr>
        <p:spPr>
          <a:xfrm>
            <a:off x="8519181" y="446038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Loyola Chi.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0F71AE-2723-891C-65DB-46AECB13BE5C}"/>
              </a:ext>
            </a:extLst>
          </p:cNvPr>
          <p:cNvSpPr/>
          <p:nvPr/>
        </p:nvSpPr>
        <p:spPr>
          <a:xfrm>
            <a:off x="2536921" y="44716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LSU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8F2CA5-8789-DF0B-95D4-A7DA749793FC}"/>
              </a:ext>
            </a:extLst>
          </p:cNvPr>
          <p:cNvSpPr/>
          <p:nvPr/>
        </p:nvSpPr>
        <p:spPr>
          <a:xfrm>
            <a:off x="2573387" y="23871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919FE41-9C71-CFB4-B433-90F7EE70F2D6}"/>
              </a:ext>
            </a:extLst>
          </p:cNvPr>
          <p:cNvSpPr/>
          <p:nvPr/>
        </p:nvSpPr>
        <p:spPr>
          <a:xfrm>
            <a:off x="8548522" y="17418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A720823-7A05-AC3C-A2CE-2EE78A4C5202}"/>
              </a:ext>
            </a:extLst>
          </p:cNvPr>
          <p:cNvSpPr/>
          <p:nvPr/>
        </p:nvSpPr>
        <p:spPr>
          <a:xfrm>
            <a:off x="8539385" y="23871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C87D1CB-4178-9EE6-42EF-AAF117C99A69}"/>
              </a:ext>
            </a:extLst>
          </p:cNvPr>
          <p:cNvSpPr/>
          <p:nvPr/>
        </p:nvSpPr>
        <p:spPr>
          <a:xfrm>
            <a:off x="2573387" y="30862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A9F076-7F3B-D980-B5B0-0FC3ECB9FA0D}"/>
              </a:ext>
            </a:extLst>
          </p:cNvPr>
          <p:cNvSpPr/>
          <p:nvPr/>
        </p:nvSpPr>
        <p:spPr>
          <a:xfrm>
            <a:off x="7790372" y="22643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ACF8EC-BAA7-FC4C-CC9C-731DCF01A436}"/>
              </a:ext>
            </a:extLst>
          </p:cNvPr>
          <p:cNvSpPr/>
          <p:nvPr/>
        </p:nvSpPr>
        <p:spPr>
          <a:xfrm>
            <a:off x="3234441" y="27455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AA075C3-35C7-D44D-7B3F-06B9E190CE27}"/>
              </a:ext>
            </a:extLst>
          </p:cNvPr>
          <p:cNvSpPr/>
          <p:nvPr/>
        </p:nvSpPr>
        <p:spPr>
          <a:xfrm>
            <a:off x="2560361" y="58353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B4D9A92-7700-800A-5F5A-E99C42A46249}"/>
              </a:ext>
            </a:extLst>
          </p:cNvPr>
          <p:cNvSpPr/>
          <p:nvPr/>
        </p:nvSpPr>
        <p:spPr>
          <a:xfrm>
            <a:off x="3232910" y="551607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C63FA21-BDB4-184D-8F73-87BD9B9CE8B6}"/>
              </a:ext>
            </a:extLst>
          </p:cNvPr>
          <p:cNvSpPr/>
          <p:nvPr/>
        </p:nvSpPr>
        <p:spPr>
          <a:xfrm>
            <a:off x="2538518" y="25781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2EDC672-E732-42E3-011F-0EB6C0CBDB3E}"/>
              </a:ext>
            </a:extLst>
          </p:cNvPr>
          <p:cNvSpPr/>
          <p:nvPr/>
        </p:nvSpPr>
        <p:spPr>
          <a:xfrm>
            <a:off x="2663387" y="59970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Connecticut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2E756FF-5B97-F384-B035-925B0DF8D8EB}"/>
              </a:ext>
            </a:extLst>
          </p:cNvPr>
          <p:cNvSpPr/>
          <p:nvPr/>
        </p:nvSpPr>
        <p:spPr>
          <a:xfrm>
            <a:off x="8449771" y="51063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 St.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DC767CB-A42F-55A9-0BC8-836AC8B21933}"/>
              </a:ext>
            </a:extLst>
          </p:cNvPr>
          <p:cNvSpPr/>
          <p:nvPr/>
        </p:nvSpPr>
        <p:spPr>
          <a:xfrm>
            <a:off x="7733856" y="49436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27648" name="Rectangle 27647">
            <a:extLst>
              <a:ext uri="{FF2B5EF4-FFF2-40B4-BE49-F238E27FC236}">
                <a16:creationId xmlns:a16="http://schemas.microsoft.com/office/drawing/2014/main" id="{A32D9324-86B0-8A28-81B8-ECFAB088753A}"/>
              </a:ext>
            </a:extLst>
          </p:cNvPr>
          <p:cNvSpPr/>
          <p:nvPr/>
        </p:nvSpPr>
        <p:spPr>
          <a:xfrm>
            <a:off x="2550722" y="53146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BYU</a:t>
            </a:r>
          </a:p>
        </p:txBody>
      </p:sp>
      <p:sp>
        <p:nvSpPr>
          <p:cNvPr id="27649" name="Rectangle 27648">
            <a:extLst>
              <a:ext uri="{FF2B5EF4-FFF2-40B4-BE49-F238E27FC236}">
                <a16:creationId xmlns:a16="http://schemas.microsoft.com/office/drawing/2014/main" id="{E5C6CE6F-1394-3573-C908-8C87FB042BBC}"/>
              </a:ext>
            </a:extLst>
          </p:cNvPr>
          <p:cNvSpPr/>
          <p:nvPr/>
        </p:nvSpPr>
        <p:spPr>
          <a:xfrm>
            <a:off x="8493292" y="46293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27651" name="Rectangle 27650">
            <a:extLst>
              <a:ext uri="{FF2B5EF4-FFF2-40B4-BE49-F238E27FC236}">
                <a16:creationId xmlns:a16="http://schemas.microsoft.com/office/drawing/2014/main" id="{891F2B8C-693E-9E73-EF59-00C4F32BAB00}"/>
              </a:ext>
            </a:extLst>
          </p:cNvPr>
          <p:cNvSpPr/>
          <p:nvPr/>
        </p:nvSpPr>
        <p:spPr>
          <a:xfrm>
            <a:off x="8514637" y="18938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27652" name="Rectangle 27651">
            <a:extLst>
              <a:ext uri="{FF2B5EF4-FFF2-40B4-BE49-F238E27FC236}">
                <a16:creationId xmlns:a16="http://schemas.microsoft.com/office/drawing/2014/main" id="{5C00F770-DC9C-36B5-3F96-19A52D855C4D}"/>
              </a:ext>
            </a:extLst>
          </p:cNvPr>
          <p:cNvSpPr/>
          <p:nvPr/>
        </p:nvSpPr>
        <p:spPr>
          <a:xfrm>
            <a:off x="8519181" y="26044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27653" name="Rectangle 27652">
            <a:extLst>
              <a:ext uri="{FF2B5EF4-FFF2-40B4-BE49-F238E27FC236}">
                <a16:creationId xmlns:a16="http://schemas.microsoft.com/office/drawing/2014/main" id="{A0975441-3608-E545-A764-172A6F6161B5}"/>
              </a:ext>
            </a:extLst>
          </p:cNvPr>
          <p:cNvSpPr/>
          <p:nvPr/>
        </p:nvSpPr>
        <p:spPr>
          <a:xfrm>
            <a:off x="8548519" y="32651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27654" name="Rectangle 27653">
            <a:extLst>
              <a:ext uri="{FF2B5EF4-FFF2-40B4-BE49-F238E27FC236}">
                <a16:creationId xmlns:a16="http://schemas.microsoft.com/office/drawing/2014/main" id="{6349C4B9-BD99-2354-1645-E61090DB173E}"/>
              </a:ext>
            </a:extLst>
          </p:cNvPr>
          <p:cNvSpPr/>
          <p:nvPr/>
        </p:nvSpPr>
        <p:spPr>
          <a:xfrm>
            <a:off x="2573387" y="32723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VCU</a:t>
            </a:r>
          </a:p>
        </p:txBody>
      </p:sp>
      <p:sp>
        <p:nvSpPr>
          <p:cNvPr id="27655" name="Rectangle 27654">
            <a:extLst>
              <a:ext uri="{FF2B5EF4-FFF2-40B4-BE49-F238E27FC236}">
                <a16:creationId xmlns:a16="http://schemas.microsoft.com/office/drawing/2014/main" id="{00D12C94-1015-D17B-705D-A776D9BD511B}"/>
              </a:ext>
            </a:extLst>
          </p:cNvPr>
          <p:cNvSpPr/>
          <p:nvPr/>
        </p:nvSpPr>
        <p:spPr>
          <a:xfrm>
            <a:off x="2539502" y="17313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27656" name="Rectangle 27655">
            <a:extLst>
              <a:ext uri="{FF2B5EF4-FFF2-40B4-BE49-F238E27FC236}">
                <a16:creationId xmlns:a16="http://schemas.microsoft.com/office/drawing/2014/main" id="{F97A4B30-27C9-2E0E-6BC0-371AA3E0BFC8}"/>
              </a:ext>
            </a:extLst>
          </p:cNvPr>
          <p:cNvSpPr/>
          <p:nvPr/>
        </p:nvSpPr>
        <p:spPr>
          <a:xfrm>
            <a:off x="8486393" y="598224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Rutgers</a:t>
            </a:r>
          </a:p>
        </p:txBody>
      </p:sp>
    </p:spTree>
    <p:extLst>
      <p:ext uri="{BB962C8B-B14F-4D97-AF65-F5344CB8AC3E}">
        <p14:creationId xmlns:p14="http://schemas.microsoft.com/office/powerpoint/2010/main" val="4275415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>
            <a:extLst>
              <a:ext uri="{FF2B5EF4-FFF2-40B4-BE49-F238E27FC236}">
                <a16:creationId xmlns:a16="http://schemas.microsoft.com/office/drawing/2014/main" id="{B5AFC287-4898-54A9-7A4A-1E83B60C3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0"/>
            <a:ext cx="8959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794802F-6C41-A2CB-67C8-A640FBB45C05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4-31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652458-5E6B-9F46-8E99-D29E71C1A999}"/>
              </a:ext>
            </a:extLst>
          </p:cNvPr>
          <p:cNvSpPr/>
          <p:nvPr/>
        </p:nvSpPr>
        <p:spPr>
          <a:xfrm>
            <a:off x="8519182" y="650477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B57914-BEAC-7B76-D80A-CEF601D410F2}"/>
              </a:ext>
            </a:extLst>
          </p:cNvPr>
          <p:cNvSpPr/>
          <p:nvPr/>
        </p:nvSpPr>
        <p:spPr>
          <a:xfrm>
            <a:off x="7757182" y="63586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0DAD8D-1664-0EFA-71C6-C03C3C5D6ED4}"/>
              </a:ext>
            </a:extLst>
          </p:cNvPr>
          <p:cNvSpPr/>
          <p:nvPr/>
        </p:nvSpPr>
        <p:spPr>
          <a:xfrm>
            <a:off x="7052989" y="60053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5EA591-B374-B573-A999-98B619F7CB83}"/>
              </a:ext>
            </a:extLst>
          </p:cNvPr>
          <p:cNvSpPr/>
          <p:nvPr/>
        </p:nvSpPr>
        <p:spPr>
          <a:xfrm>
            <a:off x="6296244" y="52989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CB55B3-B32C-69EC-92BB-C03D81F1D5D1}"/>
              </a:ext>
            </a:extLst>
          </p:cNvPr>
          <p:cNvSpPr/>
          <p:nvPr/>
        </p:nvSpPr>
        <p:spPr>
          <a:xfrm>
            <a:off x="6643085" y="38019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Houston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9D718E-9F78-7281-F910-9E07B45D4F25}"/>
              </a:ext>
            </a:extLst>
          </p:cNvPr>
          <p:cNvSpPr/>
          <p:nvPr/>
        </p:nvSpPr>
        <p:spPr>
          <a:xfrm>
            <a:off x="5548916" y="38019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Houston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CB0FF4-6E7B-F59A-13DD-3D7BBB05DAE5}"/>
              </a:ext>
            </a:extLst>
          </p:cNvPr>
          <p:cNvSpPr/>
          <p:nvPr/>
        </p:nvSpPr>
        <p:spPr>
          <a:xfrm>
            <a:off x="2574372" y="122617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5CCB68-B5BC-D905-9B11-02D664206C32}"/>
              </a:ext>
            </a:extLst>
          </p:cNvPr>
          <p:cNvSpPr/>
          <p:nvPr/>
        </p:nvSpPr>
        <p:spPr>
          <a:xfrm>
            <a:off x="3261816" y="13972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3E6C69-6B02-6602-39AA-DE5B76B835E7}"/>
              </a:ext>
            </a:extLst>
          </p:cNvPr>
          <p:cNvSpPr/>
          <p:nvPr/>
        </p:nvSpPr>
        <p:spPr>
          <a:xfrm>
            <a:off x="3976521" y="17079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E4A31-28BA-93D1-AC2D-A1109224ADB3}"/>
              </a:ext>
            </a:extLst>
          </p:cNvPr>
          <p:cNvSpPr/>
          <p:nvPr/>
        </p:nvSpPr>
        <p:spPr>
          <a:xfrm>
            <a:off x="4706990" y="23102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A33E2D-684F-8AF1-CB04-1D57853B8D47}"/>
              </a:ext>
            </a:extLst>
          </p:cNvPr>
          <p:cNvSpPr/>
          <p:nvPr/>
        </p:nvSpPr>
        <p:spPr>
          <a:xfrm>
            <a:off x="4454747" y="378286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6957D3-C89A-E0CA-1CBE-1C109220B23D}"/>
              </a:ext>
            </a:extLst>
          </p:cNvPr>
          <p:cNvSpPr/>
          <p:nvPr/>
        </p:nvSpPr>
        <p:spPr>
          <a:xfrm>
            <a:off x="2573391" y="64767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Alabama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B535C4-0F44-46CC-4D49-8B87C596FAD7}"/>
              </a:ext>
            </a:extLst>
          </p:cNvPr>
          <p:cNvSpPr/>
          <p:nvPr/>
        </p:nvSpPr>
        <p:spPr>
          <a:xfrm>
            <a:off x="3261818" y="633056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Alabama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E83F10-26B9-FA72-7480-312D0D2E8A77}"/>
              </a:ext>
            </a:extLst>
          </p:cNvPr>
          <p:cNvSpPr/>
          <p:nvPr/>
        </p:nvSpPr>
        <p:spPr>
          <a:xfrm>
            <a:off x="3976522" y="60061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Alabama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2BBB66-078E-F53F-8D37-2E6990895E59}"/>
              </a:ext>
            </a:extLst>
          </p:cNvPr>
          <p:cNvSpPr/>
          <p:nvPr/>
        </p:nvSpPr>
        <p:spPr>
          <a:xfrm>
            <a:off x="4706990" y="52979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Alabama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815FE0-98E9-8890-7257-09EA4FC59A26}"/>
              </a:ext>
            </a:extLst>
          </p:cNvPr>
          <p:cNvSpPr/>
          <p:nvPr/>
        </p:nvSpPr>
        <p:spPr>
          <a:xfrm>
            <a:off x="2538683" y="25985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Drake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4CA30F-78B4-E187-0A1A-57F4286E7E51}"/>
              </a:ext>
            </a:extLst>
          </p:cNvPr>
          <p:cNvSpPr/>
          <p:nvPr/>
        </p:nvSpPr>
        <p:spPr>
          <a:xfrm>
            <a:off x="3261816" y="27607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Drake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1FF2E4-67FA-BDE4-C2CA-86C29034A55F}"/>
              </a:ext>
            </a:extLst>
          </p:cNvPr>
          <p:cNvSpPr/>
          <p:nvPr/>
        </p:nvSpPr>
        <p:spPr>
          <a:xfrm>
            <a:off x="3976521" y="32735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Drake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F16F34-B53F-9C86-9A2C-E93924D53623}"/>
              </a:ext>
            </a:extLst>
          </p:cNvPr>
          <p:cNvSpPr/>
          <p:nvPr/>
        </p:nvSpPr>
        <p:spPr>
          <a:xfrm>
            <a:off x="8486394" y="39535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Illinois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30C66F-59EF-91AA-9DAC-EA217DBF06A1}"/>
              </a:ext>
            </a:extLst>
          </p:cNvPr>
          <p:cNvSpPr/>
          <p:nvPr/>
        </p:nvSpPr>
        <p:spPr>
          <a:xfrm>
            <a:off x="7811381" y="413808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Illinois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8D4077-96A9-9E9F-85A9-9F11F0541FAE}"/>
              </a:ext>
            </a:extLst>
          </p:cNvPr>
          <p:cNvSpPr/>
          <p:nvPr/>
        </p:nvSpPr>
        <p:spPr>
          <a:xfrm>
            <a:off x="7067661" y="44127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Illinois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CD89CB-9D81-C855-169E-1ACBF59A1F83}"/>
              </a:ext>
            </a:extLst>
          </p:cNvPr>
          <p:cNvSpPr/>
          <p:nvPr/>
        </p:nvSpPr>
        <p:spPr>
          <a:xfrm>
            <a:off x="8519181" y="446038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Loyola Chi.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5C7DF5-3D06-E837-4922-6FFBCF23BB36}"/>
              </a:ext>
            </a:extLst>
          </p:cNvPr>
          <p:cNvSpPr/>
          <p:nvPr/>
        </p:nvSpPr>
        <p:spPr>
          <a:xfrm>
            <a:off x="8497452" y="52979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San Diego St.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0A0137-1E51-20BD-4801-F25CD140BCD2}"/>
              </a:ext>
            </a:extLst>
          </p:cNvPr>
          <p:cNvSpPr/>
          <p:nvPr/>
        </p:nvSpPr>
        <p:spPr>
          <a:xfrm>
            <a:off x="7757181" y="550496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San Diego St.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7F619B-B24F-19FB-ACFB-C5F23ED6B40D}"/>
              </a:ext>
            </a:extLst>
          </p:cNvPr>
          <p:cNvSpPr/>
          <p:nvPr/>
        </p:nvSpPr>
        <p:spPr>
          <a:xfrm>
            <a:off x="2573387" y="46312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Colorado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27ED5E-C690-AA04-2D65-E51F187AD870}"/>
              </a:ext>
            </a:extLst>
          </p:cNvPr>
          <p:cNvSpPr/>
          <p:nvPr/>
        </p:nvSpPr>
        <p:spPr>
          <a:xfrm>
            <a:off x="8433456" y="584309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Morehead St.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FEAC4B-592E-FDED-D643-63A19026E79C}"/>
              </a:ext>
            </a:extLst>
          </p:cNvPr>
          <p:cNvSpPr/>
          <p:nvPr/>
        </p:nvSpPr>
        <p:spPr>
          <a:xfrm>
            <a:off x="8519180" y="598925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E87771-12CB-117C-029C-9E03AA6A8A56}"/>
              </a:ext>
            </a:extLst>
          </p:cNvPr>
          <p:cNvSpPr/>
          <p:nvPr/>
        </p:nvSpPr>
        <p:spPr>
          <a:xfrm>
            <a:off x="3261815" y="49594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Colorado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223F95-0832-36A8-7B74-6412DD6F2090}"/>
              </a:ext>
            </a:extLst>
          </p:cNvPr>
          <p:cNvSpPr/>
          <p:nvPr/>
        </p:nvSpPr>
        <p:spPr>
          <a:xfrm>
            <a:off x="4010243" y="44079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Colorado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2502C6-ABE4-FEB7-5482-93147B5266E7}"/>
              </a:ext>
            </a:extLst>
          </p:cNvPr>
          <p:cNvSpPr/>
          <p:nvPr/>
        </p:nvSpPr>
        <p:spPr>
          <a:xfrm>
            <a:off x="8519180" y="12320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F144EA-5FDE-0801-C39B-B331285A57A9}"/>
              </a:ext>
            </a:extLst>
          </p:cNvPr>
          <p:cNvSpPr/>
          <p:nvPr/>
        </p:nvSpPr>
        <p:spPr>
          <a:xfrm>
            <a:off x="7811381" y="137394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4815A0-0E00-1825-B321-C7BC5DD72510}"/>
              </a:ext>
            </a:extLst>
          </p:cNvPr>
          <p:cNvSpPr/>
          <p:nvPr/>
        </p:nvSpPr>
        <p:spPr>
          <a:xfrm>
            <a:off x="7052987" y="16840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5D49AD-F59C-F3B5-F59A-BF942A1ECC46}"/>
              </a:ext>
            </a:extLst>
          </p:cNvPr>
          <p:cNvSpPr/>
          <p:nvPr/>
        </p:nvSpPr>
        <p:spPr>
          <a:xfrm>
            <a:off x="8548520" y="310349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53ACDB-1B1D-2F8B-C157-899A97261A5B}"/>
              </a:ext>
            </a:extLst>
          </p:cNvPr>
          <p:cNvSpPr/>
          <p:nvPr/>
        </p:nvSpPr>
        <p:spPr>
          <a:xfrm>
            <a:off x="7757181" y="27166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E261516-5607-DBD8-87B4-D1DD3C08BB1E}"/>
              </a:ext>
            </a:extLst>
          </p:cNvPr>
          <p:cNvSpPr/>
          <p:nvPr/>
        </p:nvSpPr>
        <p:spPr>
          <a:xfrm>
            <a:off x="7047186" y="32470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DF24FA-4507-59E6-6CD6-EC732FE38739}"/>
              </a:ext>
            </a:extLst>
          </p:cNvPr>
          <p:cNvSpPr/>
          <p:nvPr/>
        </p:nvSpPr>
        <p:spPr>
          <a:xfrm>
            <a:off x="6359634" y="23342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Arkansas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DDF1BE-926B-AB4B-F6CA-09BC1D7BE9D7}"/>
              </a:ext>
            </a:extLst>
          </p:cNvPr>
          <p:cNvSpPr/>
          <p:nvPr/>
        </p:nvSpPr>
        <p:spPr>
          <a:xfrm>
            <a:off x="2681779" y="5834288"/>
            <a:ext cx="971002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Abilene Chr.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BDB7C4-3982-73D6-EEFF-CC7EB00869F6}"/>
              </a:ext>
            </a:extLst>
          </p:cNvPr>
          <p:cNvSpPr/>
          <p:nvPr/>
        </p:nvSpPr>
        <p:spPr>
          <a:xfrm>
            <a:off x="3404910" y="5483047"/>
            <a:ext cx="971002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Abilene Chr.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229B0E-8842-72C4-4299-8FFFCC3425BE}"/>
              </a:ext>
            </a:extLst>
          </p:cNvPr>
          <p:cNvSpPr/>
          <p:nvPr/>
        </p:nvSpPr>
        <p:spPr>
          <a:xfrm>
            <a:off x="8548520" y="18873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Winthrop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BEA0ED-EB74-4658-E040-B51E29EF0818}"/>
              </a:ext>
            </a:extLst>
          </p:cNvPr>
          <p:cNvSpPr/>
          <p:nvPr/>
        </p:nvSpPr>
        <p:spPr>
          <a:xfrm>
            <a:off x="7815926" y="22365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Winthrop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FD47965-CB64-BA3F-C0AE-613046D1E179}"/>
              </a:ext>
            </a:extLst>
          </p:cNvPr>
          <p:cNvSpPr/>
          <p:nvPr/>
        </p:nvSpPr>
        <p:spPr>
          <a:xfrm>
            <a:off x="2534957" y="37758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F93148-6F70-E6CD-847B-66F513262218}"/>
              </a:ext>
            </a:extLst>
          </p:cNvPr>
          <p:cNvSpPr/>
          <p:nvPr/>
        </p:nvSpPr>
        <p:spPr>
          <a:xfrm>
            <a:off x="3244405" y="359485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D97A12F-5BFF-AB94-E510-E1C6058415D4}"/>
              </a:ext>
            </a:extLst>
          </p:cNvPr>
          <p:cNvSpPr/>
          <p:nvPr/>
        </p:nvSpPr>
        <p:spPr>
          <a:xfrm>
            <a:off x="2492474" y="18594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UCSB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C62A9B7-D7A6-AECC-6726-EB3E7E97241B}"/>
              </a:ext>
            </a:extLst>
          </p:cNvPr>
          <p:cNvSpPr/>
          <p:nvPr/>
        </p:nvSpPr>
        <p:spPr>
          <a:xfrm>
            <a:off x="3286118" y="22365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UCSB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DB60E67-0BAB-86A4-C8CA-4939DB3A695F}"/>
              </a:ext>
            </a:extLst>
          </p:cNvPr>
          <p:cNvSpPr/>
          <p:nvPr/>
        </p:nvSpPr>
        <p:spPr>
          <a:xfrm>
            <a:off x="8508527" y="37559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Ohio St.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016C6E0-1284-8B58-9358-A158DEA2F391}"/>
              </a:ext>
            </a:extLst>
          </p:cNvPr>
          <p:cNvSpPr/>
          <p:nvPr/>
        </p:nvSpPr>
        <p:spPr>
          <a:xfrm>
            <a:off x="7779315" y="36139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Ohio St.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F4521F-AC7A-BAC8-5107-7C01AA692FF7}"/>
              </a:ext>
            </a:extLst>
          </p:cNvPr>
          <p:cNvSpPr/>
          <p:nvPr/>
        </p:nvSpPr>
        <p:spPr>
          <a:xfrm>
            <a:off x="2604484" y="516450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UNCG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C359C2B-4611-648A-074A-DA6D5749DE36}"/>
              </a:ext>
            </a:extLst>
          </p:cNvPr>
          <p:cNvSpPr/>
          <p:nvPr/>
        </p:nvSpPr>
        <p:spPr>
          <a:xfrm>
            <a:off x="2573391" y="30874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0D4A8C1-7A78-B68A-DB18-715C6AB60470}"/>
              </a:ext>
            </a:extLst>
          </p:cNvPr>
          <p:cNvSpPr/>
          <p:nvPr/>
        </p:nvSpPr>
        <p:spPr>
          <a:xfrm>
            <a:off x="2573390" y="39810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B7EDCE3-AE22-0F82-9261-1417B242211F}"/>
              </a:ext>
            </a:extLst>
          </p:cNvPr>
          <p:cNvSpPr/>
          <p:nvPr/>
        </p:nvSpPr>
        <p:spPr>
          <a:xfrm>
            <a:off x="3261817" y="41362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B51C2C8-02B2-1689-594F-92618F20CCF4}"/>
              </a:ext>
            </a:extLst>
          </p:cNvPr>
          <p:cNvSpPr/>
          <p:nvPr/>
        </p:nvSpPr>
        <p:spPr>
          <a:xfrm>
            <a:off x="8449771" y="51063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 St.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A773E6B-C40A-A190-5509-4FF454F1529E}"/>
              </a:ext>
            </a:extLst>
          </p:cNvPr>
          <p:cNvSpPr/>
          <p:nvPr/>
        </p:nvSpPr>
        <p:spPr>
          <a:xfrm>
            <a:off x="7742512" y="496016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36C7A5E-B47F-FE3F-0A4E-8DE146D2836E}"/>
              </a:ext>
            </a:extLst>
          </p:cNvPr>
          <p:cNvSpPr/>
          <p:nvPr/>
        </p:nvSpPr>
        <p:spPr>
          <a:xfrm>
            <a:off x="2550722" y="53146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BYU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B4BF19E-1B2A-1F89-5758-51A7310AFEB7}"/>
              </a:ext>
            </a:extLst>
          </p:cNvPr>
          <p:cNvSpPr/>
          <p:nvPr/>
        </p:nvSpPr>
        <p:spPr>
          <a:xfrm>
            <a:off x="2534957" y="325712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FDD4ECF-920F-7989-9029-2A66B78B066F}"/>
              </a:ext>
            </a:extLst>
          </p:cNvPr>
          <p:cNvSpPr/>
          <p:nvPr/>
        </p:nvSpPr>
        <p:spPr>
          <a:xfrm>
            <a:off x="8564834" y="259719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Utah St.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9E32A2-B356-38F8-78F3-BC8183C29943}"/>
              </a:ext>
            </a:extLst>
          </p:cNvPr>
          <p:cNvSpPr/>
          <p:nvPr/>
        </p:nvSpPr>
        <p:spPr>
          <a:xfrm>
            <a:off x="2573387" y="23871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28672" name="Rectangle 28671">
            <a:extLst>
              <a:ext uri="{FF2B5EF4-FFF2-40B4-BE49-F238E27FC236}">
                <a16:creationId xmlns:a16="http://schemas.microsoft.com/office/drawing/2014/main" id="{BB4775D9-D368-6ECE-5F3F-F687D3D0EAC5}"/>
              </a:ext>
            </a:extLst>
          </p:cNvPr>
          <p:cNvSpPr/>
          <p:nvPr/>
        </p:nvSpPr>
        <p:spPr>
          <a:xfrm>
            <a:off x="8493292" y="46293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28673" name="Rectangle 28672">
            <a:extLst>
              <a:ext uri="{FF2B5EF4-FFF2-40B4-BE49-F238E27FC236}">
                <a16:creationId xmlns:a16="http://schemas.microsoft.com/office/drawing/2014/main" id="{70C3C8DE-953A-3DD7-C33C-86B08603D63C}"/>
              </a:ext>
            </a:extLst>
          </p:cNvPr>
          <p:cNvSpPr/>
          <p:nvPr/>
        </p:nvSpPr>
        <p:spPr>
          <a:xfrm>
            <a:off x="2536921" y="44716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LSU</a:t>
            </a:r>
          </a:p>
        </p:txBody>
      </p:sp>
      <p:sp>
        <p:nvSpPr>
          <p:cNvPr id="28675" name="Rectangle 28674">
            <a:extLst>
              <a:ext uri="{FF2B5EF4-FFF2-40B4-BE49-F238E27FC236}">
                <a16:creationId xmlns:a16="http://schemas.microsoft.com/office/drawing/2014/main" id="{21DFD724-BCF7-48B9-71BE-7FE3DBE4B458}"/>
              </a:ext>
            </a:extLst>
          </p:cNvPr>
          <p:cNvSpPr/>
          <p:nvPr/>
        </p:nvSpPr>
        <p:spPr>
          <a:xfrm>
            <a:off x="8519179" y="17123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N. Carolina</a:t>
            </a:r>
          </a:p>
        </p:txBody>
      </p:sp>
      <p:sp>
        <p:nvSpPr>
          <p:cNvPr id="28676" name="Rectangle 28675">
            <a:extLst>
              <a:ext uri="{FF2B5EF4-FFF2-40B4-BE49-F238E27FC236}">
                <a16:creationId xmlns:a16="http://schemas.microsoft.com/office/drawing/2014/main" id="{2C9840C5-F109-5485-7BAA-AC012838995F}"/>
              </a:ext>
            </a:extLst>
          </p:cNvPr>
          <p:cNvSpPr/>
          <p:nvPr/>
        </p:nvSpPr>
        <p:spPr>
          <a:xfrm>
            <a:off x="8564834" y="23860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28677" name="Rectangle 28676">
            <a:extLst>
              <a:ext uri="{FF2B5EF4-FFF2-40B4-BE49-F238E27FC236}">
                <a16:creationId xmlns:a16="http://schemas.microsoft.com/office/drawing/2014/main" id="{4DE24AA1-094B-A8B4-F7B9-334C15AC0404}"/>
              </a:ext>
            </a:extLst>
          </p:cNvPr>
          <p:cNvSpPr/>
          <p:nvPr/>
        </p:nvSpPr>
        <p:spPr>
          <a:xfrm>
            <a:off x="2573388" y="598053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28678" name="Rectangle 28677">
            <a:extLst>
              <a:ext uri="{FF2B5EF4-FFF2-40B4-BE49-F238E27FC236}">
                <a16:creationId xmlns:a16="http://schemas.microsoft.com/office/drawing/2014/main" id="{576BFF8D-06C3-DD9C-AA95-8C080D6FA611}"/>
              </a:ext>
            </a:extLst>
          </p:cNvPr>
          <p:cNvSpPr/>
          <p:nvPr/>
        </p:nvSpPr>
        <p:spPr>
          <a:xfrm>
            <a:off x="2573387" y="17408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Missouri</a:t>
            </a:r>
          </a:p>
        </p:txBody>
      </p:sp>
      <p:sp>
        <p:nvSpPr>
          <p:cNvPr id="28679" name="Rectangle 28678">
            <a:extLst>
              <a:ext uri="{FF2B5EF4-FFF2-40B4-BE49-F238E27FC236}">
                <a16:creationId xmlns:a16="http://schemas.microsoft.com/office/drawing/2014/main" id="{8C8380A3-7265-63D6-53A3-1CF5E53EA7A5}"/>
              </a:ext>
            </a:extLst>
          </p:cNvPr>
          <p:cNvSpPr/>
          <p:nvPr/>
        </p:nvSpPr>
        <p:spPr>
          <a:xfrm>
            <a:off x="8519178" y="32490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Va. Tech</a:t>
            </a:r>
          </a:p>
        </p:txBody>
      </p:sp>
      <p:sp>
        <p:nvSpPr>
          <p:cNvPr id="28680" name="Rectangle 28679">
            <a:extLst>
              <a:ext uri="{FF2B5EF4-FFF2-40B4-BE49-F238E27FC236}">
                <a16:creationId xmlns:a16="http://schemas.microsoft.com/office/drawing/2014/main" id="{5540E2BC-097E-CE6A-3C7A-1D56AE355E6A}"/>
              </a:ext>
            </a:extLst>
          </p:cNvPr>
          <p:cNvSpPr/>
          <p:nvPr/>
        </p:nvSpPr>
        <p:spPr>
          <a:xfrm>
            <a:off x="8429734" y="60053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Clemson</a:t>
            </a:r>
          </a:p>
        </p:txBody>
      </p:sp>
    </p:spTree>
    <p:extLst>
      <p:ext uri="{BB962C8B-B14F-4D97-AF65-F5344CB8AC3E}">
        <p14:creationId xmlns:p14="http://schemas.microsoft.com/office/powerpoint/2010/main" val="22809191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>
            <a:extLst>
              <a:ext uri="{FF2B5EF4-FFF2-40B4-BE49-F238E27FC236}">
                <a16:creationId xmlns:a16="http://schemas.microsoft.com/office/drawing/2014/main" id="{37A4F668-05F0-47E7-741F-99F850ADE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0"/>
            <a:ext cx="8959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22495E7-2314-F383-8A24-C57D9A36F05D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5-34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EE8116-651B-4AE9-A8FE-4735BC74A5FE}"/>
              </a:ext>
            </a:extLst>
          </p:cNvPr>
          <p:cNvSpPr/>
          <p:nvPr/>
        </p:nvSpPr>
        <p:spPr>
          <a:xfrm>
            <a:off x="8519182" y="650477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EA7BC7-9B30-B97B-6965-E69C02A5C0D6}"/>
              </a:ext>
            </a:extLst>
          </p:cNvPr>
          <p:cNvSpPr/>
          <p:nvPr/>
        </p:nvSpPr>
        <p:spPr>
          <a:xfrm>
            <a:off x="7757182" y="63586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B2F267-5888-6219-AF5C-DB6B97C5E8DC}"/>
              </a:ext>
            </a:extLst>
          </p:cNvPr>
          <p:cNvSpPr/>
          <p:nvPr/>
        </p:nvSpPr>
        <p:spPr>
          <a:xfrm>
            <a:off x="7052989" y="60053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B7C2C4-9FAC-4E13-8A84-B6D74E47DF70}"/>
              </a:ext>
            </a:extLst>
          </p:cNvPr>
          <p:cNvSpPr/>
          <p:nvPr/>
        </p:nvSpPr>
        <p:spPr>
          <a:xfrm>
            <a:off x="6296244" y="52989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034BDC-19B6-501A-788B-4082893B9F31}"/>
              </a:ext>
            </a:extLst>
          </p:cNvPr>
          <p:cNvSpPr/>
          <p:nvPr/>
        </p:nvSpPr>
        <p:spPr>
          <a:xfrm>
            <a:off x="6643085" y="38019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Houston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9B9688-CCF6-F978-6E99-53C8D4AA22D5}"/>
              </a:ext>
            </a:extLst>
          </p:cNvPr>
          <p:cNvSpPr/>
          <p:nvPr/>
        </p:nvSpPr>
        <p:spPr>
          <a:xfrm>
            <a:off x="5548916" y="38019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Houston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93A8C-63EC-6BBC-6086-0684BE42AE6A}"/>
              </a:ext>
            </a:extLst>
          </p:cNvPr>
          <p:cNvSpPr/>
          <p:nvPr/>
        </p:nvSpPr>
        <p:spPr>
          <a:xfrm>
            <a:off x="2574372" y="122617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5CC8A8-3167-6049-A0F3-E763AB0A0A12}"/>
              </a:ext>
            </a:extLst>
          </p:cNvPr>
          <p:cNvSpPr/>
          <p:nvPr/>
        </p:nvSpPr>
        <p:spPr>
          <a:xfrm>
            <a:off x="3261816" y="13972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003241-4A28-CD34-0E4E-8914FE222042}"/>
              </a:ext>
            </a:extLst>
          </p:cNvPr>
          <p:cNvSpPr/>
          <p:nvPr/>
        </p:nvSpPr>
        <p:spPr>
          <a:xfrm>
            <a:off x="3976521" y="17079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111817-D2DF-7191-C130-E6EAC69411B6}"/>
              </a:ext>
            </a:extLst>
          </p:cNvPr>
          <p:cNvSpPr/>
          <p:nvPr/>
        </p:nvSpPr>
        <p:spPr>
          <a:xfrm>
            <a:off x="8508527" y="37559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Ohio St.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3BE8C3-D34B-023F-FD36-F2B1DD14DDB6}"/>
              </a:ext>
            </a:extLst>
          </p:cNvPr>
          <p:cNvSpPr/>
          <p:nvPr/>
        </p:nvSpPr>
        <p:spPr>
          <a:xfrm>
            <a:off x="4706990" y="23102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FD6142-3C20-73FF-C784-B91226B29CB9}"/>
              </a:ext>
            </a:extLst>
          </p:cNvPr>
          <p:cNvSpPr/>
          <p:nvPr/>
        </p:nvSpPr>
        <p:spPr>
          <a:xfrm>
            <a:off x="4454747" y="378286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97F16C-6253-1F44-822A-7A51640ED64E}"/>
              </a:ext>
            </a:extLst>
          </p:cNvPr>
          <p:cNvSpPr/>
          <p:nvPr/>
        </p:nvSpPr>
        <p:spPr>
          <a:xfrm>
            <a:off x="7788712" y="359485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Ohio St.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6246FD-08D4-E8F8-4C2B-690B13C4E6A2}"/>
              </a:ext>
            </a:extLst>
          </p:cNvPr>
          <p:cNvSpPr/>
          <p:nvPr/>
        </p:nvSpPr>
        <p:spPr>
          <a:xfrm>
            <a:off x="7941112" y="374725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ADA60C-12E5-B811-6D08-008E3CA1CBED}"/>
              </a:ext>
            </a:extLst>
          </p:cNvPr>
          <p:cNvSpPr/>
          <p:nvPr/>
        </p:nvSpPr>
        <p:spPr>
          <a:xfrm>
            <a:off x="7052988" y="32434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Ohio St.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F46550-E9BE-9CCA-005B-5C9EB4B1BA86}"/>
              </a:ext>
            </a:extLst>
          </p:cNvPr>
          <p:cNvSpPr/>
          <p:nvPr/>
        </p:nvSpPr>
        <p:spPr>
          <a:xfrm>
            <a:off x="6296243" y="23487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Ohio St.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625E3-A837-D555-69A7-54A3F760820A}"/>
              </a:ext>
            </a:extLst>
          </p:cNvPr>
          <p:cNvSpPr/>
          <p:nvPr/>
        </p:nvSpPr>
        <p:spPr>
          <a:xfrm>
            <a:off x="8519180" y="12320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A4BC37-58D5-D9CF-B412-99B6834C53AA}"/>
              </a:ext>
            </a:extLst>
          </p:cNvPr>
          <p:cNvSpPr/>
          <p:nvPr/>
        </p:nvSpPr>
        <p:spPr>
          <a:xfrm>
            <a:off x="7811381" y="137394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CA4197-3147-7401-80C1-F585458D2374}"/>
              </a:ext>
            </a:extLst>
          </p:cNvPr>
          <p:cNvSpPr/>
          <p:nvPr/>
        </p:nvSpPr>
        <p:spPr>
          <a:xfrm>
            <a:off x="7052987" y="16840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CD3E90-3AD5-8ACB-ABC4-078B27CABD92}"/>
              </a:ext>
            </a:extLst>
          </p:cNvPr>
          <p:cNvSpPr/>
          <p:nvPr/>
        </p:nvSpPr>
        <p:spPr>
          <a:xfrm>
            <a:off x="2534957" y="37758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9E7717-7791-93B0-3E38-4FFBD24416EF}"/>
              </a:ext>
            </a:extLst>
          </p:cNvPr>
          <p:cNvSpPr/>
          <p:nvPr/>
        </p:nvSpPr>
        <p:spPr>
          <a:xfrm>
            <a:off x="3244405" y="359485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18575A-2817-8B40-C70F-BD7241CDF6E9}"/>
              </a:ext>
            </a:extLst>
          </p:cNvPr>
          <p:cNvSpPr/>
          <p:nvPr/>
        </p:nvSpPr>
        <p:spPr>
          <a:xfrm>
            <a:off x="3969627" y="32434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477731-E0AC-7B02-8E02-A838426404F5}"/>
              </a:ext>
            </a:extLst>
          </p:cNvPr>
          <p:cNvSpPr/>
          <p:nvPr/>
        </p:nvSpPr>
        <p:spPr>
          <a:xfrm>
            <a:off x="3261816" y="413428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LSU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EB2D6B-0024-BBD3-9BDC-608ACBABE83D}"/>
              </a:ext>
            </a:extLst>
          </p:cNvPr>
          <p:cNvSpPr/>
          <p:nvPr/>
        </p:nvSpPr>
        <p:spPr>
          <a:xfrm>
            <a:off x="3915428" y="439365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LSU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97B2F7-2333-EEA6-018F-DF2D588E2519}"/>
              </a:ext>
            </a:extLst>
          </p:cNvPr>
          <p:cNvSpPr/>
          <p:nvPr/>
        </p:nvSpPr>
        <p:spPr>
          <a:xfrm>
            <a:off x="4829707" y="53334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LSU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4F6CAC-0730-2BBD-1BC2-F076CBF9D3DA}"/>
              </a:ext>
            </a:extLst>
          </p:cNvPr>
          <p:cNvSpPr/>
          <p:nvPr/>
        </p:nvSpPr>
        <p:spPr>
          <a:xfrm>
            <a:off x="2536921" y="44716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LSU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4F24D0-4F75-5AE9-C778-3194B4938431}"/>
              </a:ext>
            </a:extLst>
          </p:cNvPr>
          <p:cNvSpPr/>
          <p:nvPr/>
        </p:nvSpPr>
        <p:spPr>
          <a:xfrm>
            <a:off x="2573390" y="39810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7D776D-7532-22E2-97C8-E6A403872354}"/>
              </a:ext>
            </a:extLst>
          </p:cNvPr>
          <p:cNvSpPr/>
          <p:nvPr/>
        </p:nvSpPr>
        <p:spPr>
          <a:xfrm>
            <a:off x="8514637" y="18938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C29DB2-B315-39A3-16E4-54A236EFB4CA}"/>
              </a:ext>
            </a:extLst>
          </p:cNvPr>
          <p:cNvSpPr/>
          <p:nvPr/>
        </p:nvSpPr>
        <p:spPr>
          <a:xfrm>
            <a:off x="7788711" y="22583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6F8E51-ACE0-BD14-1472-06F79D1F9C66}"/>
              </a:ext>
            </a:extLst>
          </p:cNvPr>
          <p:cNvSpPr/>
          <p:nvPr/>
        </p:nvSpPr>
        <p:spPr>
          <a:xfrm>
            <a:off x="2663387" y="59970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Connecticut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85AE83C-DFD9-4DE3-918B-CB2FA25009AE}"/>
              </a:ext>
            </a:extLst>
          </p:cNvPr>
          <p:cNvSpPr/>
          <p:nvPr/>
        </p:nvSpPr>
        <p:spPr>
          <a:xfrm>
            <a:off x="3396483" y="63343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Connecticut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C470EA-8C77-6F84-E270-5A1F4B900E2F}"/>
              </a:ext>
            </a:extLst>
          </p:cNvPr>
          <p:cNvSpPr/>
          <p:nvPr/>
        </p:nvSpPr>
        <p:spPr>
          <a:xfrm>
            <a:off x="4087101" y="59635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Connecticut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AACD858-6EB4-A41F-03AB-AD3FD396726A}"/>
              </a:ext>
            </a:extLst>
          </p:cNvPr>
          <p:cNvSpPr/>
          <p:nvPr/>
        </p:nvSpPr>
        <p:spPr>
          <a:xfrm>
            <a:off x="8539385" y="23871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CD11C8-E1B0-D129-5293-A747D59FF76C}"/>
              </a:ext>
            </a:extLst>
          </p:cNvPr>
          <p:cNvSpPr/>
          <p:nvPr/>
        </p:nvSpPr>
        <p:spPr>
          <a:xfrm>
            <a:off x="7728388" y="22453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F417967-2843-E150-9009-F7C1ACF1A376}"/>
              </a:ext>
            </a:extLst>
          </p:cNvPr>
          <p:cNvSpPr/>
          <p:nvPr/>
        </p:nvSpPr>
        <p:spPr>
          <a:xfrm>
            <a:off x="2573387" y="23871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340C78-616C-660D-75D7-C5D60572EF1D}"/>
              </a:ext>
            </a:extLst>
          </p:cNvPr>
          <p:cNvSpPr/>
          <p:nvPr/>
        </p:nvSpPr>
        <p:spPr>
          <a:xfrm>
            <a:off x="2538518" y="51409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7C148BC-97C1-834D-FF4A-0405CF2D489A}"/>
              </a:ext>
            </a:extLst>
          </p:cNvPr>
          <p:cNvSpPr/>
          <p:nvPr/>
        </p:nvSpPr>
        <p:spPr>
          <a:xfrm>
            <a:off x="3257982" y="22453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DA5C6D7-130F-AB63-DB54-FF14F0AE4D6D}"/>
              </a:ext>
            </a:extLst>
          </p:cNvPr>
          <p:cNvSpPr/>
          <p:nvPr/>
        </p:nvSpPr>
        <p:spPr>
          <a:xfrm>
            <a:off x="3303284" y="49741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7B43E4-F57C-A6B5-669F-09A9B106E6F9}"/>
              </a:ext>
            </a:extLst>
          </p:cNvPr>
          <p:cNvSpPr/>
          <p:nvPr/>
        </p:nvSpPr>
        <p:spPr>
          <a:xfrm>
            <a:off x="2560361" y="58353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38E460A-30F4-DBE0-4541-C58050277E5B}"/>
              </a:ext>
            </a:extLst>
          </p:cNvPr>
          <p:cNvSpPr/>
          <p:nvPr/>
        </p:nvSpPr>
        <p:spPr>
          <a:xfrm>
            <a:off x="3232910" y="551607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98D45A-10D7-AE9F-D0EA-126BFA4A0D28}"/>
              </a:ext>
            </a:extLst>
          </p:cNvPr>
          <p:cNvSpPr/>
          <p:nvPr/>
        </p:nvSpPr>
        <p:spPr>
          <a:xfrm>
            <a:off x="8486394" y="39535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Illinois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57D3F00-1883-612D-FEEC-4A26E03BD028}"/>
              </a:ext>
            </a:extLst>
          </p:cNvPr>
          <p:cNvSpPr/>
          <p:nvPr/>
        </p:nvSpPr>
        <p:spPr>
          <a:xfrm>
            <a:off x="7811381" y="413808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Illinois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130342-4F61-AD2C-F4BE-CEBA3659996B}"/>
              </a:ext>
            </a:extLst>
          </p:cNvPr>
          <p:cNvSpPr/>
          <p:nvPr/>
        </p:nvSpPr>
        <p:spPr>
          <a:xfrm>
            <a:off x="7067661" y="44127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Illinois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D7A84BE-E65C-ABDF-5AD5-968F36370432}"/>
              </a:ext>
            </a:extLst>
          </p:cNvPr>
          <p:cNvSpPr/>
          <p:nvPr/>
        </p:nvSpPr>
        <p:spPr>
          <a:xfrm>
            <a:off x="8463342" y="58353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F8B1B2E-DADE-9B84-4628-0F48806DA880}"/>
              </a:ext>
            </a:extLst>
          </p:cNvPr>
          <p:cNvSpPr/>
          <p:nvPr/>
        </p:nvSpPr>
        <p:spPr>
          <a:xfrm>
            <a:off x="7742511" y="54895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0D57C0D-177A-4CCA-EA0C-D26B0A025BA4}"/>
              </a:ext>
            </a:extLst>
          </p:cNvPr>
          <p:cNvSpPr/>
          <p:nvPr/>
        </p:nvSpPr>
        <p:spPr>
          <a:xfrm>
            <a:off x="2573387" y="46312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Colorado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B31627-0CB5-DDE5-F70E-66982E65F796}"/>
              </a:ext>
            </a:extLst>
          </p:cNvPr>
          <p:cNvSpPr/>
          <p:nvPr/>
        </p:nvSpPr>
        <p:spPr>
          <a:xfrm>
            <a:off x="2573387" y="17408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Missouri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428D18-C8DF-9D86-5857-877CA2782D07}"/>
              </a:ext>
            </a:extLst>
          </p:cNvPr>
          <p:cNvSpPr/>
          <p:nvPr/>
        </p:nvSpPr>
        <p:spPr>
          <a:xfrm>
            <a:off x="8548519" y="53423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3B4B63-AFA2-86DE-3E4F-F5C865335005}"/>
              </a:ext>
            </a:extLst>
          </p:cNvPr>
          <p:cNvSpPr/>
          <p:nvPr/>
        </p:nvSpPr>
        <p:spPr>
          <a:xfrm>
            <a:off x="2573387" y="190387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5B7EA02-3AE1-FC87-5C97-D1E9A9A324E2}"/>
              </a:ext>
            </a:extLst>
          </p:cNvPr>
          <p:cNvSpPr/>
          <p:nvPr/>
        </p:nvSpPr>
        <p:spPr>
          <a:xfrm>
            <a:off x="8472982" y="44625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Georgia Tech.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A338E1A-09AB-1D4F-FE5B-FDD35028FCD4}"/>
              </a:ext>
            </a:extLst>
          </p:cNvPr>
          <p:cNvSpPr/>
          <p:nvPr/>
        </p:nvSpPr>
        <p:spPr>
          <a:xfrm>
            <a:off x="2550722" y="53146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BYU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86A6A1D-28BF-38D0-9AC8-07BBF5C8A766}"/>
              </a:ext>
            </a:extLst>
          </p:cNvPr>
          <p:cNvSpPr/>
          <p:nvPr/>
        </p:nvSpPr>
        <p:spPr>
          <a:xfrm>
            <a:off x="3259945" y="549863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FB9CF03-6B32-6371-C13E-79D822F54C3F}"/>
              </a:ext>
            </a:extLst>
          </p:cNvPr>
          <p:cNvSpPr/>
          <p:nvPr/>
        </p:nvSpPr>
        <p:spPr>
          <a:xfrm>
            <a:off x="2534957" y="325712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4A76300-2BEF-C787-ECDB-8EF6BAE52725}"/>
              </a:ext>
            </a:extLst>
          </p:cNvPr>
          <p:cNvSpPr/>
          <p:nvPr/>
        </p:nvSpPr>
        <p:spPr>
          <a:xfrm>
            <a:off x="2538518" y="25781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AC19695-DFE9-3D06-8130-5D758D731C69}"/>
              </a:ext>
            </a:extLst>
          </p:cNvPr>
          <p:cNvSpPr/>
          <p:nvPr/>
        </p:nvSpPr>
        <p:spPr>
          <a:xfrm>
            <a:off x="3257982" y="27516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3C227F4-58EC-22D0-E0FD-A78AAC5C293B}"/>
              </a:ext>
            </a:extLst>
          </p:cNvPr>
          <p:cNvSpPr/>
          <p:nvPr/>
        </p:nvSpPr>
        <p:spPr>
          <a:xfrm>
            <a:off x="8519181" y="26044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EEBA69-AFCB-435F-BC90-63AACF24F439}"/>
              </a:ext>
            </a:extLst>
          </p:cNvPr>
          <p:cNvSpPr/>
          <p:nvPr/>
        </p:nvSpPr>
        <p:spPr>
          <a:xfrm>
            <a:off x="7811380" y="27258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 Tech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57D1E98-C042-C989-30F0-1FBCF98E9FE4}"/>
              </a:ext>
            </a:extLst>
          </p:cNvPr>
          <p:cNvSpPr/>
          <p:nvPr/>
        </p:nvSpPr>
        <p:spPr>
          <a:xfrm>
            <a:off x="8548519" y="32651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A40E4CA-3B2C-5A24-E491-9EF75A493DD3}"/>
              </a:ext>
            </a:extLst>
          </p:cNvPr>
          <p:cNvSpPr/>
          <p:nvPr/>
        </p:nvSpPr>
        <p:spPr>
          <a:xfrm>
            <a:off x="8548522" y="17418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3FFB57-65CF-D1F4-C147-4A6F7AE6E9AC}"/>
              </a:ext>
            </a:extLst>
          </p:cNvPr>
          <p:cNvSpPr/>
          <p:nvPr/>
        </p:nvSpPr>
        <p:spPr>
          <a:xfrm>
            <a:off x="8449771" y="51063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 St.</a:t>
            </a:r>
          </a:p>
        </p:txBody>
      </p:sp>
      <p:sp>
        <p:nvSpPr>
          <p:cNvPr id="29696" name="Rectangle 29695">
            <a:extLst>
              <a:ext uri="{FF2B5EF4-FFF2-40B4-BE49-F238E27FC236}">
                <a16:creationId xmlns:a16="http://schemas.microsoft.com/office/drawing/2014/main" id="{9E753812-4563-74EE-EE07-B78D7870EFE8}"/>
              </a:ext>
            </a:extLst>
          </p:cNvPr>
          <p:cNvSpPr/>
          <p:nvPr/>
        </p:nvSpPr>
        <p:spPr>
          <a:xfrm>
            <a:off x="7742512" y="496016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29697" name="Rectangle 29696">
            <a:extLst>
              <a:ext uri="{FF2B5EF4-FFF2-40B4-BE49-F238E27FC236}">
                <a16:creationId xmlns:a16="http://schemas.microsoft.com/office/drawing/2014/main" id="{17E67966-8209-AA12-353B-4E008D7EA971}"/>
              </a:ext>
            </a:extLst>
          </p:cNvPr>
          <p:cNvSpPr/>
          <p:nvPr/>
        </p:nvSpPr>
        <p:spPr>
          <a:xfrm>
            <a:off x="8493292" y="46293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29699" name="Rectangle 29698">
            <a:extLst>
              <a:ext uri="{FF2B5EF4-FFF2-40B4-BE49-F238E27FC236}">
                <a16:creationId xmlns:a16="http://schemas.microsoft.com/office/drawing/2014/main" id="{85E4F02A-D3DD-7D78-6C39-DEE6E05388A8}"/>
              </a:ext>
            </a:extLst>
          </p:cNvPr>
          <p:cNvSpPr/>
          <p:nvPr/>
        </p:nvSpPr>
        <p:spPr>
          <a:xfrm>
            <a:off x="2573391" y="64767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Alabama</a:t>
            </a:r>
          </a:p>
        </p:txBody>
      </p:sp>
      <p:sp>
        <p:nvSpPr>
          <p:cNvPr id="29700" name="Rectangle 29699">
            <a:extLst>
              <a:ext uri="{FF2B5EF4-FFF2-40B4-BE49-F238E27FC236}">
                <a16:creationId xmlns:a16="http://schemas.microsoft.com/office/drawing/2014/main" id="{11B4E798-A548-3B12-0941-5C634C7DE70A}"/>
              </a:ext>
            </a:extLst>
          </p:cNvPr>
          <p:cNvSpPr/>
          <p:nvPr/>
        </p:nvSpPr>
        <p:spPr>
          <a:xfrm>
            <a:off x="2573391" y="30874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9701" name="Rectangle 29700">
            <a:extLst>
              <a:ext uri="{FF2B5EF4-FFF2-40B4-BE49-F238E27FC236}">
                <a16:creationId xmlns:a16="http://schemas.microsoft.com/office/drawing/2014/main" id="{0295D6A4-E2B5-20FA-34E9-6AF614BCD66D}"/>
              </a:ext>
            </a:extLst>
          </p:cNvPr>
          <p:cNvSpPr/>
          <p:nvPr/>
        </p:nvSpPr>
        <p:spPr>
          <a:xfrm>
            <a:off x="8548520" y="310349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29702" name="Rectangle 29701">
            <a:extLst>
              <a:ext uri="{FF2B5EF4-FFF2-40B4-BE49-F238E27FC236}">
                <a16:creationId xmlns:a16="http://schemas.microsoft.com/office/drawing/2014/main" id="{1859DB2C-F5D5-F254-513B-776F8CAB3DE7}"/>
              </a:ext>
            </a:extLst>
          </p:cNvPr>
          <p:cNvSpPr/>
          <p:nvPr/>
        </p:nvSpPr>
        <p:spPr>
          <a:xfrm>
            <a:off x="8414516" y="59970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Clemson</a:t>
            </a:r>
          </a:p>
        </p:txBody>
      </p:sp>
    </p:spTree>
    <p:extLst>
      <p:ext uri="{BB962C8B-B14F-4D97-AF65-F5344CB8AC3E}">
        <p14:creationId xmlns:p14="http://schemas.microsoft.com/office/powerpoint/2010/main" val="17520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creen shot 2013-03-17 at 6.40.00 PM">
            <a:extLst>
              <a:ext uri="{FF2B5EF4-FFF2-40B4-BE49-F238E27FC236}">
                <a16:creationId xmlns:a16="http://schemas.microsoft.com/office/drawing/2014/main" id="{5C891013-D649-5DC6-5793-B1F4F9153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28600"/>
            <a:ext cx="85725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D3FD8D6-292D-7DFD-0C20-D7A9F0B36D24}"/>
              </a:ext>
            </a:extLst>
          </p:cNvPr>
          <p:cNvSpPr/>
          <p:nvPr/>
        </p:nvSpPr>
        <p:spPr>
          <a:xfrm>
            <a:off x="2984937" y="125073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9B6598-FF67-8725-0060-C3FE230870FC}"/>
              </a:ext>
            </a:extLst>
          </p:cNvPr>
          <p:cNvSpPr/>
          <p:nvPr/>
        </p:nvSpPr>
        <p:spPr>
          <a:xfrm>
            <a:off x="8408276" y="392035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9FA181-30F3-3C8B-0EC4-AEB46F26CA13}"/>
              </a:ext>
            </a:extLst>
          </p:cNvPr>
          <p:cNvSpPr/>
          <p:nvPr/>
        </p:nvSpPr>
        <p:spPr>
          <a:xfrm>
            <a:off x="7819697" y="399918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AC1254-A86D-12C2-4061-0FCAC1736877}"/>
              </a:ext>
            </a:extLst>
          </p:cNvPr>
          <p:cNvSpPr/>
          <p:nvPr/>
        </p:nvSpPr>
        <p:spPr>
          <a:xfrm>
            <a:off x="5985641" y="4742793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EC652F-2B19-81D7-1AAA-0AEA27FC58D3}"/>
              </a:ext>
            </a:extLst>
          </p:cNvPr>
          <p:cNvSpPr/>
          <p:nvPr/>
        </p:nvSpPr>
        <p:spPr>
          <a:xfrm>
            <a:off x="5659820" y="3603734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B5944F-4A50-4C50-05B7-CCA7A2D38901}"/>
              </a:ext>
            </a:extLst>
          </p:cNvPr>
          <p:cNvSpPr/>
          <p:nvPr/>
        </p:nvSpPr>
        <p:spPr>
          <a:xfrm>
            <a:off x="2984936" y="1671145"/>
            <a:ext cx="814548" cy="219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Colorado St.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C58A54-32A6-B5A1-B047-A9B81962BC91}"/>
              </a:ext>
            </a:extLst>
          </p:cNvPr>
          <p:cNvSpPr/>
          <p:nvPr/>
        </p:nvSpPr>
        <p:spPr>
          <a:xfrm>
            <a:off x="2995446" y="1834057"/>
            <a:ext cx="819809" cy="17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F230C1-2CBF-DAC1-16A3-6FB491336FF8}"/>
              </a:ext>
            </a:extLst>
          </p:cNvPr>
          <p:cNvSpPr/>
          <p:nvPr/>
        </p:nvSpPr>
        <p:spPr>
          <a:xfrm>
            <a:off x="2984935" y="2280748"/>
            <a:ext cx="814548" cy="193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Saint Louis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33F3AD-FDF5-1538-0A1F-DF26FBA1C538}"/>
              </a:ext>
            </a:extLst>
          </p:cNvPr>
          <p:cNvSpPr/>
          <p:nvPr/>
        </p:nvSpPr>
        <p:spPr>
          <a:xfrm>
            <a:off x="2984934" y="2522487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Saint Mary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3EBFF2-916E-3D72-99EE-736341BD90BD}"/>
              </a:ext>
            </a:extLst>
          </p:cNvPr>
          <p:cNvSpPr/>
          <p:nvPr/>
        </p:nvSpPr>
        <p:spPr>
          <a:xfrm>
            <a:off x="2948150" y="29691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65BD68-5A69-38D9-338F-41FCC1A420F5}"/>
              </a:ext>
            </a:extLst>
          </p:cNvPr>
          <p:cNvSpPr/>
          <p:nvPr/>
        </p:nvSpPr>
        <p:spPr>
          <a:xfrm>
            <a:off x="2984934" y="31426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0BC68A-C5E8-C732-9AED-2A49D6FDAB9B}"/>
              </a:ext>
            </a:extLst>
          </p:cNvPr>
          <p:cNvSpPr/>
          <p:nvPr/>
        </p:nvSpPr>
        <p:spPr>
          <a:xfrm>
            <a:off x="2948150" y="355250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19CE55-95F2-911B-69B0-31EDEA998DD6}"/>
              </a:ext>
            </a:extLst>
          </p:cNvPr>
          <p:cNvSpPr/>
          <p:nvPr/>
        </p:nvSpPr>
        <p:spPr>
          <a:xfrm>
            <a:off x="3492060" y="348419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6E837D-56FC-30DB-84A2-BE4445FD2227}"/>
              </a:ext>
            </a:extLst>
          </p:cNvPr>
          <p:cNvSpPr/>
          <p:nvPr/>
        </p:nvSpPr>
        <p:spPr>
          <a:xfrm>
            <a:off x="3492060" y="263024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75AC8F-2EFE-9AE2-F7B4-E201AD5D99A0}"/>
              </a:ext>
            </a:extLst>
          </p:cNvPr>
          <p:cNvSpPr/>
          <p:nvPr/>
        </p:nvSpPr>
        <p:spPr>
          <a:xfrm>
            <a:off x="4151815" y="316241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2A6B70-9011-E8B0-26A9-DF423BF1C005}"/>
              </a:ext>
            </a:extLst>
          </p:cNvPr>
          <p:cNvSpPr/>
          <p:nvPr/>
        </p:nvSpPr>
        <p:spPr>
          <a:xfrm>
            <a:off x="2911363" y="39046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BA186F-6413-EA08-A7A7-9490B6A3BC21}"/>
              </a:ext>
            </a:extLst>
          </p:cNvPr>
          <p:cNvSpPr/>
          <p:nvPr/>
        </p:nvSpPr>
        <p:spPr>
          <a:xfrm>
            <a:off x="2911362" y="43407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Pittsburgh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5C709B-E2FB-C03D-1689-F411E3DE0838}"/>
              </a:ext>
            </a:extLst>
          </p:cNvPr>
          <p:cNvSpPr/>
          <p:nvPr/>
        </p:nvSpPr>
        <p:spPr>
          <a:xfrm>
            <a:off x="3442134" y="40044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5828AB-DBC1-398E-5FBD-9CA8A036D0CC}"/>
              </a:ext>
            </a:extLst>
          </p:cNvPr>
          <p:cNvSpPr/>
          <p:nvPr/>
        </p:nvSpPr>
        <p:spPr>
          <a:xfrm>
            <a:off x="2911361" y="44984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Ole Miss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8BF40E-0474-4FBC-CFB6-90BA654C0656}"/>
              </a:ext>
            </a:extLst>
          </p:cNvPr>
          <p:cNvSpPr/>
          <p:nvPr/>
        </p:nvSpPr>
        <p:spPr>
          <a:xfrm>
            <a:off x="2932379" y="49346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Kansas St.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6EAA4A-E63B-8106-C2A0-4FB450649343}"/>
              </a:ext>
            </a:extLst>
          </p:cNvPr>
          <p:cNvSpPr/>
          <p:nvPr/>
        </p:nvSpPr>
        <p:spPr>
          <a:xfrm>
            <a:off x="3492060" y="484927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Kansas State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7770BD-F416-A7F7-3DE3-4CE9FF580CB8}"/>
              </a:ext>
            </a:extLst>
          </p:cNvPr>
          <p:cNvSpPr/>
          <p:nvPr/>
        </p:nvSpPr>
        <p:spPr>
          <a:xfrm>
            <a:off x="4011000" y="429543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1D164F-A463-A8D1-8B06-7FE98409925A}"/>
              </a:ext>
            </a:extLst>
          </p:cNvPr>
          <p:cNvSpPr/>
          <p:nvPr/>
        </p:nvSpPr>
        <p:spPr>
          <a:xfrm>
            <a:off x="2872932" y="517634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401D33-3783-0F24-13D7-65D0695C169D}"/>
              </a:ext>
            </a:extLst>
          </p:cNvPr>
          <p:cNvSpPr/>
          <p:nvPr/>
        </p:nvSpPr>
        <p:spPr>
          <a:xfrm>
            <a:off x="2890340" y="56243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5DB1DC-B363-D9B4-B753-B070884FCBB2}"/>
              </a:ext>
            </a:extLst>
          </p:cNvPr>
          <p:cNvSpPr/>
          <p:nvPr/>
        </p:nvSpPr>
        <p:spPr>
          <a:xfrm>
            <a:off x="2872932" y="57807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Iowa State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D3B50C-C17A-2FFC-6AE3-38F45E118945}"/>
              </a:ext>
            </a:extLst>
          </p:cNvPr>
          <p:cNvSpPr/>
          <p:nvPr/>
        </p:nvSpPr>
        <p:spPr>
          <a:xfrm>
            <a:off x="2948149" y="621298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852B58-B847-ACAF-09B5-6CC5205AED18}"/>
              </a:ext>
            </a:extLst>
          </p:cNvPr>
          <p:cNvSpPr/>
          <p:nvPr/>
        </p:nvSpPr>
        <p:spPr>
          <a:xfrm>
            <a:off x="3426368" y="531564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CF883F-72F7-198E-B7CD-0DD25214AE35}"/>
              </a:ext>
            </a:extLst>
          </p:cNvPr>
          <p:cNvSpPr/>
          <p:nvPr/>
        </p:nvSpPr>
        <p:spPr>
          <a:xfrm>
            <a:off x="3528847" y="61499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B35AAF-DFA8-5120-DCCF-18765DC65B50}"/>
              </a:ext>
            </a:extLst>
          </p:cNvPr>
          <p:cNvSpPr/>
          <p:nvPr/>
        </p:nvSpPr>
        <p:spPr>
          <a:xfrm>
            <a:off x="4018232" y="58820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ED5691-DD7D-7465-708E-AFAC52BA4A87}"/>
              </a:ext>
            </a:extLst>
          </p:cNvPr>
          <p:cNvSpPr/>
          <p:nvPr/>
        </p:nvSpPr>
        <p:spPr>
          <a:xfrm>
            <a:off x="4715693" y="51600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A5923F-75A0-0E9E-A742-DBEE2038D282}"/>
              </a:ext>
            </a:extLst>
          </p:cNvPr>
          <p:cNvSpPr/>
          <p:nvPr/>
        </p:nvSpPr>
        <p:spPr>
          <a:xfrm>
            <a:off x="8471339" y="1227093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F817A14-4E31-79B8-289F-F675399F0A10}"/>
              </a:ext>
            </a:extLst>
          </p:cNvPr>
          <p:cNvSpPr/>
          <p:nvPr/>
        </p:nvSpPr>
        <p:spPr>
          <a:xfrm>
            <a:off x="7819697" y="1345334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C112E4-1A92-5848-9AD8-70BABA5301C3}"/>
              </a:ext>
            </a:extLst>
          </p:cNvPr>
          <p:cNvSpPr/>
          <p:nvPr/>
        </p:nvSpPr>
        <p:spPr>
          <a:xfrm>
            <a:off x="8225331" y="1692165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726CBE-7793-0508-D699-BBB28CCE4E4C}"/>
              </a:ext>
            </a:extLst>
          </p:cNvPr>
          <p:cNvSpPr/>
          <p:nvPr/>
        </p:nvSpPr>
        <p:spPr>
          <a:xfrm>
            <a:off x="8288394" y="1834057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VCU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D95455-49FB-88F0-5D25-A2E0DEE3E4E9}"/>
              </a:ext>
            </a:extLst>
          </p:cNvPr>
          <p:cNvSpPr/>
          <p:nvPr/>
        </p:nvSpPr>
        <p:spPr>
          <a:xfrm>
            <a:off x="8288393" y="2267609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31A9111-22FF-519B-511A-8BAA5E71E155}"/>
              </a:ext>
            </a:extLst>
          </p:cNvPr>
          <p:cNvSpPr/>
          <p:nvPr/>
        </p:nvSpPr>
        <p:spPr>
          <a:xfrm>
            <a:off x="7716565" y="2188781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C21E0E-8BC0-5C40-21FC-DE2626D6D2E3}"/>
              </a:ext>
            </a:extLst>
          </p:cNvPr>
          <p:cNvSpPr/>
          <p:nvPr/>
        </p:nvSpPr>
        <p:spPr>
          <a:xfrm>
            <a:off x="7050143" y="1675095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1EA43F-6E55-8CE9-3CAD-55EA7E37A482}"/>
              </a:ext>
            </a:extLst>
          </p:cNvPr>
          <p:cNvSpPr/>
          <p:nvPr/>
        </p:nvSpPr>
        <p:spPr>
          <a:xfrm>
            <a:off x="8225331" y="2526434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Minnesota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56C66A-6218-D3D9-0A34-1742381B8789}"/>
              </a:ext>
            </a:extLst>
          </p:cNvPr>
          <p:cNvSpPr/>
          <p:nvPr/>
        </p:nvSpPr>
        <p:spPr>
          <a:xfrm>
            <a:off x="8246353" y="3007303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83E8A0-36B3-4ADC-8CD9-EACC36B5E9C7}"/>
              </a:ext>
            </a:extLst>
          </p:cNvPr>
          <p:cNvSpPr/>
          <p:nvPr/>
        </p:nvSpPr>
        <p:spPr>
          <a:xfrm>
            <a:off x="7636752" y="2636770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29A154D-3C1E-D375-54D8-A4A1680B06C3}"/>
              </a:ext>
            </a:extLst>
          </p:cNvPr>
          <p:cNvSpPr/>
          <p:nvPr/>
        </p:nvSpPr>
        <p:spPr>
          <a:xfrm>
            <a:off x="8288392" y="3557752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F34117-5D1B-3B52-64DE-B5983211DF00}"/>
              </a:ext>
            </a:extLst>
          </p:cNvPr>
          <p:cNvSpPr/>
          <p:nvPr/>
        </p:nvSpPr>
        <p:spPr>
          <a:xfrm>
            <a:off x="8262118" y="3132711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F190462-951C-D095-7AD1-03F2F2C70EA6}"/>
              </a:ext>
            </a:extLst>
          </p:cNvPr>
          <p:cNvSpPr/>
          <p:nvPr/>
        </p:nvSpPr>
        <p:spPr>
          <a:xfrm>
            <a:off x="7665325" y="3471046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B28FD37-4962-694E-EBC6-B976C2EF30E1}"/>
              </a:ext>
            </a:extLst>
          </p:cNvPr>
          <p:cNvSpPr/>
          <p:nvPr/>
        </p:nvSpPr>
        <p:spPr>
          <a:xfrm>
            <a:off x="7050142" y="3218790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C660B1-7C20-D67C-AA93-8E236D11C957}"/>
              </a:ext>
            </a:extLst>
          </p:cNvPr>
          <p:cNvSpPr/>
          <p:nvPr/>
        </p:nvSpPr>
        <p:spPr>
          <a:xfrm>
            <a:off x="6413120" y="2209802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CC3CA6B-D7C5-A83E-ED90-ACA74F7B12AE}"/>
              </a:ext>
            </a:extLst>
          </p:cNvPr>
          <p:cNvSpPr/>
          <p:nvPr/>
        </p:nvSpPr>
        <p:spPr>
          <a:xfrm>
            <a:off x="8405318" y="6209680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0F70F63-56F5-690C-FFCF-B0874E2A8776}"/>
              </a:ext>
            </a:extLst>
          </p:cNvPr>
          <p:cNvSpPr/>
          <p:nvPr/>
        </p:nvSpPr>
        <p:spPr>
          <a:xfrm>
            <a:off x="8405318" y="5785477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Illinois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481E96F-5E7A-124F-30AF-5F6EFE39A6E3}"/>
              </a:ext>
            </a:extLst>
          </p:cNvPr>
          <p:cNvSpPr/>
          <p:nvPr/>
        </p:nvSpPr>
        <p:spPr>
          <a:xfrm>
            <a:off x="7819697" y="6130852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Illinois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977288-F37D-D7DF-35CF-572F6A170B9C}"/>
              </a:ext>
            </a:extLst>
          </p:cNvPr>
          <p:cNvSpPr/>
          <p:nvPr/>
        </p:nvSpPr>
        <p:spPr>
          <a:xfrm>
            <a:off x="8429297" y="517634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82BA6CF-76A8-0A0F-D8AC-7296884D9B07}"/>
              </a:ext>
            </a:extLst>
          </p:cNvPr>
          <p:cNvSpPr/>
          <p:nvPr/>
        </p:nvSpPr>
        <p:spPr>
          <a:xfrm>
            <a:off x="8440788" y="5673656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2431DC1-B0E9-C384-E305-EEDD3F0775CE}"/>
              </a:ext>
            </a:extLst>
          </p:cNvPr>
          <p:cNvSpPr/>
          <p:nvPr/>
        </p:nvSpPr>
        <p:spPr>
          <a:xfrm>
            <a:off x="7799987" y="531402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183BBE6-E9DA-6FDE-2739-DC6ADF019736}"/>
              </a:ext>
            </a:extLst>
          </p:cNvPr>
          <p:cNvSpPr/>
          <p:nvPr/>
        </p:nvSpPr>
        <p:spPr>
          <a:xfrm>
            <a:off x="8371498" y="496199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3183D2F-FE5C-B2D9-0D66-3923E70EBF9C}"/>
              </a:ext>
            </a:extLst>
          </p:cNvPr>
          <p:cNvSpPr/>
          <p:nvPr/>
        </p:nvSpPr>
        <p:spPr>
          <a:xfrm>
            <a:off x="8413536" y="452113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California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A81A5FD-A7CA-6BF5-23E4-FA72504B57CD}"/>
              </a:ext>
            </a:extLst>
          </p:cNvPr>
          <p:cNvSpPr/>
          <p:nvPr/>
        </p:nvSpPr>
        <p:spPr>
          <a:xfrm>
            <a:off x="7773053" y="4851864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3EFF5FC-76B9-1FE3-BB12-3851F512FFD4}"/>
              </a:ext>
            </a:extLst>
          </p:cNvPr>
          <p:cNvSpPr/>
          <p:nvPr/>
        </p:nvSpPr>
        <p:spPr>
          <a:xfrm>
            <a:off x="8067673" y="4366633"/>
            <a:ext cx="1088481" cy="123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North Carolina St.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AE2B9A6-F260-AB25-982D-14B78F5F5731}"/>
              </a:ext>
            </a:extLst>
          </p:cNvPr>
          <p:cNvSpPr/>
          <p:nvPr/>
        </p:nvSpPr>
        <p:spPr>
          <a:xfrm>
            <a:off x="5254763" y="242306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5-39 RIGHT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B3C09-75B3-FCF2-A480-260C4F8BA2A5}"/>
              </a:ext>
            </a:extLst>
          </p:cNvPr>
          <p:cNvSpPr/>
          <p:nvPr/>
        </p:nvSpPr>
        <p:spPr>
          <a:xfrm>
            <a:off x="5584105" y="3552499"/>
            <a:ext cx="937886" cy="236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Michigan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26FA83C-97C2-FED9-1525-4FDECA19CC72}"/>
              </a:ext>
            </a:extLst>
          </p:cNvPr>
          <p:cNvSpPr/>
          <p:nvPr/>
        </p:nvSpPr>
        <p:spPr>
          <a:xfrm>
            <a:off x="5802696" y="4768123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6200A04-91D4-7D7D-D050-2C79B8723DF1}"/>
              </a:ext>
            </a:extLst>
          </p:cNvPr>
          <p:cNvSpPr/>
          <p:nvPr/>
        </p:nvSpPr>
        <p:spPr>
          <a:xfrm>
            <a:off x="7210097" y="4311875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Indiana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D348E69-DBF9-D938-BD62-DA2D1CCD84E9}"/>
              </a:ext>
            </a:extLst>
          </p:cNvPr>
          <p:cNvSpPr/>
          <p:nvPr/>
        </p:nvSpPr>
        <p:spPr>
          <a:xfrm>
            <a:off x="6498676" y="5213400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B1FCC9-CAB8-2012-B9C1-59F9729A4A9A}"/>
              </a:ext>
            </a:extLst>
          </p:cNvPr>
          <p:cNvSpPr/>
          <p:nvPr/>
        </p:nvSpPr>
        <p:spPr>
          <a:xfrm>
            <a:off x="7081674" y="1625827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5B7989-757D-D690-B5E8-7D19767094DE}"/>
              </a:ext>
            </a:extLst>
          </p:cNvPr>
          <p:cNvSpPr/>
          <p:nvPr/>
        </p:nvSpPr>
        <p:spPr>
          <a:xfrm>
            <a:off x="6413119" y="2221139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6123333-F862-C2FB-3E1F-1A8FF1B09A3F}"/>
              </a:ext>
            </a:extLst>
          </p:cNvPr>
          <p:cNvSpPr/>
          <p:nvPr/>
        </p:nvSpPr>
        <p:spPr>
          <a:xfrm>
            <a:off x="5838333" y="4783886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2CBCC58-BDFF-31CF-D045-60DED2CB0699}"/>
              </a:ext>
            </a:extLst>
          </p:cNvPr>
          <p:cNvSpPr/>
          <p:nvPr/>
        </p:nvSpPr>
        <p:spPr>
          <a:xfrm>
            <a:off x="7189402" y="5865106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F1A0CA2-8CDB-B76C-6C79-DFA4C10E992E}"/>
              </a:ext>
            </a:extLst>
          </p:cNvPr>
          <p:cNvSpPr/>
          <p:nvPr/>
        </p:nvSpPr>
        <p:spPr>
          <a:xfrm>
            <a:off x="6494405" y="5171567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Marquette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00E22AA-18F5-29FB-3408-19BA504E9813}"/>
              </a:ext>
            </a:extLst>
          </p:cNvPr>
          <p:cNvSpPr/>
          <p:nvPr/>
        </p:nvSpPr>
        <p:spPr>
          <a:xfrm>
            <a:off x="5282432" y="262431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464C69B-59BE-30B8-2EFD-E95127BE2261}"/>
              </a:ext>
            </a:extLst>
          </p:cNvPr>
          <p:cNvSpPr/>
          <p:nvPr/>
        </p:nvSpPr>
        <p:spPr>
          <a:xfrm>
            <a:off x="3557756" y="1286181"/>
            <a:ext cx="814548" cy="219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Colorado St.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8A05634-9511-1783-0BA4-B1CE92AF6EDC}"/>
              </a:ext>
            </a:extLst>
          </p:cNvPr>
          <p:cNvSpPr/>
          <p:nvPr/>
        </p:nvSpPr>
        <p:spPr>
          <a:xfrm>
            <a:off x="4126458" y="1591893"/>
            <a:ext cx="814548" cy="219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Colorado St.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36A5866-07F5-F16B-F08A-7FF4ED4D41FE}"/>
              </a:ext>
            </a:extLst>
          </p:cNvPr>
          <p:cNvSpPr/>
          <p:nvPr/>
        </p:nvSpPr>
        <p:spPr>
          <a:xfrm>
            <a:off x="3557756" y="2176083"/>
            <a:ext cx="819809" cy="17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2DEAFD-1CC7-7FC4-2A91-D64EBE80D933}"/>
              </a:ext>
            </a:extLst>
          </p:cNvPr>
          <p:cNvSpPr/>
          <p:nvPr/>
        </p:nvSpPr>
        <p:spPr>
          <a:xfrm>
            <a:off x="4710842" y="2209802"/>
            <a:ext cx="814548" cy="219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Colorado St.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A7F8B4F-9A1D-1892-9A50-BE07D3DE91D7}"/>
              </a:ext>
            </a:extLst>
          </p:cNvPr>
          <p:cNvSpPr/>
          <p:nvPr/>
        </p:nvSpPr>
        <p:spPr>
          <a:xfrm>
            <a:off x="4086546" y="58263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Arizona</a:t>
            </a:r>
          </a:p>
        </p:txBody>
      </p:sp>
    </p:spTree>
    <p:extLst>
      <p:ext uri="{BB962C8B-B14F-4D97-AF65-F5344CB8AC3E}">
        <p14:creationId xmlns:p14="http://schemas.microsoft.com/office/powerpoint/2010/main" val="2490768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>
            <a:extLst>
              <a:ext uri="{FF2B5EF4-FFF2-40B4-BE49-F238E27FC236}">
                <a16:creationId xmlns:a16="http://schemas.microsoft.com/office/drawing/2014/main" id="{3FCE2F1E-2105-F999-0C36-F00EE720D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0"/>
            <a:ext cx="8959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BD8886D-7ECA-1DA0-5138-A46A5E9E4A95}"/>
              </a:ext>
            </a:extLst>
          </p:cNvPr>
          <p:cNvSpPr/>
          <p:nvPr/>
        </p:nvSpPr>
        <p:spPr>
          <a:xfrm>
            <a:off x="2573391" y="64767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Alabama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BF77C3-9C04-07AA-FAAE-DC5AD2FCFA51}"/>
              </a:ext>
            </a:extLst>
          </p:cNvPr>
          <p:cNvSpPr/>
          <p:nvPr/>
        </p:nvSpPr>
        <p:spPr>
          <a:xfrm>
            <a:off x="3261818" y="633056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Alabama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9F6C9-FBBA-119D-92B0-10E3A5225230}"/>
              </a:ext>
            </a:extLst>
          </p:cNvPr>
          <p:cNvSpPr/>
          <p:nvPr/>
        </p:nvSpPr>
        <p:spPr>
          <a:xfrm>
            <a:off x="3976522" y="60061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Alabama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B383D6-A163-6EDB-50E2-8515824E3278}"/>
              </a:ext>
            </a:extLst>
          </p:cNvPr>
          <p:cNvSpPr/>
          <p:nvPr/>
        </p:nvSpPr>
        <p:spPr>
          <a:xfrm>
            <a:off x="4754287" y="53004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Alabama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837BA9-232D-DB85-26B3-BD7F5C227E9A}"/>
              </a:ext>
            </a:extLst>
          </p:cNvPr>
          <p:cNvSpPr/>
          <p:nvPr/>
        </p:nvSpPr>
        <p:spPr>
          <a:xfrm>
            <a:off x="4449487" y="37743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Alabama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E4B53-24F3-639A-72C3-39877E849AFB}"/>
              </a:ext>
            </a:extLst>
          </p:cNvPr>
          <p:cNvSpPr/>
          <p:nvPr/>
        </p:nvSpPr>
        <p:spPr>
          <a:xfrm>
            <a:off x="5538951" y="38348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Alabama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3C604E-3C3A-FC1A-F937-F438BED983F7}"/>
              </a:ext>
            </a:extLst>
          </p:cNvPr>
          <p:cNvSpPr/>
          <p:nvPr/>
        </p:nvSpPr>
        <p:spPr>
          <a:xfrm>
            <a:off x="2573391" y="30874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341C31-8A1E-E500-9FE6-45ABA3F5B8A4}"/>
              </a:ext>
            </a:extLst>
          </p:cNvPr>
          <p:cNvSpPr/>
          <p:nvPr/>
        </p:nvSpPr>
        <p:spPr>
          <a:xfrm>
            <a:off x="3261817" y="277904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1F1A69-5129-A843-9AD4-F7EC8030255A}"/>
              </a:ext>
            </a:extLst>
          </p:cNvPr>
          <p:cNvSpPr/>
          <p:nvPr/>
        </p:nvSpPr>
        <p:spPr>
          <a:xfrm>
            <a:off x="3976521" y="32655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E1A95D-0BFD-EF86-871B-A307B8F9B06A}"/>
              </a:ext>
            </a:extLst>
          </p:cNvPr>
          <p:cNvSpPr/>
          <p:nvPr/>
        </p:nvSpPr>
        <p:spPr>
          <a:xfrm>
            <a:off x="4754286" y="23563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EFE83B-6272-5EDF-1618-CA49D53CC3C4}"/>
              </a:ext>
            </a:extLst>
          </p:cNvPr>
          <p:cNvSpPr/>
          <p:nvPr/>
        </p:nvSpPr>
        <p:spPr>
          <a:xfrm>
            <a:off x="8548522" y="17418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BF5B4-A710-B347-3FF3-63A63929D037}"/>
              </a:ext>
            </a:extLst>
          </p:cNvPr>
          <p:cNvSpPr/>
          <p:nvPr/>
        </p:nvSpPr>
        <p:spPr>
          <a:xfrm>
            <a:off x="7786522" y="13792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881188-B26C-430D-D947-B079EC092830}"/>
              </a:ext>
            </a:extLst>
          </p:cNvPr>
          <p:cNvSpPr/>
          <p:nvPr/>
        </p:nvSpPr>
        <p:spPr>
          <a:xfrm>
            <a:off x="7078167" y="16715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200DAF-293D-F8DC-5B5D-16461BF264D0}"/>
              </a:ext>
            </a:extLst>
          </p:cNvPr>
          <p:cNvSpPr/>
          <p:nvPr/>
        </p:nvSpPr>
        <p:spPr>
          <a:xfrm>
            <a:off x="6323619" y="23563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FCB402-E255-4BDD-918C-6F82C2BE1CCD}"/>
              </a:ext>
            </a:extLst>
          </p:cNvPr>
          <p:cNvSpPr/>
          <p:nvPr/>
        </p:nvSpPr>
        <p:spPr>
          <a:xfrm>
            <a:off x="6628415" y="37891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B46C59-8EAD-253E-BBF7-24FCB245C397}"/>
              </a:ext>
            </a:extLst>
          </p:cNvPr>
          <p:cNvSpPr/>
          <p:nvPr/>
        </p:nvSpPr>
        <p:spPr>
          <a:xfrm>
            <a:off x="2604921" y="46359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83C87B-30A6-A88F-BCB2-FA6E10993A45}"/>
              </a:ext>
            </a:extLst>
          </p:cNvPr>
          <p:cNvSpPr/>
          <p:nvPr/>
        </p:nvSpPr>
        <p:spPr>
          <a:xfrm>
            <a:off x="3335390" y="496016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29AF75-6254-90DC-58BA-B319B96743F8}"/>
              </a:ext>
            </a:extLst>
          </p:cNvPr>
          <p:cNvSpPr/>
          <p:nvPr/>
        </p:nvSpPr>
        <p:spPr>
          <a:xfrm>
            <a:off x="4076369" y="44216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CCF672-B3CF-775F-96CD-1D7429486A0B}"/>
              </a:ext>
            </a:extLst>
          </p:cNvPr>
          <p:cNvSpPr/>
          <p:nvPr/>
        </p:nvSpPr>
        <p:spPr>
          <a:xfrm>
            <a:off x="8548521" y="60061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Rutgers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D05154-0A35-B1FD-6CE6-00E5B1D60B58}"/>
              </a:ext>
            </a:extLst>
          </p:cNvPr>
          <p:cNvSpPr/>
          <p:nvPr/>
        </p:nvSpPr>
        <p:spPr>
          <a:xfrm>
            <a:off x="7786521" y="636057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Rutgers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FE46D3-0AE5-D9F7-4A90-7F9BF7E636B8}"/>
              </a:ext>
            </a:extLst>
          </p:cNvPr>
          <p:cNvSpPr/>
          <p:nvPr/>
        </p:nvSpPr>
        <p:spPr>
          <a:xfrm>
            <a:off x="7057145" y="597694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Rutgers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3C88B7-540C-E464-6990-B79E52CF78E1}"/>
              </a:ext>
            </a:extLst>
          </p:cNvPr>
          <p:cNvSpPr/>
          <p:nvPr/>
        </p:nvSpPr>
        <p:spPr>
          <a:xfrm>
            <a:off x="6323618" y="532357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Rutgers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35FFD5-8CDF-58C4-4ED7-A6F5400E1C28}"/>
              </a:ext>
            </a:extLst>
          </p:cNvPr>
          <p:cNvSpPr/>
          <p:nvPr/>
        </p:nvSpPr>
        <p:spPr>
          <a:xfrm>
            <a:off x="2573390" y="39810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8E9786-B883-2AB7-9F21-FFACDD8B6646}"/>
              </a:ext>
            </a:extLst>
          </p:cNvPr>
          <p:cNvSpPr/>
          <p:nvPr/>
        </p:nvSpPr>
        <p:spPr>
          <a:xfrm>
            <a:off x="3261817" y="41362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23D372-1A0A-6265-4FB5-889FD6063A1D}"/>
              </a:ext>
            </a:extLst>
          </p:cNvPr>
          <p:cNvSpPr/>
          <p:nvPr/>
        </p:nvSpPr>
        <p:spPr>
          <a:xfrm>
            <a:off x="8449771" y="51063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 St.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BD80DA-1837-80C4-EA49-016E0EE9B13E}"/>
              </a:ext>
            </a:extLst>
          </p:cNvPr>
          <p:cNvSpPr/>
          <p:nvPr/>
        </p:nvSpPr>
        <p:spPr>
          <a:xfrm>
            <a:off x="7742512" y="496016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3C2486-A9C1-9218-AF52-9CE95405E3C9}"/>
              </a:ext>
            </a:extLst>
          </p:cNvPr>
          <p:cNvSpPr/>
          <p:nvPr/>
        </p:nvSpPr>
        <p:spPr>
          <a:xfrm>
            <a:off x="7004052" y="44216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FC367E-EFBF-CDF3-ADE6-1F5C282373A9}"/>
              </a:ext>
            </a:extLst>
          </p:cNvPr>
          <p:cNvSpPr/>
          <p:nvPr/>
        </p:nvSpPr>
        <p:spPr>
          <a:xfrm>
            <a:off x="8448126" y="58192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ED060B-62B8-3DCD-88E3-65AAFE81D84D}"/>
              </a:ext>
            </a:extLst>
          </p:cNvPr>
          <p:cNvSpPr/>
          <p:nvPr/>
        </p:nvSpPr>
        <p:spPr>
          <a:xfrm>
            <a:off x="7742511" y="54895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9EC3A7-9361-C3D9-7C9F-DF14E07CC540}"/>
              </a:ext>
            </a:extLst>
          </p:cNvPr>
          <p:cNvSpPr/>
          <p:nvPr/>
        </p:nvSpPr>
        <p:spPr>
          <a:xfrm>
            <a:off x="8539385" y="240784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DB5FF9-8BE2-131F-2B4A-FE6320DB3A28}"/>
              </a:ext>
            </a:extLst>
          </p:cNvPr>
          <p:cNvSpPr/>
          <p:nvPr/>
        </p:nvSpPr>
        <p:spPr>
          <a:xfrm>
            <a:off x="7728388" y="22453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6EDE0E-D423-D6EF-25DE-620A0ACFCD86}"/>
              </a:ext>
            </a:extLst>
          </p:cNvPr>
          <p:cNvSpPr/>
          <p:nvPr/>
        </p:nvSpPr>
        <p:spPr>
          <a:xfrm>
            <a:off x="2573389" y="32496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VCU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6F3361-C433-D9D7-84F0-9CBA230BADB5}"/>
              </a:ext>
            </a:extLst>
          </p:cNvPr>
          <p:cNvSpPr/>
          <p:nvPr/>
        </p:nvSpPr>
        <p:spPr>
          <a:xfrm>
            <a:off x="3261816" y="35941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VCU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A7D1F4-E939-4269-2005-222A6A1D11AA}"/>
              </a:ext>
            </a:extLst>
          </p:cNvPr>
          <p:cNvSpPr/>
          <p:nvPr/>
        </p:nvSpPr>
        <p:spPr>
          <a:xfrm>
            <a:off x="2574372" y="122617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386B2-F96B-1BE6-C956-C7D687C774FA}"/>
              </a:ext>
            </a:extLst>
          </p:cNvPr>
          <p:cNvSpPr/>
          <p:nvPr/>
        </p:nvSpPr>
        <p:spPr>
          <a:xfrm>
            <a:off x="3261816" y="13972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933925C-9362-272E-B17E-4B01DBE01C76}"/>
              </a:ext>
            </a:extLst>
          </p:cNvPr>
          <p:cNvSpPr/>
          <p:nvPr/>
        </p:nvSpPr>
        <p:spPr>
          <a:xfrm>
            <a:off x="3976521" y="17079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486C6B-5B70-E8D3-2DA7-DF285B1C8324}"/>
              </a:ext>
            </a:extLst>
          </p:cNvPr>
          <p:cNvSpPr/>
          <p:nvPr/>
        </p:nvSpPr>
        <p:spPr>
          <a:xfrm>
            <a:off x="8472982" y="44625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Georgia Tech.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0633DD-F809-5362-DDA7-C372C6B314AE}"/>
              </a:ext>
            </a:extLst>
          </p:cNvPr>
          <p:cNvSpPr/>
          <p:nvPr/>
        </p:nvSpPr>
        <p:spPr>
          <a:xfrm>
            <a:off x="7724394" y="413170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Georgia Tech.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6C56C4E-0599-F045-719E-B33F727D7616}"/>
              </a:ext>
            </a:extLst>
          </p:cNvPr>
          <p:cNvSpPr/>
          <p:nvPr/>
        </p:nvSpPr>
        <p:spPr>
          <a:xfrm>
            <a:off x="8486394" y="39535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Illinois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0942686-1B37-2E47-9ECE-D5C2CD2E2ECB}"/>
              </a:ext>
            </a:extLst>
          </p:cNvPr>
          <p:cNvSpPr/>
          <p:nvPr/>
        </p:nvSpPr>
        <p:spPr>
          <a:xfrm>
            <a:off x="8493292" y="46293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B6FE6E3-DFBA-ECCD-3A06-BA06B63D28C4}"/>
              </a:ext>
            </a:extLst>
          </p:cNvPr>
          <p:cNvSpPr/>
          <p:nvPr/>
        </p:nvSpPr>
        <p:spPr>
          <a:xfrm>
            <a:off x="8548520" y="310349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EA247F-78C0-756D-AFE7-E34C506D81C1}"/>
              </a:ext>
            </a:extLst>
          </p:cNvPr>
          <p:cNvSpPr/>
          <p:nvPr/>
        </p:nvSpPr>
        <p:spPr>
          <a:xfrm>
            <a:off x="7773496" y="276200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7C71BF-7C34-5958-7E19-5DC324450D8B}"/>
              </a:ext>
            </a:extLst>
          </p:cNvPr>
          <p:cNvSpPr/>
          <p:nvPr/>
        </p:nvSpPr>
        <p:spPr>
          <a:xfrm>
            <a:off x="7019266" y="32623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3642D0E-3CA1-BCAF-D356-ACB7E76E9E19}"/>
              </a:ext>
            </a:extLst>
          </p:cNvPr>
          <p:cNvSpPr/>
          <p:nvPr/>
        </p:nvSpPr>
        <p:spPr>
          <a:xfrm>
            <a:off x="2538518" y="25781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030B18A-8D83-D88F-C7A4-7AF489D2BB80}"/>
              </a:ext>
            </a:extLst>
          </p:cNvPr>
          <p:cNvSpPr/>
          <p:nvPr/>
        </p:nvSpPr>
        <p:spPr>
          <a:xfrm>
            <a:off x="8548519" y="32651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367A9D-A67C-06DA-E970-03CCEE561FAA}"/>
              </a:ext>
            </a:extLst>
          </p:cNvPr>
          <p:cNvSpPr/>
          <p:nvPr/>
        </p:nvSpPr>
        <p:spPr>
          <a:xfrm>
            <a:off x="7758598" y="36041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9FC229-BA20-47BF-ECD8-67616B482ED1}"/>
              </a:ext>
            </a:extLst>
          </p:cNvPr>
          <p:cNvSpPr/>
          <p:nvPr/>
        </p:nvSpPr>
        <p:spPr>
          <a:xfrm>
            <a:off x="2573388" y="598053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F519-11AC-815C-B5F8-1BD1F6149A7E}"/>
              </a:ext>
            </a:extLst>
          </p:cNvPr>
          <p:cNvSpPr/>
          <p:nvPr/>
        </p:nvSpPr>
        <p:spPr>
          <a:xfrm>
            <a:off x="2534957" y="37758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3883385-8525-1A52-0160-4B1D0853CAB1}"/>
              </a:ext>
            </a:extLst>
          </p:cNvPr>
          <p:cNvSpPr/>
          <p:nvPr/>
        </p:nvSpPr>
        <p:spPr>
          <a:xfrm>
            <a:off x="2539502" y="17313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F1994E5-D471-0604-E0F6-2C1BDFBB4480}"/>
              </a:ext>
            </a:extLst>
          </p:cNvPr>
          <p:cNvSpPr/>
          <p:nvPr/>
        </p:nvSpPr>
        <p:spPr>
          <a:xfrm>
            <a:off x="2573387" y="190387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2E4088C-8DF5-4921-E49D-BB507533958E}"/>
              </a:ext>
            </a:extLst>
          </p:cNvPr>
          <p:cNvSpPr/>
          <p:nvPr/>
        </p:nvSpPr>
        <p:spPr>
          <a:xfrm>
            <a:off x="3306809" y="221397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BE5D71A-F6FE-2929-9B1C-868CDD21B648}"/>
              </a:ext>
            </a:extLst>
          </p:cNvPr>
          <p:cNvSpPr/>
          <p:nvPr/>
        </p:nvSpPr>
        <p:spPr>
          <a:xfrm>
            <a:off x="2573387" y="23871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676AF8-4EFF-1ADE-C9AE-DB712D88F86E}"/>
              </a:ext>
            </a:extLst>
          </p:cNvPr>
          <p:cNvSpPr/>
          <p:nvPr/>
        </p:nvSpPr>
        <p:spPr>
          <a:xfrm>
            <a:off x="8548519" y="53423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6BCE16E-990D-5EEB-809F-5625D1CD0417}"/>
              </a:ext>
            </a:extLst>
          </p:cNvPr>
          <p:cNvSpPr/>
          <p:nvPr/>
        </p:nvSpPr>
        <p:spPr>
          <a:xfrm>
            <a:off x="2574481" y="44535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St. Bona.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9556C9B-748A-6467-E83A-F4ABAC6C073F}"/>
              </a:ext>
            </a:extLst>
          </p:cNvPr>
          <p:cNvSpPr/>
          <p:nvPr/>
        </p:nvSpPr>
        <p:spPr>
          <a:xfrm>
            <a:off x="8514637" y="18938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CBEC512-D7F0-92F3-4F81-D7C2A49A9325}"/>
              </a:ext>
            </a:extLst>
          </p:cNvPr>
          <p:cNvSpPr/>
          <p:nvPr/>
        </p:nvSpPr>
        <p:spPr>
          <a:xfrm>
            <a:off x="2550722" y="53146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BYU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C6E34DE-1CA0-11D4-FF4D-71C0ED3C17F7}"/>
              </a:ext>
            </a:extLst>
          </p:cNvPr>
          <p:cNvSpPr/>
          <p:nvPr/>
        </p:nvSpPr>
        <p:spPr>
          <a:xfrm>
            <a:off x="3259945" y="549863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BYU</a:t>
            </a:r>
          </a:p>
        </p:txBody>
      </p:sp>
      <p:sp>
        <p:nvSpPr>
          <p:cNvPr id="30720" name="Rectangle 30719">
            <a:extLst>
              <a:ext uri="{FF2B5EF4-FFF2-40B4-BE49-F238E27FC236}">
                <a16:creationId xmlns:a16="http://schemas.microsoft.com/office/drawing/2014/main" id="{FA257161-F6C3-4BAD-11DB-D7E550DB9A2C}"/>
              </a:ext>
            </a:extLst>
          </p:cNvPr>
          <p:cNvSpPr/>
          <p:nvPr/>
        </p:nvSpPr>
        <p:spPr>
          <a:xfrm>
            <a:off x="8519182" y="650477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30721" name="Rectangle 30720">
            <a:extLst>
              <a:ext uri="{FF2B5EF4-FFF2-40B4-BE49-F238E27FC236}">
                <a16:creationId xmlns:a16="http://schemas.microsoft.com/office/drawing/2014/main" id="{78435CB0-9EFD-DFEE-0B75-13216F8E0134}"/>
              </a:ext>
            </a:extLst>
          </p:cNvPr>
          <p:cNvSpPr/>
          <p:nvPr/>
        </p:nvSpPr>
        <p:spPr>
          <a:xfrm>
            <a:off x="8508527" y="37559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Ohio St.</a:t>
            </a:r>
          </a:p>
        </p:txBody>
      </p:sp>
      <p:sp>
        <p:nvSpPr>
          <p:cNvPr id="30723" name="Rectangle 30722">
            <a:extLst>
              <a:ext uri="{FF2B5EF4-FFF2-40B4-BE49-F238E27FC236}">
                <a16:creationId xmlns:a16="http://schemas.microsoft.com/office/drawing/2014/main" id="{80B29C13-9591-1C4B-0AB8-FB1E84C59CF4}"/>
              </a:ext>
            </a:extLst>
          </p:cNvPr>
          <p:cNvSpPr/>
          <p:nvPr/>
        </p:nvSpPr>
        <p:spPr>
          <a:xfrm>
            <a:off x="8519181" y="26044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30724" name="Rectangle 30723">
            <a:extLst>
              <a:ext uri="{FF2B5EF4-FFF2-40B4-BE49-F238E27FC236}">
                <a16:creationId xmlns:a16="http://schemas.microsoft.com/office/drawing/2014/main" id="{71FF1302-9421-3C2F-49FC-BABAF933F592}"/>
              </a:ext>
            </a:extLst>
          </p:cNvPr>
          <p:cNvSpPr/>
          <p:nvPr/>
        </p:nvSpPr>
        <p:spPr>
          <a:xfrm>
            <a:off x="8519180" y="12320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30725" name="Rectangle 30724">
            <a:extLst>
              <a:ext uri="{FF2B5EF4-FFF2-40B4-BE49-F238E27FC236}">
                <a16:creationId xmlns:a16="http://schemas.microsoft.com/office/drawing/2014/main" id="{D43303D6-31CF-BDF4-B1DF-85F61D28D266}"/>
              </a:ext>
            </a:extLst>
          </p:cNvPr>
          <p:cNvSpPr/>
          <p:nvPr/>
        </p:nvSpPr>
        <p:spPr>
          <a:xfrm>
            <a:off x="2538518" y="51409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30726" name="Rectangle 30725">
            <a:extLst>
              <a:ext uri="{FF2B5EF4-FFF2-40B4-BE49-F238E27FC236}">
                <a16:creationId xmlns:a16="http://schemas.microsoft.com/office/drawing/2014/main" id="{E565CD10-A870-EF19-6BDE-5C17D465EFE7}"/>
              </a:ext>
            </a:extLst>
          </p:cNvPr>
          <p:cNvSpPr/>
          <p:nvPr/>
        </p:nvSpPr>
        <p:spPr>
          <a:xfrm>
            <a:off x="2560361" y="58353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30727" name="Rectangle 30726">
            <a:extLst>
              <a:ext uri="{FF2B5EF4-FFF2-40B4-BE49-F238E27FC236}">
                <a16:creationId xmlns:a16="http://schemas.microsoft.com/office/drawing/2014/main" id="{0BD9412C-31D8-43A3-1A3F-C13D5EB682EA}"/>
              </a:ext>
            </a:extLst>
          </p:cNvPr>
          <p:cNvSpPr/>
          <p:nvPr/>
        </p:nvSpPr>
        <p:spPr>
          <a:xfrm>
            <a:off x="5281243" y="0"/>
            <a:ext cx="1629513" cy="4979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6-28 RIGHT</a:t>
            </a:r>
          </a:p>
        </p:txBody>
      </p:sp>
    </p:spTree>
    <p:extLst>
      <p:ext uri="{BB962C8B-B14F-4D97-AF65-F5344CB8AC3E}">
        <p14:creationId xmlns:p14="http://schemas.microsoft.com/office/powerpoint/2010/main" val="59255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Printable bracket for 2022 NCAA men's basketball tournament - oregonlive.com">
            <a:extLst>
              <a:ext uri="{FF2B5EF4-FFF2-40B4-BE49-F238E27FC236}">
                <a16:creationId xmlns:a16="http://schemas.microsoft.com/office/drawing/2014/main" id="{C8DDB22B-15B0-B43F-1C18-22AC751FD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0"/>
            <a:ext cx="9545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6052AA-8D5A-76E0-3E02-6400805F93B7}"/>
              </a:ext>
            </a:extLst>
          </p:cNvPr>
          <p:cNvSpPr/>
          <p:nvPr/>
        </p:nvSpPr>
        <p:spPr>
          <a:xfrm>
            <a:off x="2084252" y="35804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6AFFC9-5DC7-D499-D754-650EC307E654}"/>
              </a:ext>
            </a:extLst>
          </p:cNvPr>
          <p:cNvSpPr/>
          <p:nvPr/>
        </p:nvSpPr>
        <p:spPr>
          <a:xfrm>
            <a:off x="2965067" y="345711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05BB7C-A396-4936-2901-96E16F74C99B}"/>
              </a:ext>
            </a:extLst>
          </p:cNvPr>
          <p:cNvSpPr/>
          <p:nvPr/>
        </p:nvSpPr>
        <p:spPr>
          <a:xfrm>
            <a:off x="3779619" y="312774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7EDE1-4E24-25B4-A832-88A406D70215}"/>
              </a:ext>
            </a:extLst>
          </p:cNvPr>
          <p:cNvSpPr/>
          <p:nvPr/>
        </p:nvSpPr>
        <p:spPr>
          <a:xfrm>
            <a:off x="5509721" y="387281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699010-75D7-1ECE-43A1-2635218700CA}"/>
              </a:ext>
            </a:extLst>
          </p:cNvPr>
          <p:cNvSpPr/>
          <p:nvPr/>
        </p:nvSpPr>
        <p:spPr>
          <a:xfrm>
            <a:off x="8911949" y="414266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F10D03-26BF-265C-552B-E14C72998558}"/>
              </a:ext>
            </a:extLst>
          </p:cNvPr>
          <p:cNvSpPr/>
          <p:nvPr/>
        </p:nvSpPr>
        <p:spPr>
          <a:xfrm>
            <a:off x="7994926" y="42888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C7093F-CA64-D757-257C-CC9FAD9E6FAC}"/>
              </a:ext>
            </a:extLst>
          </p:cNvPr>
          <p:cNvSpPr/>
          <p:nvPr/>
        </p:nvSpPr>
        <p:spPr>
          <a:xfrm>
            <a:off x="7219702" y="457346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8C7682-F659-8CF7-C2C4-B66A3C2AB135}"/>
              </a:ext>
            </a:extLst>
          </p:cNvPr>
          <p:cNvSpPr/>
          <p:nvPr/>
        </p:nvSpPr>
        <p:spPr>
          <a:xfrm>
            <a:off x="6662654" y="386402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BBF4D2-280F-D810-8605-452A3975DAE1}"/>
              </a:ext>
            </a:extLst>
          </p:cNvPr>
          <p:cNvSpPr/>
          <p:nvPr/>
        </p:nvSpPr>
        <p:spPr>
          <a:xfrm>
            <a:off x="6360972" y="52246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06483F-53A7-E561-34A1-8B06A8157BFC}"/>
              </a:ext>
            </a:extLst>
          </p:cNvPr>
          <p:cNvSpPr/>
          <p:nvPr/>
        </p:nvSpPr>
        <p:spPr>
          <a:xfrm>
            <a:off x="2089915" y="144227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692342-DDB0-3E6C-AFAB-A7C24175DA01}"/>
              </a:ext>
            </a:extLst>
          </p:cNvPr>
          <p:cNvSpPr/>
          <p:nvPr/>
        </p:nvSpPr>
        <p:spPr>
          <a:xfrm>
            <a:off x="2997444" y="15727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Gonzaga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367DA2-CE13-CA98-2FF0-5324A0E7F4DE}"/>
              </a:ext>
            </a:extLst>
          </p:cNvPr>
          <p:cNvSpPr/>
          <p:nvPr/>
        </p:nvSpPr>
        <p:spPr>
          <a:xfrm>
            <a:off x="3803102" y="19053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15D865-FB16-22F4-4663-57FAAF5F03EF}"/>
              </a:ext>
            </a:extLst>
          </p:cNvPr>
          <p:cNvSpPr/>
          <p:nvPr/>
        </p:nvSpPr>
        <p:spPr>
          <a:xfrm>
            <a:off x="4596634" y="251653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2A7EBD-E4DD-57FC-F9A9-02EA326116C3}"/>
              </a:ext>
            </a:extLst>
          </p:cNvPr>
          <p:cNvSpPr/>
          <p:nvPr/>
        </p:nvSpPr>
        <p:spPr>
          <a:xfrm>
            <a:off x="4336667" y="38673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B9811-ABD6-BAFC-96A9-ED2143DF22D9}"/>
              </a:ext>
            </a:extLst>
          </p:cNvPr>
          <p:cNvSpPr/>
          <p:nvPr/>
        </p:nvSpPr>
        <p:spPr>
          <a:xfrm>
            <a:off x="8889282" y="14426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DEC0D9-0C67-DCC7-B037-BDF96486316D}"/>
              </a:ext>
            </a:extLst>
          </p:cNvPr>
          <p:cNvSpPr/>
          <p:nvPr/>
        </p:nvSpPr>
        <p:spPr>
          <a:xfrm>
            <a:off x="7992295" y="15949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A36DFD-1E23-929F-82D4-41B0340EEFB3}"/>
              </a:ext>
            </a:extLst>
          </p:cNvPr>
          <p:cNvSpPr/>
          <p:nvPr/>
        </p:nvSpPr>
        <p:spPr>
          <a:xfrm>
            <a:off x="2089915" y="41563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D7AC78-BE29-DCF2-379D-EC3A501FE814}"/>
              </a:ext>
            </a:extLst>
          </p:cNvPr>
          <p:cNvSpPr/>
          <p:nvPr/>
        </p:nvSpPr>
        <p:spPr>
          <a:xfrm>
            <a:off x="2987512" y="42880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CFD274-369C-FCAB-BADE-97C7AEE9B3CB}"/>
              </a:ext>
            </a:extLst>
          </p:cNvPr>
          <p:cNvSpPr/>
          <p:nvPr/>
        </p:nvSpPr>
        <p:spPr>
          <a:xfrm>
            <a:off x="3762736" y="45783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8D6700-7102-4E46-DF7F-E6781A328EFF}"/>
              </a:ext>
            </a:extLst>
          </p:cNvPr>
          <p:cNvSpPr/>
          <p:nvPr/>
        </p:nvSpPr>
        <p:spPr>
          <a:xfrm>
            <a:off x="4614532" y="521386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5F9017-102B-8854-30BD-86956418D721}"/>
              </a:ext>
            </a:extLst>
          </p:cNvPr>
          <p:cNvSpPr/>
          <p:nvPr/>
        </p:nvSpPr>
        <p:spPr>
          <a:xfrm>
            <a:off x="2067214" y="56820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ED7001-E9BE-4EBA-662B-7D63A271C690}"/>
              </a:ext>
            </a:extLst>
          </p:cNvPr>
          <p:cNvSpPr/>
          <p:nvPr/>
        </p:nvSpPr>
        <p:spPr>
          <a:xfrm>
            <a:off x="2962135" y="55416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B58383-137F-2480-52B2-400DBC610AF9}"/>
              </a:ext>
            </a:extLst>
          </p:cNvPr>
          <p:cNvSpPr/>
          <p:nvPr/>
        </p:nvSpPr>
        <p:spPr>
          <a:xfrm>
            <a:off x="2074972" y="29824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A2B3C9-DCC8-11EB-E004-6A2D0CA8BDFA}"/>
              </a:ext>
            </a:extLst>
          </p:cNvPr>
          <p:cNvSpPr/>
          <p:nvPr/>
        </p:nvSpPr>
        <p:spPr>
          <a:xfrm>
            <a:off x="2997443" y="28504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7DC9DD-BCC5-8D6D-CA6F-E39237CB5A31}"/>
              </a:ext>
            </a:extLst>
          </p:cNvPr>
          <p:cNvSpPr/>
          <p:nvPr/>
        </p:nvSpPr>
        <p:spPr>
          <a:xfrm>
            <a:off x="3762735" y="583056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33B8C3-587E-AAA6-2573-77BD99B46DD9}"/>
              </a:ext>
            </a:extLst>
          </p:cNvPr>
          <p:cNvSpPr/>
          <p:nvPr/>
        </p:nvSpPr>
        <p:spPr>
          <a:xfrm>
            <a:off x="7176837" y="188898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D4C8D-1B46-DE31-7A13-0C05D736A147}"/>
              </a:ext>
            </a:extLst>
          </p:cNvPr>
          <p:cNvSpPr/>
          <p:nvPr/>
        </p:nvSpPr>
        <p:spPr>
          <a:xfrm>
            <a:off x="6360972" y="25122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Houston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E1CB57-8D29-4A38-3A0B-951A7A84A81D}"/>
              </a:ext>
            </a:extLst>
          </p:cNvPr>
          <p:cNvSpPr/>
          <p:nvPr/>
        </p:nvSpPr>
        <p:spPr>
          <a:xfrm>
            <a:off x="8889283" y="473566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4F6480-E11A-A1DF-A027-23E677440504}"/>
              </a:ext>
            </a:extLst>
          </p:cNvPr>
          <p:cNvSpPr/>
          <p:nvPr/>
        </p:nvSpPr>
        <p:spPr>
          <a:xfrm>
            <a:off x="7992294" y="489000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497D22-734D-1E27-1611-CF514EAD3EA4}"/>
              </a:ext>
            </a:extLst>
          </p:cNvPr>
          <p:cNvSpPr/>
          <p:nvPr/>
        </p:nvSpPr>
        <p:spPr>
          <a:xfrm>
            <a:off x="2101192" y="50295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BF0A56-2F46-883B-5F55-5155CA210CAC}"/>
              </a:ext>
            </a:extLst>
          </p:cNvPr>
          <p:cNvSpPr/>
          <p:nvPr/>
        </p:nvSpPr>
        <p:spPr>
          <a:xfrm>
            <a:off x="2967909" y="48888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EC351E0-97F9-D7C5-1FF2-586AA6C85B21}"/>
              </a:ext>
            </a:extLst>
          </p:cNvPr>
          <p:cNvSpPr/>
          <p:nvPr/>
        </p:nvSpPr>
        <p:spPr>
          <a:xfrm>
            <a:off x="8911952" y="29575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E82AC8-AFB9-E127-B2A7-A0865D7E16C3}"/>
              </a:ext>
            </a:extLst>
          </p:cNvPr>
          <p:cNvSpPr/>
          <p:nvPr/>
        </p:nvSpPr>
        <p:spPr>
          <a:xfrm>
            <a:off x="7989481" y="283577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209525-CB86-43E8-BF08-34712246C3C1}"/>
              </a:ext>
            </a:extLst>
          </p:cNvPr>
          <p:cNvSpPr/>
          <p:nvPr/>
        </p:nvSpPr>
        <p:spPr>
          <a:xfrm>
            <a:off x="2074970" y="629687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B81CE4-80BA-6B23-91D4-674CED33F13F}"/>
              </a:ext>
            </a:extLst>
          </p:cNvPr>
          <p:cNvSpPr/>
          <p:nvPr/>
        </p:nvSpPr>
        <p:spPr>
          <a:xfrm>
            <a:off x="2965067" y="615070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4C5B7D-5E12-DABA-B8A7-49E2F75DC8CC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2-41 RIGHT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A8BB02-B847-9212-8838-3108A5C527F7}"/>
              </a:ext>
            </a:extLst>
          </p:cNvPr>
          <p:cNvSpPr/>
          <p:nvPr/>
        </p:nvSpPr>
        <p:spPr>
          <a:xfrm>
            <a:off x="2089915" y="443499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4A2E0C-F35C-2B01-2ED2-D7630D632D60}"/>
              </a:ext>
            </a:extLst>
          </p:cNvPr>
          <p:cNvSpPr/>
          <p:nvPr/>
        </p:nvSpPr>
        <p:spPr>
          <a:xfrm>
            <a:off x="8911948" y="62819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9504976-8E2E-E6B5-D10A-47F3005F9965}"/>
              </a:ext>
            </a:extLst>
          </p:cNvPr>
          <p:cNvSpPr/>
          <p:nvPr/>
        </p:nvSpPr>
        <p:spPr>
          <a:xfrm>
            <a:off x="7992294" y="61434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Auburn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E00F4B-64BD-4F86-8DFA-A88A9997FF5F}"/>
              </a:ext>
            </a:extLst>
          </p:cNvPr>
          <p:cNvSpPr/>
          <p:nvPr/>
        </p:nvSpPr>
        <p:spPr>
          <a:xfrm>
            <a:off x="7176835" y="583597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Auburn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974733B-35F9-AE95-99D1-953854D1DB10}"/>
              </a:ext>
            </a:extLst>
          </p:cNvPr>
          <p:cNvSpPr/>
          <p:nvPr/>
        </p:nvSpPr>
        <p:spPr>
          <a:xfrm>
            <a:off x="2084252" y="53917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06743D-D1D5-AC01-C544-9AB75E9BE7BC}"/>
              </a:ext>
            </a:extLst>
          </p:cNvPr>
          <p:cNvSpPr/>
          <p:nvPr/>
        </p:nvSpPr>
        <p:spPr>
          <a:xfrm>
            <a:off x="2089915" y="47509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Mary’s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7794C8-35AB-68F2-1BF7-D8AC649201B9}"/>
              </a:ext>
            </a:extLst>
          </p:cNvPr>
          <p:cNvSpPr/>
          <p:nvPr/>
        </p:nvSpPr>
        <p:spPr>
          <a:xfrm>
            <a:off x="8921915" y="232597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Illinois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7379353-F7DB-3C23-74AE-69B7F0D01A9E}"/>
              </a:ext>
            </a:extLst>
          </p:cNvPr>
          <p:cNvSpPr/>
          <p:nvPr/>
        </p:nvSpPr>
        <p:spPr>
          <a:xfrm>
            <a:off x="2084252" y="174126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Memphis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2065F7-DFA6-356B-6274-EAA5BCEB485D}"/>
              </a:ext>
            </a:extLst>
          </p:cNvPr>
          <p:cNvSpPr/>
          <p:nvPr/>
        </p:nvSpPr>
        <p:spPr>
          <a:xfrm>
            <a:off x="8911947" y="204176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15C062-E039-A07D-2954-7A969DD5F31A}"/>
              </a:ext>
            </a:extLst>
          </p:cNvPr>
          <p:cNvSpPr/>
          <p:nvPr/>
        </p:nvSpPr>
        <p:spPr>
          <a:xfrm>
            <a:off x="7989480" y="21873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F1D72E2-745B-4E5B-F52B-EEFEFE8C0BB4}"/>
              </a:ext>
            </a:extLst>
          </p:cNvPr>
          <p:cNvSpPr/>
          <p:nvPr/>
        </p:nvSpPr>
        <p:spPr>
          <a:xfrm>
            <a:off x="8921913" y="270104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E425FF5-4E22-2068-51FE-E0EDF3393E12}"/>
              </a:ext>
            </a:extLst>
          </p:cNvPr>
          <p:cNvSpPr/>
          <p:nvPr/>
        </p:nvSpPr>
        <p:spPr>
          <a:xfrm>
            <a:off x="2084252" y="23465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DF2BBB6-6655-1E19-B31A-3CEFB893D22C}"/>
              </a:ext>
            </a:extLst>
          </p:cNvPr>
          <p:cNvSpPr/>
          <p:nvPr/>
        </p:nvSpPr>
        <p:spPr>
          <a:xfrm>
            <a:off x="3013787" y="220428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321B9F-23A3-676B-63DB-E0CEFBEFE94C}"/>
              </a:ext>
            </a:extLst>
          </p:cNvPr>
          <p:cNvSpPr/>
          <p:nvPr/>
        </p:nvSpPr>
        <p:spPr>
          <a:xfrm>
            <a:off x="2101191" y="206057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UConn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7A36776-57D2-0518-8E63-D055DD8E421C}"/>
              </a:ext>
            </a:extLst>
          </p:cNvPr>
          <p:cNvSpPr/>
          <p:nvPr/>
        </p:nvSpPr>
        <p:spPr>
          <a:xfrm>
            <a:off x="8889282" y="33129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D6C7A3F-BF03-E09B-F995-FE29BA3C624E}"/>
              </a:ext>
            </a:extLst>
          </p:cNvPr>
          <p:cNvSpPr/>
          <p:nvPr/>
        </p:nvSpPr>
        <p:spPr>
          <a:xfrm>
            <a:off x="8911950" y="35726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4CBF4F-2AEE-191F-2E7F-4A9E70020CA8}"/>
              </a:ext>
            </a:extLst>
          </p:cNvPr>
          <p:cNvSpPr/>
          <p:nvPr/>
        </p:nvSpPr>
        <p:spPr>
          <a:xfrm>
            <a:off x="7992296" y="345126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FB0FCCB-E694-FF5D-2CED-7EDBF756176F}"/>
              </a:ext>
            </a:extLst>
          </p:cNvPr>
          <p:cNvSpPr/>
          <p:nvPr/>
        </p:nvSpPr>
        <p:spPr>
          <a:xfrm>
            <a:off x="7219700" y="315170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1F25BF-DEFC-4D44-0129-CC8560EF213B}"/>
              </a:ext>
            </a:extLst>
          </p:cNvPr>
          <p:cNvSpPr/>
          <p:nvPr/>
        </p:nvSpPr>
        <p:spPr>
          <a:xfrm>
            <a:off x="2101192" y="27046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Alabama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BAF69C3-BEF2-9B67-A5DD-E53AD222D485}"/>
              </a:ext>
            </a:extLst>
          </p:cNvPr>
          <p:cNvSpPr/>
          <p:nvPr/>
        </p:nvSpPr>
        <p:spPr>
          <a:xfrm>
            <a:off x="8908499" y="53805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LSU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73F2F2-9A37-B510-DA5E-BD135D358658}"/>
              </a:ext>
            </a:extLst>
          </p:cNvPr>
          <p:cNvSpPr/>
          <p:nvPr/>
        </p:nvSpPr>
        <p:spPr>
          <a:xfrm>
            <a:off x="2074971" y="59916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San Francisco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184E3B5-80C1-8CB6-2292-6C4B328F53B2}"/>
              </a:ext>
            </a:extLst>
          </p:cNvPr>
          <p:cNvSpPr/>
          <p:nvPr/>
        </p:nvSpPr>
        <p:spPr>
          <a:xfrm>
            <a:off x="8889282" y="503097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Providence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19E481-F9B9-17AD-8F57-850BC6F8E3D6}"/>
              </a:ext>
            </a:extLst>
          </p:cNvPr>
          <p:cNvSpPr/>
          <p:nvPr/>
        </p:nvSpPr>
        <p:spPr>
          <a:xfrm>
            <a:off x="2085866" y="27101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0C46558-6BC3-6394-D039-C05FC58540A4}"/>
              </a:ext>
            </a:extLst>
          </p:cNvPr>
          <p:cNvSpPr/>
          <p:nvPr/>
        </p:nvSpPr>
        <p:spPr>
          <a:xfrm>
            <a:off x="8911948" y="173343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TCU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21213E9-94F8-25B7-046D-084FC46613CD}"/>
              </a:ext>
            </a:extLst>
          </p:cNvPr>
          <p:cNvSpPr/>
          <p:nvPr/>
        </p:nvSpPr>
        <p:spPr>
          <a:xfrm>
            <a:off x="7970242" y="552240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LSU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C2CF3B-2DA6-8E63-7ED8-56F73CD5F142}"/>
              </a:ext>
            </a:extLst>
          </p:cNvPr>
          <p:cNvSpPr/>
          <p:nvPr/>
        </p:nvSpPr>
        <p:spPr>
          <a:xfrm>
            <a:off x="8894132" y="56820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1744" name="Rectangle 31743">
            <a:extLst>
              <a:ext uri="{FF2B5EF4-FFF2-40B4-BE49-F238E27FC236}">
                <a16:creationId xmlns:a16="http://schemas.microsoft.com/office/drawing/2014/main" id="{1B499E59-02FD-6B50-1145-86DA9ABE79A2}"/>
              </a:ext>
            </a:extLst>
          </p:cNvPr>
          <p:cNvSpPr/>
          <p:nvPr/>
        </p:nvSpPr>
        <p:spPr>
          <a:xfrm>
            <a:off x="8921913" y="444247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San Diego St.</a:t>
            </a:r>
          </a:p>
        </p:txBody>
      </p:sp>
      <p:sp>
        <p:nvSpPr>
          <p:cNvPr id="31745" name="Rectangle 31744">
            <a:extLst>
              <a:ext uri="{FF2B5EF4-FFF2-40B4-BE49-F238E27FC236}">
                <a16:creationId xmlns:a16="http://schemas.microsoft.com/office/drawing/2014/main" id="{FAB0EF8B-64CA-E03F-CC27-3BD15F6586D7}"/>
              </a:ext>
            </a:extLst>
          </p:cNvPr>
          <p:cNvSpPr/>
          <p:nvPr/>
        </p:nvSpPr>
        <p:spPr>
          <a:xfrm>
            <a:off x="8921914" y="60068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Miami(Fla.)</a:t>
            </a:r>
          </a:p>
        </p:txBody>
      </p:sp>
      <p:sp>
        <p:nvSpPr>
          <p:cNvPr id="31747" name="Rectangle 31746">
            <a:extLst>
              <a:ext uri="{FF2B5EF4-FFF2-40B4-BE49-F238E27FC236}">
                <a16:creationId xmlns:a16="http://schemas.microsoft.com/office/drawing/2014/main" id="{00A78B8D-BE2F-490A-5305-904CC601C6D3}"/>
              </a:ext>
            </a:extLst>
          </p:cNvPr>
          <p:cNvSpPr/>
          <p:nvPr/>
        </p:nvSpPr>
        <p:spPr>
          <a:xfrm>
            <a:off x="2101191" y="32970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</p:spTree>
    <p:extLst>
      <p:ext uri="{BB962C8B-B14F-4D97-AF65-F5344CB8AC3E}">
        <p14:creationId xmlns:p14="http://schemas.microsoft.com/office/powerpoint/2010/main" val="35351157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Printable bracket for 2022 NCAA men's basketball tournament - oregonlive.com">
            <a:extLst>
              <a:ext uri="{FF2B5EF4-FFF2-40B4-BE49-F238E27FC236}">
                <a16:creationId xmlns:a16="http://schemas.microsoft.com/office/drawing/2014/main" id="{B666E21C-ED09-B57A-37F5-55A321691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0"/>
            <a:ext cx="9545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D35D2B-8080-EAE8-F6D0-308E0F485644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3-45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813939-BA3A-85DA-B2CE-7896D9E5836B}"/>
              </a:ext>
            </a:extLst>
          </p:cNvPr>
          <p:cNvSpPr/>
          <p:nvPr/>
        </p:nvSpPr>
        <p:spPr>
          <a:xfrm>
            <a:off x="8911949" y="414266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C0C5E5-1D6E-81BB-894D-486E4B166F21}"/>
              </a:ext>
            </a:extLst>
          </p:cNvPr>
          <p:cNvSpPr/>
          <p:nvPr/>
        </p:nvSpPr>
        <p:spPr>
          <a:xfrm>
            <a:off x="7994926" y="42888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812D98-6C94-B04B-080E-97C754C3B3E4}"/>
              </a:ext>
            </a:extLst>
          </p:cNvPr>
          <p:cNvSpPr/>
          <p:nvPr/>
        </p:nvSpPr>
        <p:spPr>
          <a:xfrm>
            <a:off x="7219702" y="457346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4B7EC1-CFFF-B0E4-0012-020800C5525C}"/>
              </a:ext>
            </a:extLst>
          </p:cNvPr>
          <p:cNvSpPr/>
          <p:nvPr/>
        </p:nvSpPr>
        <p:spPr>
          <a:xfrm>
            <a:off x="6662654" y="386402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FAFBC4-641B-2679-54C4-93C346EF3938}"/>
              </a:ext>
            </a:extLst>
          </p:cNvPr>
          <p:cNvSpPr/>
          <p:nvPr/>
        </p:nvSpPr>
        <p:spPr>
          <a:xfrm>
            <a:off x="6360972" y="52246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DF845E-34B9-6194-9A82-F2546624D56E}"/>
              </a:ext>
            </a:extLst>
          </p:cNvPr>
          <p:cNvSpPr/>
          <p:nvPr/>
        </p:nvSpPr>
        <p:spPr>
          <a:xfrm>
            <a:off x="5527456" y="38835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A3E88B-1008-4F2E-5E4F-D12D4A50B34D}"/>
              </a:ext>
            </a:extLst>
          </p:cNvPr>
          <p:cNvSpPr/>
          <p:nvPr/>
        </p:nvSpPr>
        <p:spPr>
          <a:xfrm>
            <a:off x="2084252" y="35804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FBC68A-F0DD-7212-7775-2C32C8C4D9F4}"/>
              </a:ext>
            </a:extLst>
          </p:cNvPr>
          <p:cNvSpPr/>
          <p:nvPr/>
        </p:nvSpPr>
        <p:spPr>
          <a:xfrm>
            <a:off x="2965067" y="345711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C62DDE-C31F-26B9-0F78-28B0F0791C26}"/>
              </a:ext>
            </a:extLst>
          </p:cNvPr>
          <p:cNvSpPr/>
          <p:nvPr/>
        </p:nvSpPr>
        <p:spPr>
          <a:xfrm>
            <a:off x="3779619" y="312774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BC4003-6A22-8303-CF9D-AB079403A68E}"/>
              </a:ext>
            </a:extLst>
          </p:cNvPr>
          <p:cNvSpPr/>
          <p:nvPr/>
        </p:nvSpPr>
        <p:spPr>
          <a:xfrm>
            <a:off x="4614532" y="25104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DCA6BA-EE55-C154-CA98-B5B1006E5671}"/>
              </a:ext>
            </a:extLst>
          </p:cNvPr>
          <p:cNvSpPr/>
          <p:nvPr/>
        </p:nvSpPr>
        <p:spPr>
          <a:xfrm>
            <a:off x="4336667" y="387281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C88D92-9D6E-C29C-94BB-B57081F6FD5D}"/>
              </a:ext>
            </a:extLst>
          </p:cNvPr>
          <p:cNvSpPr/>
          <p:nvPr/>
        </p:nvSpPr>
        <p:spPr>
          <a:xfrm>
            <a:off x="8911947" y="204176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CBB61-38D6-D94C-7390-11E6B9138FF2}"/>
              </a:ext>
            </a:extLst>
          </p:cNvPr>
          <p:cNvSpPr/>
          <p:nvPr/>
        </p:nvSpPr>
        <p:spPr>
          <a:xfrm>
            <a:off x="7982412" y="219718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BA3F8-5FEF-6CB8-BDC0-2A5240229D2C}"/>
              </a:ext>
            </a:extLst>
          </p:cNvPr>
          <p:cNvSpPr/>
          <p:nvPr/>
        </p:nvSpPr>
        <p:spPr>
          <a:xfrm>
            <a:off x="2089915" y="144227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191956-51CC-0233-9A14-7F5873B355B3}"/>
              </a:ext>
            </a:extLst>
          </p:cNvPr>
          <p:cNvSpPr/>
          <p:nvPr/>
        </p:nvSpPr>
        <p:spPr>
          <a:xfrm>
            <a:off x="2997444" y="15727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Gonzaga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B669CA-C711-B99D-4208-1909DFF32314}"/>
              </a:ext>
            </a:extLst>
          </p:cNvPr>
          <p:cNvSpPr/>
          <p:nvPr/>
        </p:nvSpPr>
        <p:spPr>
          <a:xfrm>
            <a:off x="3803102" y="19053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2DE9D0-3411-0673-FBF7-E76896E2F322}"/>
              </a:ext>
            </a:extLst>
          </p:cNvPr>
          <p:cNvSpPr/>
          <p:nvPr/>
        </p:nvSpPr>
        <p:spPr>
          <a:xfrm>
            <a:off x="7138331" y="188863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B503D0-589B-AA35-52B6-24D3CBED4623}"/>
              </a:ext>
            </a:extLst>
          </p:cNvPr>
          <p:cNvSpPr/>
          <p:nvPr/>
        </p:nvSpPr>
        <p:spPr>
          <a:xfrm>
            <a:off x="6391633" y="25104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Houston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9925F0-B876-F5AE-E534-47D140E2B24C}"/>
              </a:ext>
            </a:extLst>
          </p:cNvPr>
          <p:cNvSpPr/>
          <p:nvPr/>
        </p:nvSpPr>
        <p:spPr>
          <a:xfrm>
            <a:off x="8911950" y="35726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F79CA1-4379-10B1-3C80-4E1EB0462DE0}"/>
              </a:ext>
            </a:extLst>
          </p:cNvPr>
          <p:cNvSpPr/>
          <p:nvPr/>
        </p:nvSpPr>
        <p:spPr>
          <a:xfrm>
            <a:off x="7992296" y="345126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2FB46F-C93B-4457-DE13-A85E110790DB}"/>
              </a:ext>
            </a:extLst>
          </p:cNvPr>
          <p:cNvSpPr/>
          <p:nvPr/>
        </p:nvSpPr>
        <p:spPr>
          <a:xfrm>
            <a:off x="7219700" y="315170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6A0BD5-FBFD-A8FF-795B-880ECBF84248}"/>
              </a:ext>
            </a:extLst>
          </p:cNvPr>
          <p:cNvSpPr/>
          <p:nvPr/>
        </p:nvSpPr>
        <p:spPr>
          <a:xfrm>
            <a:off x="8889282" y="14426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25C467-9E47-9977-A76C-5A4FCC050C64}"/>
              </a:ext>
            </a:extLst>
          </p:cNvPr>
          <p:cNvSpPr/>
          <p:nvPr/>
        </p:nvSpPr>
        <p:spPr>
          <a:xfrm>
            <a:off x="7992295" y="15949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D1D41D-6697-C290-40BC-40BD9EC347B5}"/>
              </a:ext>
            </a:extLst>
          </p:cNvPr>
          <p:cNvSpPr/>
          <p:nvPr/>
        </p:nvSpPr>
        <p:spPr>
          <a:xfrm>
            <a:off x="2089915" y="41563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B2B3A9-E858-FC8F-8161-2E3305C8FB0C}"/>
              </a:ext>
            </a:extLst>
          </p:cNvPr>
          <p:cNvSpPr/>
          <p:nvPr/>
        </p:nvSpPr>
        <p:spPr>
          <a:xfrm>
            <a:off x="2987512" y="42880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765938-2520-6CE8-B64E-047EA70D7051}"/>
              </a:ext>
            </a:extLst>
          </p:cNvPr>
          <p:cNvSpPr/>
          <p:nvPr/>
        </p:nvSpPr>
        <p:spPr>
          <a:xfrm>
            <a:off x="3762736" y="45783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B53BD4-BE0F-3F76-587C-17A0C4EE7790}"/>
              </a:ext>
            </a:extLst>
          </p:cNvPr>
          <p:cNvSpPr/>
          <p:nvPr/>
        </p:nvSpPr>
        <p:spPr>
          <a:xfrm>
            <a:off x="4614532" y="521386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B599E9-7175-9983-4E3D-F343B014AEB3}"/>
              </a:ext>
            </a:extLst>
          </p:cNvPr>
          <p:cNvSpPr/>
          <p:nvPr/>
        </p:nvSpPr>
        <p:spPr>
          <a:xfrm>
            <a:off x="8889283" y="473566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E64DF1-0CB8-0A7D-F544-906EE7EDFEBC}"/>
              </a:ext>
            </a:extLst>
          </p:cNvPr>
          <p:cNvSpPr/>
          <p:nvPr/>
        </p:nvSpPr>
        <p:spPr>
          <a:xfrm>
            <a:off x="7992294" y="489000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C17B67-C20E-1193-8A20-6AE8F9B2F36B}"/>
              </a:ext>
            </a:extLst>
          </p:cNvPr>
          <p:cNvSpPr/>
          <p:nvPr/>
        </p:nvSpPr>
        <p:spPr>
          <a:xfrm>
            <a:off x="2067214" y="56820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521CE8-3D61-9CF4-9EF9-294B9F6F0FE7}"/>
              </a:ext>
            </a:extLst>
          </p:cNvPr>
          <p:cNvSpPr/>
          <p:nvPr/>
        </p:nvSpPr>
        <p:spPr>
          <a:xfrm>
            <a:off x="2962135" y="55416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6C1D1C-61B8-0402-392E-9DA8BCD66383}"/>
              </a:ext>
            </a:extLst>
          </p:cNvPr>
          <p:cNvSpPr/>
          <p:nvPr/>
        </p:nvSpPr>
        <p:spPr>
          <a:xfrm>
            <a:off x="2101192" y="50295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F9FB3C6-ADDA-27CC-38BF-84832E392C2C}"/>
              </a:ext>
            </a:extLst>
          </p:cNvPr>
          <p:cNvSpPr/>
          <p:nvPr/>
        </p:nvSpPr>
        <p:spPr>
          <a:xfrm>
            <a:off x="2967909" y="48888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EB6C38-D904-BEA0-5BE0-FD39EBCE2D8B}"/>
              </a:ext>
            </a:extLst>
          </p:cNvPr>
          <p:cNvSpPr/>
          <p:nvPr/>
        </p:nvSpPr>
        <p:spPr>
          <a:xfrm>
            <a:off x="2074972" y="29824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0B0F9B-A2F4-0098-E2DA-A45A3A9DDC02}"/>
              </a:ext>
            </a:extLst>
          </p:cNvPr>
          <p:cNvSpPr/>
          <p:nvPr/>
        </p:nvSpPr>
        <p:spPr>
          <a:xfrm>
            <a:off x="2997443" y="28504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E3F3165-5EA2-817A-8254-911C109AC8FB}"/>
              </a:ext>
            </a:extLst>
          </p:cNvPr>
          <p:cNvSpPr/>
          <p:nvPr/>
        </p:nvSpPr>
        <p:spPr>
          <a:xfrm>
            <a:off x="8911952" y="29575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2C934E-69FC-80CB-E674-969264484E69}"/>
              </a:ext>
            </a:extLst>
          </p:cNvPr>
          <p:cNvSpPr/>
          <p:nvPr/>
        </p:nvSpPr>
        <p:spPr>
          <a:xfrm>
            <a:off x="7989481" y="283577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6C7A2CC-B85C-6E87-FF96-3E1BC3ABAC64}"/>
              </a:ext>
            </a:extLst>
          </p:cNvPr>
          <p:cNvSpPr/>
          <p:nvPr/>
        </p:nvSpPr>
        <p:spPr>
          <a:xfrm>
            <a:off x="3762735" y="583056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974E63B-4998-AF37-BEBC-2BC757A5F99C}"/>
              </a:ext>
            </a:extLst>
          </p:cNvPr>
          <p:cNvSpPr/>
          <p:nvPr/>
        </p:nvSpPr>
        <p:spPr>
          <a:xfrm>
            <a:off x="2089915" y="443499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E80DF61-CCF7-2099-37E2-255FF3B1D2A6}"/>
              </a:ext>
            </a:extLst>
          </p:cNvPr>
          <p:cNvSpPr/>
          <p:nvPr/>
        </p:nvSpPr>
        <p:spPr>
          <a:xfrm>
            <a:off x="2074970" y="629687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FA6F40-EC2B-AD0F-AE76-1D6C47D09F0E}"/>
              </a:ext>
            </a:extLst>
          </p:cNvPr>
          <p:cNvSpPr/>
          <p:nvPr/>
        </p:nvSpPr>
        <p:spPr>
          <a:xfrm>
            <a:off x="2965067" y="615070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735F569-104B-5BDE-A3BB-B65A12174CB5}"/>
              </a:ext>
            </a:extLst>
          </p:cNvPr>
          <p:cNvSpPr/>
          <p:nvPr/>
        </p:nvSpPr>
        <p:spPr>
          <a:xfrm>
            <a:off x="8911948" y="62819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A631BD0-AEE6-7764-62A0-599FB71B91EC}"/>
              </a:ext>
            </a:extLst>
          </p:cNvPr>
          <p:cNvSpPr/>
          <p:nvPr/>
        </p:nvSpPr>
        <p:spPr>
          <a:xfrm>
            <a:off x="7992294" y="61434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Auburn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604D34D-A465-BC5B-0176-604DC7FD0973}"/>
              </a:ext>
            </a:extLst>
          </p:cNvPr>
          <p:cNvSpPr/>
          <p:nvPr/>
        </p:nvSpPr>
        <p:spPr>
          <a:xfrm>
            <a:off x="7176835" y="583597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Auburn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2EE421B-DF15-2114-6811-C7925281EEC4}"/>
              </a:ext>
            </a:extLst>
          </p:cNvPr>
          <p:cNvSpPr/>
          <p:nvPr/>
        </p:nvSpPr>
        <p:spPr>
          <a:xfrm>
            <a:off x="2089915" y="47509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Mary’s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F206908-C0FE-C785-159C-6A2F7340B8E1}"/>
              </a:ext>
            </a:extLst>
          </p:cNvPr>
          <p:cNvSpPr/>
          <p:nvPr/>
        </p:nvSpPr>
        <p:spPr>
          <a:xfrm>
            <a:off x="2084252" y="23465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58134D9-6190-4DD7-9AF1-F5839BF3D3F3}"/>
              </a:ext>
            </a:extLst>
          </p:cNvPr>
          <p:cNvSpPr/>
          <p:nvPr/>
        </p:nvSpPr>
        <p:spPr>
          <a:xfrm>
            <a:off x="3013787" y="220428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D600736-1837-7EB2-6710-2102FE05F3B5}"/>
              </a:ext>
            </a:extLst>
          </p:cNvPr>
          <p:cNvSpPr/>
          <p:nvPr/>
        </p:nvSpPr>
        <p:spPr>
          <a:xfrm>
            <a:off x="8921914" y="60068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Miami(Fla.)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92DF75F-71DB-D643-D22F-2D87A6788560}"/>
              </a:ext>
            </a:extLst>
          </p:cNvPr>
          <p:cNvSpPr/>
          <p:nvPr/>
        </p:nvSpPr>
        <p:spPr>
          <a:xfrm>
            <a:off x="2084252" y="599260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Murray St.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EEAE4E-33DC-0A3E-4B90-7495D3A3E8F2}"/>
              </a:ext>
            </a:extLst>
          </p:cNvPr>
          <p:cNvSpPr/>
          <p:nvPr/>
        </p:nvSpPr>
        <p:spPr>
          <a:xfrm>
            <a:off x="2099861" y="540794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 Tech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B05FFE0-F5AA-3A08-48B5-3F69895F5A4E}"/>
              </a:ext>
            </a:extLst>
          </p:cNvPr>
          <p:cNvSpPr/>
          <p:nvPr/>
        </p:nvSpPr>
        <p:spPr>
          <a:xfrm>
            <a:off x="8921915" y="232597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Illinois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8FE5F6-E79B-A369-3A92-AA2CCB7F3903}"/>
              </a:ext>
            </a:extLst>
          </p:cNvPr>
          <p:cNvSpPr/>
          <p:nvPr/>
        </p:nvSpPr>
        <p:spPr>
          <a:xfrm>
            <a:off x="2084252" y="174126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Memphis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ACA56E0-DAC4-A55B-AD63-F7AC7A4F98AC}"/>
              </a:ext>
            </a:extLst>
          </p:cNvPr>
          <p:cNvSpPr/>
          <p:nvPr/>
        </p:nvSpPr>
        <p:spPr>
          <a:xfrm>
            <a:off x="8889282" y="503097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Providence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B4A3E2B-29D3-45ED-BEB3-45978D4C65C2}"/>
              </a:ext>
            </a:extLst>
          </p:cNvPr>
          <p:cNvSpPr/>
          <p:nvPr/>
        </p:nvSpPr>
        <p:spPr>
          <a:xfrm>
            <a:off x="8908499" y="53805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LSU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189E359-D83E-5E71-C9BC-EA6832275395}"/>
              </a:ext>
            </a:extLst>
          </p:cNvPr>
          <p:cNvSpPr/>
          <p:nvPr/>
        </p:nvSpPr>
        <p:spPr>
          <a:xfrm>
            <a:off x="7947905" y="553213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LSU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CAAAAD4-E4AA-5EE3-7DA7-E9557FC1D577}"/>
              </a:ext>
            </a:extLst>
          </p:cNvPr>
          <p:cNvSpPr/>
          <p:nvPr/>
        </p:nvSpPr>
        <p:spPr>
          <a:xfrm>
            <a:off x="2085866" y="27101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67E7F5F-F80E-BDB6-B3DC-9A361F9E5DF3}"/>
              </a:ext>
            </a:extLst>
          </p:cNvPr>
          <p:cNvSpPr/>
          <p:nvPr/>
        </p:nvSpPr>
        <p:spPr>
          <a:xfrm>
            <a:off x="8911951" y="44365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F8F15F2-2589-2D80-E471-27F8D1526362}"/>
              </a:ext>
            </a:extLst>
          </p:cNvPr>
          <p:cNvSpPr/>
          <p:nvPr/>
        </p:nvSpPr>
        <p:spPr>
          <a:xfrm>
            <a:off x="8894132" y="56820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7914DE1-7B9B-99CA-5ACB-79ACE45075CC}"/>
              </a:ext>
            </a:extLst>
          </p:cNvPr>
          <p:cNvSpPr/>
          <p:nvPr/>
        </p:nvSpPr>
        <p:spPr>
          <a:xfrm>
            <a:off x="2101191" y="32970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DC6AB95-FE09-8292-4525-FEA23C9F4682}"/>
              </a:ext>
            </a:extLst>
          </p:cNvPr>
          <p:cNvSpPr/>
          <p:nvPr/>
        </p:nvSpPr>
        <p:spPr>
          <a:xfrm>
            <a:off x="8921913" y="270104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35969AA-BA5B-60A8-590C-78727D66F5FC}"/>
              </a:ext>
            </a:extLst>
          </p:cNvPr>
          <p:cNvSpPr/>
          <p:nvPr/>
        </p:nvSpPr>
        <p:spPr>
          <a:xfrm>
            <a:off x="2101191" y="206057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UConn</a:t>
            </a:r>
          </a:p>
        </p:txBody>
      </p:sp>
      <p:sp>
        <p:nvSpPr>
          <p:cNvPr id="32768" name="Rectangle 32767">
            <a:extLst>
              <a:ext uri="{FF2B5EF4-FFF2-40B4-BE49-F238E27FC236}">
                <a16:creationId xmlns:a16="http://schemas.microsoft.com/office/drawing/2014/main" id="{D976898E-E577-821B-F326-F22933497D44}"/>
              </a:ext>
            </a:extLst>
          </p:cNvPr>
          <p:cNvSpPr/>
          <p:nvPr/>
        </p:nvSpPr>
        <p:spPr>
          <a:xfrm>
            <a:off x="8911948" y="173343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TCU</a:t>
            </a:r>
          </a:p>
        </p:txBody>
      </p:sp>
      <p:sp>
        <p:nvSpPr>
          <p:cNvPr id="32769" name="Rectangle 32768">
            <a:extLst>
              <a:ext uri="{FF2B5EF4-FFF2-40B4-BE49-F238E27FC236}">
                <a16:creationId xmlns:a16="http://schemas.microsoft.com/office/drawing/2014/main" id="{134AE0F5-6B00-720D-3E1C-34426E93BE6D}"/>
              </a:ext>
            </a:extLst>
          </p:cNvPr>
          <p:cNvSpPr/>
          <p:nvPr/>
        </p:nvSpPr>
        <p:spPr>
          <a:xfrm>
            <a:off x="8889282" y="33129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Ohio St.</a:t>
            </a:r>
          </a:p>
        </p:txBody>
      </p:sp>
    </p:spTree>
    <p:extLst>
      <p:ext uri="{BB962C8B-B14F-4D97-AF65-F5344CB8AC3E}">
        <p14:creationId xmlns:p14="http://schemas.microsoft.com/office/powerpoint/2010/main" val="103406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Printable bracket for 2022 NCAA men's basketball tournament - oregonlive.com">
            <a:extLst>
              <a:ext uri="{FF2B5EF4-FFF2-40B4-BE49-F238E27FC236}">
                <a16:creationId xmlns:a16="http://schemas.microsoft.com/office/drawing/2014/main" id="{B970FCA8-2C03-B552-51FF-03F2E3D48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81" y="15036"/>
            <a:ext cx="9545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B2E56D7-0D31-D546-0781-39E04B8D1E3C}"/>
              </a:ext>
            </a:extLst>
          </p:cNvPr>
          <p:cNvSpPr/>
          <p:nvPr/>
        </p:nvSpPr>
        <p:spPr>
          <a:xfrm>
            <a:off x="8911949" y="414266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5469F7-F0AA-AD98-ABF4-BBB3B89A7B7D}"/>
              </a:ext>
            </a:extLst>
          </p:cNvPr>
          <p:cNvSpPr/>
          <p:nvPr/>
        </p:nvSpPr>
        <p:spPr>
          <a:xfrm>
            <a:off x="7994926" y="42888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B8DFFD-0D9B-EF53-834C-6A1CAECB3FC4}"/>
              </a:ext>
            </a:extLst>
          </p:cNvPr>
          <p:cNvSpPr/>
          <p:nvPr/>
        </p:nvSpPr>
        <p:spPr>
          <a:xfrm>
            <a:off x="7219702" y="457346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152FF-79B5-7126-2BAB-58BCB5ED0F8C}"/>
              </a:ext>
            </a:extLst>
          </p:cNvPr>
          <p:cNvSpPr/>
          <p:nvPr/>
        </p:nvSpPr>
        <p:spPr>
          <a:xfrm>
            <a:off x="6662654" y="386402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27DD3D-7172-AACD-632B-7E9D3079F8E1}"/>
              </a:ext>
            </a:extLst>
          </p:cNvPr>
          <p:cNvSpPr/>
          <p:nvPr/>
        </p:nvSpPr>
        <p:spPr>
          <a:xfrm>
            <a:off x="6360972" y="52246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AEB0B3-6020-2BE2-7880-34271C80B794}"/>
              </a:ext>
            </a:extLst>
          </p:cNvPr>
          <p:cNvSpPr/>
          <p:nvPr/>
        </p:nvSpPr>
        <p:spPr>
          <a:xfrm>
            <a:off x="8889282" y="14426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50C248-1ADD-EB3D-6610-5E3FF890577F}"/>
              </a:ext>
            </a:extLst>
          </p:cNvPr>
          <p:cNvSpPr/>
          <p:nvPr/>
        </p:nvSpPr>
        <p:spPr>
          <a:xfrm>
            <a:off x="7992295" y="15949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5F293C-62B4-12FB-7D87-13B0070603D9}"/>
              </a:ext>
            </a:extLst>
          </p:cNvPr>
          <p:cNvSpPr/>
          <p:nvPr/>
        </p:nvSpPr>
        <p:spPr>
          <a:xfrm>
            <a:off x="5527456" y="38835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D6D4A0-2CFE-9FB8-D2D4-F006F3CD9CAF}"/>
              </a:ext>
            </a:extLst>
          </p:cNvPr>
          <p:cNvSpPr/>
          <p:nvPr/>
        </p:nvSpPr>
        <p:spPr>
          <a:xfrm>
            <a:off x="7188171" y="18977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9FCD29-9CDD-AA50-7321-5C66E0F5B19F}"/>
              </a:ext>
            </a:extLst>
          </p:cNvPr>
          <p:cNvSpPr/>
          <p:nvPr/>
        </p:nvSpPr>
        <p:spPr>
          <a:xfrm>
            <a:off x="6360972" y="252297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C97B84-13CE-EE5E-AD1C-10DF59CD3D75}"/>
              </a:ext>
            </a:extLst>
          </p:cNvPr>
          <p:cNvSpPr/>
          <p:nvPr/>
        </p:nvSpPr>
        <p:spPr>
          <a:xfrm>
            <a:off x="2084252" y="35804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E4DC94-5CE9-1A89-7CA5-CAB55E25190C}"/>
              </a:ext>
            </a:extLst>
          </p:cNvPr>
          <p:cNvSpPr/>
          <p:nvPr/>
        </p:nvSpPr>
        <p:spPr>
          <a:xfrm>
            <a:off x="2965067" y="345711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2FC8AA-1063-D9C4-8C47-D59F0489755C}"/>
              </a:ext>
            </a:extLst>
          </p:cNvPr>
          <p:cNvSpPr/>
          <p:nvPr/>
        </p:nvSpPr>
        <p:spPr>
          <a:xfrm>
            <a:off x="3779619" y="312774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E44991-F44E-E74D-FF32-1DF6564430B0}"/>
              </a:ext>
            </a:extLst>
          </p:cNvPr>
          <p:cNvSpPr/>
          <p:nvPr/>
        </p:nvSpPr>
        <p:spPr>
          <a:xfrm>
            <a:off x="4614532" y="25104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414BB9-E268-B619-8110-664B09D3CFDC}"/>
              </a:ext>
            </a:extLst>
          </p:cNvPr>
          <p:cNvSpPr/>
          <p:nvPr/>
        </p:nvSpPr>
        <p:spPr>
          <a:xfrm>
            <a:off x="4336667" y="387281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89AB0E-2E18-CF50-E216-9CE6DF536733}"/>
              </a:ext>
            </a:extLst>
          </p:cNvPr>
          <p:cNvSpPr/>
          <p:nvPr/>
        </p:nvSpPr>
        <p:spPr>
          <a:xfrm>
            <a:off x="8911947" y="204176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66BCF8-E608-DB9B-B0E8-E594CC5E405B}"/>
              </a:ext>
            </a:extLst>
          </p:cNvPr>
          <p:cNvSpPr/>
          <p:nvPr/>
        </p:nvSpPr>
        <p:spPr>
          <a:xfrm>
            <a:off x="7984790" y="220753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E44D22-52CF-D266-06BC-7BAA2DE8B01B}"/>
              </a:ext>
            </a:extLst>
          </p:cNvPr>
          <p:cNvSpPr/>
          <p:nvPr/>
        </p:nvSpPr>
        <p:spPr>
          <a:xfrm>
            <a:off x="7219701" y="19006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9F9884-A17C-9A49-E62C-35A0AE83483D}"/>
              </a:ext>
            </a:extLst>
          </p:cNvPr>
          <p:cNvSpPr/>
          <p:nvPr/>
        </p:nvSpPr>
        <p:spPr>
          <a:xfrm>
            <a:off x="2084252" y="599260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Murray St.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F6E67E-F763-D78E-DFA6-5DB5435B922B}"/>
              </a:ext>
            </a:extLst>
          </p:cNvPr>
          <p:cNvSpPr/>
          <p:nvPr/>
        </p:nvSpPr>
        <p:spPr>
          <a:xfrm>
            <a:off x="2965067" y="613297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Murray St.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F9D6D3-6A50-E3AD-5CD5-A3D3C4193D80}"/>
              </a:ext>
            </a:extLst>
          </p:cNvPr>
          <p:cNvSpPr/>
          <p:nvPr/>
        </p:nvSpPr>
        <p:spPr>
          <a:xfrm>
            <a:off x="3802817" y="584064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Murray St.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ECFAF1-C737-1DE5-9E1C-E9FC67C99DBA}"/>
              </a:ext>
            </a:extLst>
          </p:cNvPr>
          <p:cNvSpPr/>
          <p:nvPr/>
        </p:nvSpPr>
        <p:spPr>
          <a:xfrm>
            <a:off x="4614532" y="52246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Murray St.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764231-0E5C-3D48-6243-2D4CC2057837}"/>
              </a:ext>
            </a:extLst>
          </p:cNvPr>
          <p:cNvSpPr/>
          <p:nvPr/>
        </p:nvSpPr>
        <p:spPr>
          <a:xfrm>
            <a:off x="8911950" y="35726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A5585A-8F9A-8FD1-C983-B2DDF89B0AB2}"/>
              </a:ext>
            </a:extLst>
          </p:cNvPr>
          <p:cNvSpPr/>
          <p:nvPr/>
        </p:nvSpPr>
        <p:spPr>
          <a:xfrm>
            <a:off x="7992296" y="345126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7E9CBF-9719-EE3D-1E20-8B027F7516DD}"/>
              </a:ext>
            </a:extLst>
          </p:cNvPr>
          <p:cNvSpPr/>
          <p:nvPr/>
        </p:nvSpPr>
        <p:spPr>
          <a:xfrm>
            <a:off x="7219700" y="315170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AC871D-F13A-E975-FEFF-062D4F357784}"/>
              </a:ext>
            </a:extLst>
          </p:cNvPr>
          <p:cNvSpPr/>
          <p:nvPr/>
        </p:nvSpPr>
        <p:spPr>
          <a:xfrm>
            <a:off x="8911947" y="50271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S. Dakota St.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ED09F2-B747-7BDE-3B9B-11CB9176F445}"/>
              </a:ext>
            </a:extLst>
          </p:cNvPr>
          <p:cNvSpPr/>
          <p:nvPr/>
        </p:nvSpPr>
        <p:spPr>
          <a:xfrm>
            <a:off x="8025630" y="48809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S. Dakota St.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6FAA05-DEBC-BA40-4952-86226987BA7A}"/>
              </a:ext>
            </a:extLst>
          </p:cNvPr>
          <p:cNvSpPr/>
          <p:nvPr/>
        </p:nvSpPr>
        <p:spPr>
          <a:xfrm>
            <a:off x="2067214" y="56820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5CE43F-ABF8-61EB-EC0D-001F68DE55D8}"/>
              </a:ext>
            </a:extLst>
          </p:cNvPr>
          <p:cNvSpPr/>
          <p:nvPr/>
        </p:nvSpPr>
        <p:spPr>
          <a:xfrm>
            <a:off x="2962135" y="55416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F2B1D7-AE53-1128-CA29-72975B3373FF}"/>
              </a:ext>
            </a:extLst>
          </p:cNvPr>
          <p:cNvSpPr/>
          <p:nvPr/>
        </p:nvSpPr>
        <p:spPr>
          <a:xfrm>
            <a:off x="2089915" y="144227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0823A8-0E8F-7EA9-51FA-4B40261B16D1}"/>
              </a:ext>
            </a:extLst>
          </p:cNvPr>
          <p:cNvSpPr/>
          <p:nvPr/>
        </p:nvSpPr>
        <p:spPr>
          <a:xfrm>
            <a:off x="2997444" y="15727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Gonzaga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3E672E-BD24-47B7-D40C-A98294CD3DF1}"/>
              </a:ext>
            </a:extLst>
          </p:cNvPr>
          <p:cNvSpPr/>
          <p:nvPr/>
        </p:nvSpPr>
        <p:spPr>
          <a:xfrm>
            <a:off x="3803102" y="19053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BD849ED-EAD4-72D8-EE0C-C12399A4844C}"/>
              </a:ext>
            </a:extLst>
          </p:cNvPr>
          <p:cNvSpPr/>
          <p:nvPr/>
        </p:nvSpPr>
        <p:spPr>
          <a:xfrm>
            <a:off x="2089915" y="443499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803064-8DD7-D616-3593-72F711932392}"/>
              </a:ext>
            </a:extLst>
          </p:cNvPr>
          <p:cNvSpPr/>
          <p:nvPr/>
        </p:nvSpPr>
        <p:spPr>
          <a:xfrm>
            <a:off x="2084252" y="23465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8AC3692-BFA2-E891-AE75-62FFF7CB784C}"/>
              </a:ext>
            </a:extLst>
          </p:cNvPr>
          <p:cNvSpPr/>
          <p:nvPr/>
        </p:nvSpPr>
        <p:spPr>
          <a:xfrm>
            <a:off x="2997444" y="428219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FA308C-22FF-2563-6C95-7E16CB76BD49}"/>
              </a:ext>
            </a:extLst>
          </p:cNvPr>
          <p:cNvSpPr/>
          <p:nvPr/>
        </p:nvSpPr>
        <p:spPr>
          <a:xfrm>
            <a:off x="3793032" y="458116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C09829-F77D-945E-1BA1-7E92C371342C}"/>
              </a:ext>
            </a:extLst>
          </p:cNvPr>
          <p:cNvSpPr/>
          <p:nvPr/>
        </p:nvSpPr>
        <p:spPr>
          <a:xfrm>
            <a:off x="3013787" y="220428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340785-2C50-00C0-913D-F17E199CEB73}"/>
              </a:ext>
            </a:extLst>
          </p:cNvPr>
          <p:cNvSpPr/>
          <p:nvPr/>
        </p:nvSpPr>
        <p:spPr>
          <a:xfrm>
            <a:off x="8911948" y="62819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59C6E0-5071-124A-E8A8-C50CECF75A55}"/>
              </a:ext>
            </a:extLst>
          </p:cNvPr>
          <p:cNvSpPr/>
          <p:nvPr/>
        </p:nvSpPr>
        <p:spPr>
          <a:xfrm>
            <a:off x="7992294" y="61434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Auburn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E356FD7-C457-85C5-61F9-115F44CC64BC}"/>
              </a:ext>
            </a:extLst>
          </p:cNvPr>
          <p:cNvSpPr/>
          <p:nvPr/>
        </p:nvSpPr>
        <p:spPr>
          <a:xfrm>
            <a:off x="7176835" y="583597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Auburn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7EE5436-3FCC-701C-124C-50EAFE450FDC}"/>
              </a:ext>
            </a:extLst>
          </p:cNvPr>
          <p:cNvSpPr/>
          <p:nvPr/>
        </p:nvSpPr>
        <p:spPr>
          <a:xfrm>
            <a:off x="2101192" y="50295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373DA9-2C16-E729-74E5-4446377371D4}"/>
              </a:ext>
            </a:extLst>
          </p:cNvPr>
          <p:cNvSpPr/>
          <p:nvPr/>
        </p:nvSpPr>
        <p:spPr>
          <a:xfrm>
            <a:off x="2967909" y="48888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98A82D5-9A82-1F16-7DFF-B213194AD4CA}"/>
              </a:ext>
            </a:extLst>
          </p:cNvPr>
          <p:cNvSpPr/>
          <p:nvPr/>
        </p:nvSpPr>
        <p:spPr>
          <a:xfrm>
            <a:off x="2074972" y="29824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08FAE53-2117-4D06-ACB2-60D5867D417C}"/>
              </a:ext>
            </a:extLst>
          </p:cNvPr>
          <p:cNvSpPr/>
          <p:nvPr/>
        </p:nvSpPr>
        <p:spPr>
          <a:xfrm>
            <a:off x="2997443" y="28504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0E021C7-AF69-37C5-8B84-16DC49994281}"/>
              </a:ext>
            </a:extLst>
          </p:cNvPr>
          <p:cNvSpPr/>
          <p:nvPr/>
        </p:nvSpPr>
        <p:spPr>
          <a:xfrm>
            <a:off x="2089915" y="41563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08826A-F970-E90A-0BCC-1A45A1E62AE9}"/>
              </a:ext>
            </a:extLst>
          </p:cNvPr>
          <p:cNvSpPr/>
          <p:nvPr/>
        </p:nvSpPr>
        <p:spPr>
          <a:xfrm>
            <a:off x="8911952" y="29575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E8F6FB8-CBC4-19DF-541B-B7B440B1B6D0}"/>
              </a:ext>
            </a:extLst>
          </p:cNvPr>
          <p:cNvSpPr/>
          <p:nvPr/>
        </p:nvSpPr>
        <p:spPr>
          <a:xfrm>
            <a:off x="7989481" y="283577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C878FD-8DFD-5457-EBCE-0D30230597E0}"/>
              </a:ext>
            </a:extLst>
          </p:cNvPr>
          <p:cNvSpPr/>
          <p:nvPr/>
        </p:nvSpPr>
        <p:spPr>
          <a:xfrm>
            <a:off x="2116194" y="172707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Boise St.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A38DC8-ED55-6E74-F1D4-91F72B3C34B0}"/>
              </a:ext>
            </a:extLst>
          </p:cNvPr>
          <p:cNvSpPr/>
          <p:nvPr/>
        </p:nvSpPr>
        <p:spPr>
          <a:xfrm>
            <a:off x="2059579" y="329787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Davidson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77B846-0C1E-257E-FA06-B01545046BFA}"/>
              </a:ext>
            </a:extLst>
          </p:cNvPr>
          <p:cNvSpPr/>
          <p:nvPr/>
        </p:nvSpPr>
        <p:spPr>
          <a:xfrm>
            <a:off x="2108557" y="207200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New Mexico St.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948A246-104A-8128-9D14-6B39540A3305}"/>
              </a:ext>
            </a:extLst>
          </p:cNvPr>
          <p:cNvSpPr/>
          <p:nvPr/>
        </p:nvSpPr>
        <p:spPr>
          <a:xfrm>
            <a:off x="8889281" y="23465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Chattanooga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6CE03A8-B8F4-FAB5-F4DE-D5AFF666CDA2}"/>
              </a:ext>
            </a:extLst>
          </p:cNvPr>
          <p:cNvSpPr/>
          <p:nvPr/>
        </p:nvSpPr>
        <p:spPr>
          <a:xfrm>
            <a:off x="2074970" y="629687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81DE1AD-95AF-FD28-3FEE-454238360CBB}"/>
              </a:ext>
            </a:extLst>
          </p:cNvPr>
          <p:cNvSpPr/>
          <p:nvPr/>
        </p:nvSpPr>
        <p:spPr>
          <a:xfrm>
            <a:off x="2089915" y="47509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Mary’s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06FEF33-A968-37A8-F984-530CDF289633}"/>
              </a:ext>
            </a:extLst>
          </p:cNvPr>
          <p:cNvSpPr/>
          <p:nvPr/>
        </p:nvSpPr>
        <p:spPr>
          <a:xfrm>
            <a:off x="8889283" y="473566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EDAE679-1C47-5602-9C13-F2A81E7774AB}"/>
              </a:ext>
            </a:extLst>
          </p:cNvPr>
          <p:cNvSpPr/>
          <p:nvPr/>
        </p:nvSpPr>
        <p:spPr>
          <a:xfrm>
            <a:off x="8882391" y="60160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USC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D244683-3CFA-8D89-4EA1-72B481B79C79}"/>
              </a:ext>
            </a:extLst>
          </p:cNvPr>
          <p:cNvSpPr/>
          <p:nvPr/>
        </p:nvSpPr>
        <p:spPr>
          <a:xfrm>
            <a:off x="8894132" y="56820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890C57B-DF13-4B23-E1E0-3F3151AF1437}"/>
              </a:ext>
            </a:extLst>
          </p:cNvPr>
          <p:cNvSpPr/>
          <p:nvPr/>
        </p:nvSpPr>
        <p:spPr>
          <a:xfrm>
            <a:off x="7991477" y="554949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0E6A317-7410-F5B8-0225-973A902CBA06}"/>
              </a:ext>
            </a:extLst>
          </p:cNvPr>
          <p:cNvSpPr/>
          <p:nvPr/>
        </p:nvSpPr>
        <p:spPr>
          <a:xfrm>
            <a:off x="8904641" y="33043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Loyola Chicago</a:t>
            </a:r>
          </a:p>
        </p:txBody>
      </p:sp>
      <p:sp>
        <p:nvSpPr>
          <p:cNvPr id="33792" name="Rectangle 33791">
            <a:extLst>
              <a:ext uri="{FF2B5EF4-FFF2-40B4-BE49-F238E27FC236}">
                <a16:creationId xmlns:a16="http://schemas.microsoft.com/office/drawing/2014/main" id="{79693B0C-8878-010A-428F-4FAC69CA3A15}"/>
              </a:ext>
            </a:extLst>
          </p:cNvPr>
          <p:cNvSpPr/>
          <p:nvPr/>
        </p:nvSpPr>
        <p:spPr>
          <a:xfrm>
            <a:off x="8921913" y="270104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Colorado St.</a:t>
            </a:r>
          </a:p>
        </p:txBody>
      </p:sp>
      <p:sp>
        <p:nvSpPr>
          <p:cNvPr id="33793" name="Rectangle 33792">
            <a:extLst>
              <a:ext uri="{FF2B5EF4-FFF2-40B4-BE49-F238E27FC236}">
                <a16:creationId xmlns:a16="http://schemas.microsoft.com/office/drawing/2014/main" id="{9CFABD4A-06C3-6B4F-0AAC-ECB483E30DD5}"/>
              </a:ext>
            </a:extLst>
          </p:cNvPr>
          <p:cNvSpPr/>
          <p:nvPr/>
        </p:nvSpPr>
        <p:spPr>
          <a:xfrm>
            <a:off x="2099861" y="540794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 Tech</a:t>
            </a:r>
          </a:p>
        </p:txBody>
      </p:sp>
      <p:sp>
        <p:nvSpPr>
          <p:cNvPr id="33795" name="Rectangle 33794">
            <a:extLst>
              <a:ext uri="{FF2B5EF4-FFF2-40B4-BE49-F238E27FC236}">
                <a16:creationId xmlns:a16="http://schemas.microsoft.com/office/drawing/2014/main" id="{A421CCC1-3AC4-33D1-6FE2-BBABA6127822}"/>
              </a:ext>
            </a:extLst>
          </p:cNvPr>
          <p:cNvSpPr/>
          <p:nvPr/>
        </p:nvSpPr>
        <p:spPr>
          <a:xfrm>
            <a:off x="8908499" y="53805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LSU</a:t>
            </a:r>
          </a:p>
        </p:txBody>
      </p:sp>
      <p:sp>
        <p:nvSpPr>
          <p:cNvPr id="33796" name="Rectangle 33795">
            <a:extLst>
              <a:ext uri="{FF2B5EF4-FFF2-40B4-BE49-F238E27FC236}">
                <a16:creationId xmlns:a16="http://schemas.microsoft.com/office/drawing/2014/main" id="{5D29F2EA-DDA0-957F-E5C5-08B618C7CCE5}"/>
              </a:ext>
            </a:extLst>
          </p:cNvPr>
          <p:cNvSpPr/>
          <p:nvPr/>
        </p:nvSpPr>
        <p:spPr>
          <a:xfrm>
            <a:off x="8921913" y="444247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San Diego St.</a:t>
            </a:r>
          </a:p>
        </p:txBody>
      </p:sp>
      <p:sp>
        <p:nvSpPr>
          <p:cNvPr id="33797" name="Rectangle 33796">
            <a:extLst>
              <a:ext uri="{FF2B5EF4-FFF2-40B4-BE49-F238E27FC236}">
                <a16:creationId xmlns:a16="http://schemas.microsoft.com/office/drawing/2014/main" id="{BB2CC23F-1F75-D401-07C7-62686FF67CDF}"/>
              </a:ext>
            </a:extLst>
          </p:cNvPr>
          <p:cNvSpPr/>
          <p:nvPr/>
        </p:nvSpPr>
        <p:spPr>
          <a:xfrm>
            <a:off x="8889281" y="174885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Seton Hall</a:t>
            </a:r>
          </a:p>
        </p:txBody>
      </p:sp>
      <p:sp>
        <p:nvSpPr>
          <p:cNvPr id="33798" name="Rectangle 33797">
            <a:extLst>
              <a:ext uri="{FF2B5EF4-FFF2-40B4-BE49-F238E27FC236}">
                <a16:creationId xmlns:a16="http://schemas.microsoft.com/office/drawing/2014/main" id="{971AC484-E532-7D93-30E5-0C7EEA27A922}"/>
              </a:ext>
            </a:extLst>
          </p:cNvPr>
          <p:cNvSpPr/>
          <p:nvPr/>
        </p:nvSpPr>
        <p:spPr>
          <a:xfrm>
            <a:off x="2085866" y="27101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33799" name="Rectangle 33798">
            <a:extLst>
              <a:ext uri="{FF2B5EF4-FFF2-40B4-BE49-F238E27FC236}">
                <a16:creationId xmlns:a16="http://schemas.microsoft.com/office/drawing/2014/main" id="{BF12A21C-66BF-DFE8-627D-F8462E175B22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4-38 RIGHT</a:t>
            </a:r>
          </a:p>
        </p:txBody>
      </p:sp>
    </p:spTree>
    <p:extLst>
      <p:ext uri="{BB962C8B-B14F-4D97-AF65-F5344CB8AC3E}">
        <p14:creationId xmlns:p14="http://schemas.microsoft.com/office/powerpoint/2010/main" val="20619906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Printable bracket for 2022 NCAA men's basketball tournament - oregonlive.com">
            <a:extLst>
              <a:ext uri="{FF2B5EF4-FFF2-40B4-BE49-F238E27FC236}">
                <a16:creationId xmlns:a16="http://schemas.microsoft.com/office/drawing/2014/main" id="{4759DC3B-54C7-31E8-59E1-5CC7DAC9C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0"/>
            <a:ext cx="9545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1B490E-C865-5684-50D6-3E44F8D58AE6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5-43 RIGHT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50E50B-3D46-E858-9F0C-1F6DCC1535C6}"/>
              </a:ext>
            </a:extLst>
          </p:cNvPr>
          <p:cNvSpPr/>
          <p:nvPr/>
        </p:nvSpPr>
        <p:spPr>
          <a:xfrm>
            <a:off x="2084252" y="35804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664925-9FAC-1866-A4AC-E366392A17D7}"/>
              </a:ext>
            </a:extLst>
          </p:cNvPr>
          <p:cNvSpPr/>
          <p:nvPr/>
        </p:nvSpPr>
        <p:spPr>
          <a:xfrm>
            <a:off x="2965067" y="345711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D16A1D-2101-3E54-2143-66F9AA9D1A0F}"/>
              </a:ext>
            </a:extLst>
          </p:cNvPr>
          <p:cNvSpPr/>
          <p:nvPr/>
        </p:nvSpPr>
        <p:spPr>
          <a:xfrm>
            <a:off x="3779619" y="312774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3087CC-972B-B7C5-356F-DB90AEB4FE31}"/>
              </a:ext>
            </a:extLst>
          </p:cNvPr>
          <p:cNvSpPr/>
          <p:nvPr/>
        </p:nvSpPr>
        <p:spPr>
          <a:xfrm>
            <a:off x="4614532" y="25104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2DD471-A689-6EF7-6345-530CBF429894}"/>
              </a:ext>
            </a:extLst>
          </p:cNvPr>
          <p:cNvSpPr/>
          <p:nvPr/>
        </p:nvSpPr>
        <p:spPr>
          <a:xfrm>
            <a:off x="4336667" y="387281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7A847-B0F2-48B0-A733-7005110DC72F}"/>
              </a:ext>
            </a:extLst>
          </p:cNvPr>
          <p:cNvSpPr/>
          <p:nvPr/>
        </p:nvSpPr>
        <p:spPr>
          <a:xfrm>
            <a:off x="5509721" y="387281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62852F-E0D4-1A99-B66C-DFF539136CEA}"/>
              </a:ext>
            </a:extLst>
          </p:cNvPr>
          <p:cNvSpPr/>
          <p:nvPr/>
        </p:nvSpPr>
        <p:spPr>
          <a:xfrm>
            <a:off x="2074970" y="629687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37BCBA-B954-4BFC-D107-199DFDE6652C}"/>
              </a:ext>
            </a:extLst>
          </p:cNvPr>
          <p:cNvSpPr/>
          <p:nvPr/>
        </p:nvSpPr>
        <p:spPr>
          <a:xfrm>
            <a:off x="2965067" y="615070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DE0E0B-07E0-A709-02D3-3E88AC3070CA}"/>
              </a:ext>
            </a:extLst>
          </p:cNvPr>
          <p:cNvSpPr/>
          <p:nvPr/>
        </p:nvSpPr>
        <p:spPr>
          <a:xfrm>
            <a:off x="3779619" y="58216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485851-E3C4-2492-3265-F7F469D9C007}"/>
              </a:ext>
            </a:extLst>
          </p:cNvPr>
          <p:cNvSpPr/>
          <p:nvPr/>
        </p:nvSpPr>
        <p:spPr>
          <a:xfrm>
            <a:off x="4571999" y="52246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A28B2B-6418-C8EA-A6A2-79A1F68C07B8}"/>
              </a:ext>
            </a:extLst>
          </p:cNvPr>
          <p:cNvSpPr/>
          <p:nvPr/>
        </p:nvSpPr>
        <p:spPr>
          <a:xfrm>
            <a:off x="8911949" y="414266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D7793D-1F6E-028A-A272-8A8C5227C7B7}"/>
              </a:ext>
            </a:extLst>
          </p:cNvPr>
          <p:cNvSpPr/>
          <p:nvPr/>
        </p:nvSpPr>
        <p:spPr>
          <a:xfrm>
            <a:off x="2089915" y="41563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EAFA4D-EB1F-509F-B952-85DB22F80FAC}"/>
              </a:ext>
            </a:extLst>
          </p:cNvPr>
          <p:cNvSpPr/>
          <p:nvPr/>
        </p:nvSpPr>
        <p:spPr>
          <a:xfrm>
            <a:off x="2067214" y="56820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37487E-9C5B-F9CE-AA66-9D16D20A1EC0}"/>
              </a:ext>
            </a:extLst>
          </p:cNvPr>
          <p:cNvSpPr/>
          <p:nvPr/>
        </p:nvSpPr>
        <p:spPr>
          <a:xfrm>
            <a:off x="7994926" y="42888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D8FE81-5287-67B4-9679-F9AD2D7E83EC}"/>
              </a:ext>
            </a:extLst>
          </p:cNvPr>
          <p:cNvSpPr/>
          <p:nvPr/>
        </p:nvSpPr>
        <p:spPr>
          <a:xfrm>
            <a:off x="7219702" y="457346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A0C28D-F14C-0B2E-B78A-F3B6C25FE6D7}"/>
              </a:ext>
            </a:extLst>
          </p:cNvPr>
          <p:cNvSpPr/>
          <p:nvPr/>
        </p:nvSpPr>
        <p:spPr>
          <a:xfrm>
            <a:off x="6662654" y="386402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0D2A1E-20F1-0902-145B-C9688BCE37DB}"/>
              </a:ext>
            </a:extLst>
          </p:cNvPr>
          <p:cNvSpPr/>
          <p:nvPr/>
        </p:nvSpPr>
        <p:spPr>
          <a:xfrm>
            <a:off x="6360972" y="52246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395A5A-47D0-5B02-A7EF-2B82C9F16BEE}"/>
              </a:ext>
            </a:extLst>
          </p:cNvPr>
          <p:cNvSpPr/>
          <p:nvPr/>
        </p:nvSpPr>
        <p:spPr>
          <a:xfrm>
            <a:off x="2962135" y="55416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166407-34D0-034B-B13A-5E15182DB64C}"/>
              </a:ext>
            </a:extLst>
          </p:cNvPr>
          <p:cNvSpPr/>
          <p:nvPr/>
        </p:nvSpPr>
        <p:spPr>
          <a:xfrm>
            <a:off x="2987512" y="42880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718ED6-DD94-0244-7069-A4CB9AA1B158}"/>
              </a:ext>
            </a:extLst>
          </p:cNvPr>
          <p:cNvSpPr/>
          <p:nvPr/>
        </p:nvSpPr>
        <p:spPr>
          <a:xfrm>
            <a:off x="3762736" y="45783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AE8A4-D3C9-0CF2-6AAC-8D049F18AD16}"/>
              </a:ext>
            </a:extLst>
          </p:cNvPr>
          <p:cNvSpPr/>
          <p:nvPr/>
        </p:nvSpPr>
        <p:spPr>
          <a:xfrm>
            <a:off x="8911947" y="204176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3C6BEF-FF68-EC56-CB92-FE1551107495}"/>
              </a:ext>
            </a:extLst>
          </p:cNvPr>
          <p:cNvSpPr/>
          <p:nvPr/>
        </p:nvSpPr>
        <p:spPr>
          <a:xfrm>
            <a:off x="7991477" y="21860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538C53-8D5A-0340-6962-2C3863711459}"/>
              </a:ext>
            </a:extLst>
          </p:cNvPr>
          <p:cNvSpPr/>
          <p:nvPr/>
        </p:nvSpPr>
        <p:spPr>
          <a:xfrm>
            <a:off x="7219701" y="19006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0EDD46-DF16-0CEA-176C-4362988060A4}"/>
              </a:ext>
            </a:extLst>
          </p:cNvPr>
          <p:cNvSpPr/>
          <p:nvPr/>
        </p:nvSpPr>
        <p:spPr>
          <a:xfrm>
            <a:off x="6360972" y="25252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Houston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50E121-1C23-D06F-3ED8-AE661C43AE48}"/>
              </a:ext>
            </a:extLst>
          </p:cNvPr>
          <p:cNvSpPr/>
          <p:nvPr/>
        </p:nvSpPr>
        <p:spPr>
          <a:xfrm>
            <a:off x="8911950" y="35726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012C88-88A2-6737-B595-EB83CC6B5953}"/>
              </a:ext>
            </a:extLst>
          </p:cNvPr>
          <p:cNvSpPr/>
          <p:nvPr/>
        </p:nvSpPr>
        <p:spPr>
          <a:xfrm>
            <a:off x="7992296" y="345126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3E76-0917-986F-E62E-965E61EF3FEE}"/>
              </a:ext>
            </a:extLst>
          </p:cNvPr>
          <p:cNvSpPr/>
          <p:nvPr/>
        </p:nvSpPr>
        <p:spPr>
          <a:xfrm>
            <a:off x="2101192" y="27046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Alabama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A40E97-9C98-8C13-BD5F-BA13A0DB9849}"/>
              </a:ext>
            </a:extLst>
          </p:cNvPr>
          <p:cNvSpPr/>
          <p:nvPr/>
        </p:nvSpPr>
        <p:spPr>
          <a:xfrm>
            <a:off x="7219700" y="315170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CDEE54-4DC3-217A-8E4F-52CD32DD4B92}"/>
              </a:ext>
            </a:extLst>
          </p:cNvPr>
          <p:cNvSpPr/>
          <p:nvPr/>
        </p:nvSpPr>
        <p:spPr>
          <a:xfrm>
            <a:off x="2962134" y="28364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Alabama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1B8C53-7AF7-CE2A-9E42-2A3C41FA6D9C}"/>
              </a:ext>
            </a:extLst>
          </p:cNvPr>
          <p:cNvSpPr/>
          <p:nvPr/>
        </p:nvSpPr>
        <p:spPr>
          <a:xfrm>
            <a:off x="8889283" y="473566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2954E5B-1365-A37D-5DBB-D8214C83E996}"/>
              </a:ext>
            </a:extLst>
          </p:cNvPr>
          <p:cNvSpPr/>
          <p:nvPr/>
        </p:nvSpPr>
        <p:spPr>
          <a:xfrm>
            <a:off x="7977482" y="490918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Iowa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5A7B438-43B0-49B8-2523-F004EE620E8D}"/>
              </a:ext>
            </a:extLst>
          </p:cNvPr>
          <p:cNvSpPr/>
          <p:nvPr/>
        </p:nvSpPr>
        <p:spPr>
          <a:xfrm>
            <a:off x="2089915" y="144227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5598FE7-4D7D-C382-1020-A8A8FB9EA590}"/>
              </a:ext>
            </a:extLst>
          </p:cNvPr>
          <p:cNvSpPr/>
          <p:nvPr/>
        </p:nvSpPr>
        <p:spPr>
          <a:xfrm>
            <a:off x="2997444" y="15727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Gonzaga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8842CA-AE62-AE63-0FF1-A95E9C37974F}"/>
              </a:ext>
            </a:extLst>
          </p:cNvPr>
          <p:cNvSpPr/>
          <p:nvPr/>
        </p:nvSpPr>
        <p:spPr>
          <a:xfrm>
            <a:off x="3803102" y="19053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Gonzaga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51673A-C3E7-300D-2F2C-E88F801DEA66}"/>
              </a:ext>
            </a:extLst>
          </p:cNvPr>
          <p:cNvSpPr/>
          <p:nvPr/>
        </p:nvSpPr>
        <p:spPr>
          <a:xfrm>
            <a:off x="8889282" y="14426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A257F4F-A8C3-AAF2-FA00-97526BA1487D}"/>
              </a:ext>
            </a:extLst>
          </p:cNvPr>
          <p:cNvSpPr/>
          <p:nvPr/>
        </p:nvSpPr>
        <p:spPr>
          <a:xfrm>
            <a:off x="7992295" y="15949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8222A0-093B-3DED-2CAD-141C53A48770}"/>
              </a:ext>
            </a:extLst>
          </p:cNvPr>
          <p:cNvSpPr/>
          <p:nvPr/>
        </p:nvSpPr>
        <p:spPr>
          <a:xfrm>
            <a:off x="2084252" y="53917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CFFD6-EFAE-ED46-228A-BAE258907344}"/>
              </a:ext>
            </a:extLst>
          </p:cNvPr>
          <p:cNvSpPr/>
          <p:nvPr/>
        </p:nvSpPr>
        <p:spPr>
          <a:xfrm>
            <a:off x="8921913" y="270104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FA49C07-67A9-C2A1-432C-71C20BEB0C9E}"/>
              </a:ext>
            </a:extLst>
          </p:cNvPr>
          <p:cNvSpPr/>
          <p:nvPr/>
        </p:nvSpPr>
        <p:spPr>
          <a:xfrm>
            <a:off x="7992294" y="28550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63F7189-4388-042C-97F2-4AEEE747D8C8}"/>
              </a:ext>
            </a:extLst>
          </p:cNvPr>
          <p:cNvSpPr/>
          <p:nvPr/>
        </p:nvSpPr>
        <p:spPr>
          <a:xfrm>
            <a:off x="2101192" y="50295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8E1C19-0128-1AAD-68DD-DFEE370E9A24}"/>
              </a:ext>
            </a:extLst>
          </p:cNvPr>
          <p:cNvSpPr/>
          <p:nvPr/>
        </p:nvSpPr>
        <p:spPr>
          <a:xfrm>
            <a:off x="2967909" y="48888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283D89-97A5-92CA-9769-947C1AF3B668}"/>
              </a:ext>
            </a:extLst>
          </p:cNvPr>
          <p:cNvSpPr/>
          <p:nvPr/>
        </p:nvSpPr>
        <p:spPr>
          <a:xfrm>
            <a:off x="8889282" y="33129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90BEA7-CF56-F80B-3348-8701B3FFD767}"/>
              </a:ext>
            </a:extLst>
          </p:cNvPr>
          <p:cNvSpPr/>
          <p:nvPr/>
        </p:nvSpPr>
        <p:spPr>
          <a:xfrm>
            <a:off x="2101191" y="206057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UConn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A966EC-E564-2706-EFB7-382E0D521FFA}"/>
              </a:ext>
            </a:extLst>
          </p:cNvPr>
          <p:cNvSpPr/>
          <p:nvPr/>
        </p:nvSpPr>
        <p:spPr>
          <a:xfrm>
            <a:off x="2977875" y="21818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UConn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BDFA448-05DF-D745-E7B3-3696B2E774DC}"/>
              </a:ext>
            </a:extLst>
          </p:cNvPr>
          <p:cNvSpPr/>
          <p:nvPr/>
        </p:nvSpPr>
        <p:spPr>
          <a:xfrm>
            <a:off x="2074972" y="29824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7E15FB-9AF0-154C-FA3C-98CEAA2AAB19}"/>
              </a:ext>
            </a:extLst>
          </p:cNvPr>
          <p:cNvSpPr/>
          <p:nvPr/>
        </p:nvSpPr>
        <p:spPr>
          <a:xfrm>
            <a:off x="8911948" y="173343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TCU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CB56F57-6EF8-C972-A7A1-2EF06FD7A4A1}"/>
              </a:ext>
            </a:extLst>
          </p:cNvPr>
          <p:cNvSpPr/>
          <p:nvPr/>
        </p:nvSpPr>
        <p:spPr>
          <a:xfrm>
            <a:off x="2059579" y="329787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Davidson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7FB6F3-072B-B6CC-CA9E-B455D50D81E2}"/>
              </a:ext>
            </a:extLst>
          </p:cNvPr>
          <p:cNvSpPr/>
          <p:nvPr/>
        </p:nvSpPr>
        <p:spPr>
          <a:xfrm>
            <a:off x="8921914" y="60068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Miami(Fla.)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7E228C8-8831-659E-81B3-5E00EA93D78F}"/>
              </a:ext>
            </a:extLst>
          </p:cNvPr>
          <p:cNvSpPr/>
          <p:nvPr/>
        </p:nvSpPr>
        <p:spPr>
          <a:xfrm>
            <a:off x="7992293" y="61377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Miami(Fla.)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7A80513-AC7B-F887-5F66-A45E23CB8FA5}"/>
              </a:ext>
            </a:extLst>
          </p:cNvPr>
          <p:cNvSpPr/>
          <p:nvPr/>
        </p:nvSpPr>
        <p:spPr>
          <a:xfrm>
            <a:off x="7209509" y="582816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Miami(Fla.)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49DAAF5-B7FB-1FFF-46DC-CBEBDBCEC5D1}"/>
              </a:ext>
            </a:extLst>
          </p:cNvPr>
          <p:cNvSpPr/>
          <p:nvPr/>
        </p:nvSpPr>
        <p:spPr>
          <a:xfrm>
            <a:off x="2089915" y="443499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D4D7C81-12D8-3BF9-9071-A54201220338}"/>
              </a:ext>
            </a:extLst>
          </p:cNvPr>
          <p:cNvSpPr/>
          <p:nvPr/>
        </p:nvSpPr>
        <p:spPr>
          <a:xfrm>
            <a:off x="2084252" y="174126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Memphis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2C8252A-E6B8-C646-9727-865300ADD31C}"/>
              </a:ext>
            </a:extLst>
          </p:cNvPr>
          <p:cNvSpPr/>
          <p:nvPr/>
        </p:nvSpPr>
        <p:spPr>
          <a:xfrm>
            <a:off x="8911948" y="62819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E4CAEFC-F2EC-E188-2FB3-48BCC15CD0B4}"/>
              </a:ext>
            </a:extLst>
          </p:cNvPr>
          <p:cNvSpPr/>
          <p:nvPr/>
        </p:nvSpPr>
        <p:spPr>
          <a:xfrm>
            <a:off x="2089915" y="47509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Mary’s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CEAD1F0-08F2-5EA6-AD46-251E4375D0D9}"/>
              </a:ext>
            </a:extLst>
          </p:cNvPr>
          <p:cNvSpPr/>
          <p:nvPr/>
        </p:nvSpPr>
        <p:spPr>
          <a:xfrm>
            <a:off x="8889282" y="503097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Providence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5CB0227-1D5B-717E-5D19-4EC363418C36}"/>
              </a:ext>
            </a:extLst>
          </p:cNvPr>
          <p:cNvSpPr/>
          <p:nvPr/>
        </p:nvSpPr>
        <p:spPr>
          <a:xfrm>
            <a:off x="8921915" y="232597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Illinois</a:t>
            </a:r>
          </a:p>
        </p:txBody>
      </p:sp>
      <p:sp>
        <p:nvSpPr>
          <p:cNvPr id="34816" name="Rectangle 34815">
            <a:extLst>
              <a:ext uri="{FF2B5EF4-FFF2-40B4-BE49-F238E27FC236}">
                <a16:creationId xmlns:a16="http://schemas.microsoft.com/office/drawing/2014/main" id="{D8324922-6B0A-05FB-87DE-853155F8178F}"/>
              </a:ext>
            </a:extLst>
          </p:cNvPr>
          <p:cNvSpPr/>
          <p:nvPr/>
        </p:nvSpPr>
        <p:spPr>
          <a:xfrm>
            <a:off x="8911952" y="29575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34819" name="Rectangle 34818">
            <a:extLst>
              <a:ext uri="{FF2B5EF4-FFF2-40B4-BE49-F238E27FC236}">
                <a16:creationId xmlns:a16="http://schemas.microsoft.com/office/drawing/2014/main" id="{F5B36314-1A28-8B42-91BD-754CFB701F89}"/>
              </a:ext>
            </a:extLst>
          </p:cNvPr>
          <p:cNvSpPr/>
          <p:nvPr/>
        </p:nvSpPr>
        <p:spPr>
          <a:xfrm>
            <a:off x="2074971" y="59916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San Francisco</a:t>
            </a:r>
          </a:p>
        </p:txBody>
      </p:sp>
      <p:sp>
        <p:nvSpPr>
          <p:cNvPr id="34820" name="Rectangle 34819">
            <a:extLst>
              <a:ext uri="{FF2B5EF4-FFF2-40B4-BE49-F238E27FC236}">
                <a16:creationId xmlns:a16="http://schemas.microsoft.com/office/drawing/2014/main" id="{82524A8F-030B-CA71-9180-F76986C95FB0}"/>
              </a:ext>
            </a:extLst>
          </p:cNvPr>
          <p:cNvSpPr/>
          <p:nvPr/>
        </p:nvSpPr>
        <p:spPr>
          <a:xfrm>
            <a:off x="8911951" y="44365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34821" name="Rectangle 34820">
            <a:extLst>
              <a:ext uri="{FF2B5EF4-FFF2-40B4-BE49-F238E27FC236}">
                <a16:creationId xmlns:a16="http://schemas.microsoft.com/office/drawing/2014/main" id="{315D1BF6-7F55-E3A9-FA8F-819975F4ED23}"/>
              </a:ext>
            </a:extLst>
          </p:cNvPr>
          <p:cNvSpPr/>
          <p:nvPr/>
        </p:nvSpPr>
        <p:spPr>
          <a:xfrm>
            <a:off x="8894132" y="56820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4824" name="Rectangle 34823">
            <a:extLst>
              <a:ext uri="{FF2B5EF4-FFF2-40B4-BE49-F238E27FC236}">
                <a16:creationId xmlns:a16="http://schemas.microsoft.com/office/drawing/2014/main" id="{FD2B8122-43F7-D627-FBAF-04C753FAF529}"/>
              </a:ext>
            </a:extLst>
          </p:cNvPr>
          <p:cNvSpPr/>
          <p:nvPr/>
        </p:nvSpPr>
        <p:spPr>
          <a:xfrm>
            <a:off x="7991477" y="554949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34825" name="Rectangle 34824">
            <a:extLst>
              <a:ext uri="{FF2B5EF4-FFF2-40B4-BE49-F238E27FC236}">
                <a16:creationId xmlns:a16="http://schemas.microsoft.com/office/drawing/2014/main" id="{0A103C7B-20E4-2161-D95E-CEAE78673956}"/>
              </a:ext>
            </a:extLst>
          </p:cNvPr>
          <p:cNvSpPr/>
          <p:nvPr/>
        </p:nvSpPr>
        <p:spPr>
          <a:xfrm>
            <a:off x="2084252" y="23465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34826" name="Rectangle 34825">
            <a:extLst>
              <a:ext uri="{FF2B5EF4-FFF2-40B4-BE49-F238E27FC236}">
                <a16:creationId xmlns:a16="http://schemas.microsoft.com/office/drawing/2014/main" id="{6E9FDA2F-D657-B0D0-E232-CBDC56A55231}"/>
              </a:ext>
            </a:extLst>
          </p:cNvPr>
          <p:cNvSpPr/>
          <p:nvPr/>
        </p:nvSpPr>
        <p:spPr>
          <a:xfrm>
            <a:off x="8908499" y="53805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LSU</a:t>
            </a:r>
          </a:p>
        </p:txBody>
      </p:sp>
    </p:spTree>
    <p:extLst>
      <p:ext uri="{BB962C8B-B14F-4D97-AF65-F5344CB8AC3E}">
        <p14:creationId xmlns:p14="http://schemas.microsoft.com/office/powerpoint/2010/main" val="35601860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Printable bracket for 2022 NCAA men's basketball tournament - oregonlive.com">
            <a:extLst>
              <a:ext uri="{FF2B5EF4-FFF2-40B4-BE49-F238E27FC236}">
                <a16:creationId xmlns:a16="http://schemas.microsoft.com/office/drawing/2014/main" id="{6BFA74FD-0D81-1C6A-2375-DF574CAB5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0"/>
            <a:ext cx="9545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4C764BC-ADF9-7F2C-2A94-35C65A9506ED}"/>
              </a:ext>
            </a:extLst>
          </p:cNvPr>
          <p:cNvSpPr/>
          <p:nvPr/>
        </p:nvSpPr>
        <p:spPr>
          <a:xfrm>
            <a:off x="8911952" y="53917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EB5878-C15E-5F73-820B-CB788EF76E44}"/>
              </a:ext>
            </a:extLst>
          </p:cNvPr>
          <p:cNvSpPr/>
          <p:nvPr/>
        </p:nvSpPr>
        <p:spPr>
          <a:xfrm>
            <a:off x="7992297" y="553788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726918-EC08-77C5-BDB5-506E268748D8}"/>
              </a:ext>
            </a:extLst>
          </p:cNvPr>
          <p:cNvSpPr/>
          <p:nvPr/>
        </p:nvSpPr>
        <p:spPr>
          <a:xfrm>
            <a:off x="7167235" y="58302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 St.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649095-CBB2-4681-2443-9FFF311C8CD9}"/>
              </a:ext>
            </a:extLst>
          </p:cNvPr>
          <p:cNvSpPr/>
          <p:nvPr/>
        </p:nvSpPr>
        <p:spPr>
          <a:xfrm>
            <a:off x="6418372" y="52140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 St.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9B84CF-732F-646A-43BD-1ED846D67AD2}"/>
              </a:ext>
            </a:extLst>
          </p:cNvPr>
          <p:cNvSpPr/>
          <p:nvPr/>
        </p:nvSpPr>
        <p:spPr>
          <a:xfrm>
            <a:off x="6691394" y="38623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 St.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385359-8696-30C5-2234-4F6543B381CA}"/>
              </a:ext>
            </a:extLst>
          </p:cNvPr>
          <p:cNvSpPr/>
          <p:nvPr/>
        </p:nvSpPr>
        <p:spPr>
          <a:xfrm>
            <a:off x="5538157" y="38623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Iowa St.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1D49FC-41C1-65A1-CE31-523B948DD47D}"/>
              </a:ext>
            </a:extLst>
          </p:cNvPr>
          <p:cNvSpPr/>
          <p:nvPr/>
        </p:nvSpPr>
        <p:spPr>
          <a:xfrm>
            <a:off x="8911952" y="29575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072CA7-5814-BA10-D432-242E1FB8EE0B}"/>
              </a:ext>
            </a:extLst>
          </p:cNvPr>
          <p:cNvSpPr/>
          <p:nvPr/>
        </p:nvSpPr>
        <p:spPr>
          <a:xfrm>
            <a:off x="7992297" y="28350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A8C97A-4B54-ECB9-0C33-E22E58EAEF73}"/>
              </a:ext>
            </a:extLst>
          </p:cNvPr>
          <p:cNvSpPr/>
          <p:nvPr/>
        </p:nvSpPr>
        <p:spPr>
          <a:xfrm>
            <a:off x="7167235" y="314317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C8C481-1714-BB96-1DD5-93E81AFB7E75}"/>
              </a:ext>
            </a:extLst>
          </p:cNvPr>
          <p:cNvSpPr/>
          <p:nvPr/>
        </p:nvSpPr>
        <p:spPr>
          <a:xfrm>
            <a:off x="6418371" y="25083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A7B577-569E-2659-0FB6-AF626ABEB254}"/>
              </a:ext>
            </a:extLst>
          </p:cNvPr>
          <p:cNvSpPr/>
          <p:nvPr/>
        </p:nvSpPr>
        <p:spPr>
          <a:xfrm>
            <a:off x="2074972" y="29824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1C0DEB-47F9-EB72-491F-75F3CDD61467}"/>
              </a:ext>
            </a:extLst>
          </p:cNvPr>
          <p:cNvSpPr/>
          <p:nvPr/>
        </p:nvSpPr>
        <p:spPr>
          <a:xfrm>
            <a:off x="3001716" y="285084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4C421F-BCAE-1CE8-5E75-B13D98772280}"/>
              </a:ext>
            </a:extLst>
          </p:cNvPr>
          <p:cNvSpPr/>
          <p:nvPr/>
        </p:nvSpPr>
        <p:spPr>
          <a:xfrm>
            <a:off x="3819689" y="31286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 Tech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7FB26C-AAF3-00A9-F0D1-B49A1D6EBF77}"/>
              </a:ext>
            </a:extLst>
          </p:cNvPr>
          <p:cNvSpPr/>
          <p:nvPr/>
        </p:nvSpPr>
        <p:spPr>
          <a:xfrm>
            <a:off x="4360151" y="38623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 Tech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2FED47-8CA7-F95B-ABB5-C61554C22693}"/>
              </a:ext>
            </a:extLst>
          </p:cNvPr>
          <p:cNvSpPr/>
          <p:nvPr/>
        </p:nvSpPr>
        <p:spPr>
          <a:xfrm>
            <a:off x="4565103" y="25083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 Tech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C700BE-58BE-1FE6-925F-46D127EFE359}"/>
              </a:ext>
            </a:extLst>
          </p:cNvPr>
          <p:cNvSpPr/>
          <p:nvPr/>
        </p:nvSpPr>
        <p:spPr>
          <a:xfrm>
            <a:off x="8911951" y="44365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0DCD99-55E5-A75D-9EA0-5EF98C0E8342}"/>
              </a:ext>
            </a:extLst>
          </p:cNvPr>
          <p:cNvSpPr/>
          <p:nvPr/>
        </p:nvSpPr>
        <p:spPr>
          <a:xfrm>
            <a:off x="7992297" y="42888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28B4E5-6565-40B4-ED35-841A9A2373CE}"/>
              </a:ext>
            </a:extLst>
          </p:cNvPr>
          <p:cNvSpPr/>
          <p:nvPr/>
        </p:nvSpPr>
        <p:spPr>
          <a:xfrm>
            <a:off x="7167235" y="458949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BE24ED-4416-D003-32D6-BAB20B1E7CBA}"/>
              </a:ext>
            </a:extLst>
          </p:cNvPr>
          <p:cNvSpPr/>
          <p:nvPr/>
        </p:nvSpPr>
        <p:spPr>
          <a:xfrm>
            <a:off x="8911950" y="35726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BEEC54-C0A0-1410-DEFA-DA7E418DA0DB}"/>
              </a:ext>
            </a:extLst>
          </p:cNvPr>
          <p:cNvSpPr/>
          <p:nvPr/>
        </p:nvSpPr>
        <p:spPr>
          <a:xfrm>
            <a:off x="7992296" y="345126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69344F-3E21-E29C-2BD1-8D2AA4938B98}"/>
              </a:ext>
            </a:extLst>
          </p:cNvPr>
          <p:cNvSpPr/>
          <p:nvPr/>
        </p:nvSpPr>
        <p:spPr>
          <a:xfrm>
            <a:off x="8911949" y="414266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45F0D8-DE0A-0904-0D0D-D0CB9DB2223B}"/>
              </a:ext>
            </a:extLst>
          </p:cNvPr>
          <p:cNvSpPr/>
          <p:nvPr/>
        </p:nvSpPr>
        <p:spPr>
          <a:xfrm>
            <a:off x="2089915" y="47509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Mary’s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9E20E6-3E1C-10B5-3AC0-B3676CFE9B44}"/>
              </a:ext>
            </a:extLst>
          </p:cNvPr>
          <p:cNvSpPr/>
          <p:nvPr/>
        </p:nvSpPr>
        <p:spPr>
          <a:xfrm>
            <a:off x="3001716" y="488264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Saint Mary’s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99E013-C591-5A71-A798-649A5D61602F}"/>
              </a:ext>
            </a:extLst>
          </p:cNvPr>
          <p:cNvSpPr/>
          <p:nvPr/>
        </p:nvSpPr>
        <p:spPr>
          <a:xfrm>
            <a:off x="3819689" y="45827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Saint Mary’s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0A620B-1CFB-FABF-0D94-377DE045ABF1}"/>
              </a:ext>
            </a:extLst>
          </p:cNvPr>
          <p:cNvSpPr/>
          <p:nvPr/>
        </p:nvSpPr>
        <p:spPr>
          <a:xfrm>
            <a:off x="4614533" y="521434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Saint Mary’s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9833AA-5CBA-A874-AC63-E90331EE9F47}"/>
              </a:ext>
            </a:extLst>
          </p:cNvPr>
          <p:cNvSpPr/>
          <p:nvPr/>
        </p:nvSpPr>
        <p:spPr>
          <a:xfrm>
            <a:off x="2089915" y="443499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F8B7C3-A9E1-2763-2B2B-0ED57EF3AF6B}"/>
              </a:ext>
            </a:extLst>
          </p:cNvPr>
          <p:cNvSpPr/>
          <p:nvPr/>
        </p:nvSpPr>
        <p:spPr>
          <a:xfrm>
            <a:off x="3013591" y="43084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4785AF-73DA-3E59-2523-1AF8DE40FAFC}"/>
              </a:ext>
            </a:extLst>
          </p:cNvPr>
          <p:cNvSpPr/>
          <p:nvPr/>
        </p:nvSpPr>
        <p:spPr>
          <a:xfrm>
            <a:off x="2089915" y="41563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01B113-E938-877F-5848-1A24B30CD71D}"/>
              </a:ext>
            </a:extLst>
          </p:cNvPr>
          <p:cNvSpPr/>
          <p:nvPr/>
        </p:nvSpPr>
        <p:spPr>
          <a:xfrm>
            <a:off x="8911948" y="173343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TCU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F9BF83-5007-6479-A692-9D74AF37D970}"/>
              </a:ext>
            </a:extLst>
          </p:cNvPr>
          <p:cNvSpPr/>
          <p:nvPr/>
        </p:nvSpPr>
        <p:spPr>
          <a:xfrm>
            <a:off x="7992295" y="15801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TCU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7D4183-B948-6557-0CB5-9BBE6375B7D2}"/>
              </a:ext>
            </a:extLst>
          </p:cNvPr>
          <p:cNvSpPr/>
          <p:nvPr/>
        </p:nvSpPr>
        <p:spPr>
          <a:xfrm>
            <a:off x="7174872" y="18894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TCU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1D0FA3-D868-D677-9CB0-89205574B7FB}"/>
              </a:ext>
            </a:extLst>
          </p:cNvPr>
          <p:cNvSpPr/>
          <p:nvPr/>
        </p:nvSpPr>
        <p:spPr>
          <a:xfrm>
            <a:off x="8921915" y="232597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Illinois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8DD218-49EB-58E2-C43F-B63B41050F30}"/>
              </a:ext>
            </a:extLst>
          </p:cNvPr>
          <p:cNvSpPr/>
          <p:nvPr/>
        </p:nvSpPr>
        <p:spPr>
          <a:xfrm>
            <a:off x="7992294" y="21947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Illinois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74D892-EE22-6E49-D819-1985D905A1C6}"/>
              </a:ext>
            </a:extLst>
          </p:cNvPr>
          <p:cNvSpPr/>
          <p:nvPr/>
        </p:nvSpPr>
        <p:spPr>
          <a:xfrm>
            <a:off x="8894132" y="56820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18ED02-CCAE-4924-91E1-F7E967FDF2D0}"/>
              </a:ext>
            </a:extLst>
          </p:cNvPr>
          <p:cNvSpPr/>
          <p:nvPr/>
        </p:nvSpPr>
        <p:spPr>
          <a:xfrm>
            <a:off x="8921914" y="60068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Miami(Fla.)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87A133-7693-C315-ABD3-6EA57DEFF00E}"/>
              </a:ext>
            </a:extLst>
          </p:cNvPr>
          <p:cNvSpPr/>
          <p:nvPr/>
        </p:nvSpPr>
        <p:spPr>
          <a:xfrm>
            <a:off x="7992293" y="61377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Miami(Fla.)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2184E62-A638-FCFB-F20B-4A5C6996F0CC}"/>
              </a:ext>
            </a:extLst>
          </p:cNvPr>
          <p:cNvSpPr/>
          <p:nvPr/>
        </p:nvSpPr>
        <p:spPr>
          <a:xfrm>
            <a:off x="2089915" y="144227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3B59E97-D166-6C63-5D76-56C9D9093AE8}"/>
              </a:ext>
            </a:extLst>
          </p:cNvPr>
          <p:cNvSpPr/>
          <p:nvPr/>
        </p:nvSpPr>
        <p:spPr>
          <a:xfrm>
            <a:off x="2997444" y="15727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Gonzaga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69BC12-4187-E1F4-86B0-FB0CCCCE7173}"/>
              </a:ext>
            </a:extLst>
          </p:cNvPr>
          <p:cNvSpPr/>
          <p:nvPr/>
        </p:nvSpPr>
        <p:spPr>
          <a:xfrm>
            <a:off x="3803102" y="19053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Gonzaga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CA028A-A5C0-7951-9B6D-B2B651DE41E9}"/>
              </a:ext>
            </a:extLst>
          </p:cNvPr>
          <p:cNvSpPr/>
          <p:nvPr/>
        </p:nvSpPr>
        <p:spPr>
          <a:xfrm>
            <a:off x="2084252" y="35804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1C3CC9-6666-321A-B54A-134106F5CDE4}"/>
              </a:ext>
            </a:extLst>
          </p:cNvPr>
          <p:cNvSpPr/>
          <p:nvPr/>
        </p:nvSpPr>
        <p:spPr>
          <a:xfrm>
            <a:off x="2965067" y="345711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0CFBC7C-97F0-4E96-FA51-F961CDD26BF5}"/>
              </a:ext>
            </a:extLst>
          </p:cNvPr>
          <p:cNvSpPr/>
          <p:nvPr/>
        </p:nvSpPr>
        <p:spPr>
          <a:xfrm>
            <a:off x="2084252" y="23465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48252AD-E0E3-13B3-46FE-61C4B4C6D75A}"/>
              </a:ext>
            </a:extLst>
          </p:cNvPr>
          <p:cNvSpPr/>
          <p:nvPr/>
        </p:nvSpPr>
        <p:spPr>
          <a:xfrm>
            <a:off x="2966599" y="218313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D9C4C2-63E3-04C7-D3AA-E264EB0FF2F9}"/>
              </a:ext>
            </a:extLst>
          </p:cNvPr>
          <p:cNvSpPr/>
          <p:nvPr/>
        </p:nvSpPr>
        <p:spPr>
          <a:xfrm>
            <a:off x="8911948" y="62819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639ACAE-02C1-1E1A-44E3-FC435AC9606B}"/>
              </a:ext>
            </a:extLst>
          </p:cNvPr>
          <p:cNvSpPr/>
          <p:nvPr/>
        </p:nvSpPr>
        <p:spPr>
          <a:xfrm>
            <a:off x="2101192" y="50295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A9EE5A1-725F-2E14-F021-650670957DA4}"/>
              </a:ext>
            </a:extLst>
          </p:cNvPr>
          <p:cNvSpPr/>
          <p:nvPr/>
        </p:nvSpPr>
        <p:spPr>
          <a:xfrm>
            <a:off x="8921913" y="270104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2E8FE07-36A6-1443-19E5-8B52B3A14B68}"/>
              </a:ext>
            </a:extLst>
          </p:cNvPr>
          <p:cNvSpPr/>
          <p:nvPr/>
        </p:nvSpPr>
        <p:spPr>
          <a:xfrm>
            <a:off x="8911947" y="204176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5F8BD9-4659-9E90-F868-883D3BB84266}"/>
              </a:ext>
            </a:extLst>
          </p:cNvPr>
          <p:cNvSpPr/>
          <p:nvPr/>
        </p:nvSpPr>
        <p:spPr>
          <a:xfrm>
            <a:off x="2084252" y="174126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Memphis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18556A8-EE57-C797-A4F3-876FBA002D9D}"/>
              </a:ext>
            </a:extLst>
          </p:cNvPr>
          <p:cNvSpPr/>
          <p:nvPr/>
        </p:nvSpPr>
        <p:spPr>
          <a:xfrm>
            <a:off x="2084252" y="53917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B800C49-3114-FB33-5EFC-3A605E6EDBBF}"/>
              </a:ext>
            </a:extLst>
          </p:cNvPr>
          <p:cNvSpPr/>
          <p:nvPr/>
        </p:nvSpPr>
        <p:spPr>
          <a:xfrm>
            <a:off x="2961592" y="55233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F2A49EF-90EC-0AC1-EA6F-87FC2BF13D17}"/>
              </a:ext>
            </a:extLst>
          </p:cNvPr>
          <p:cNvSpPr/>
          <p:nvPr/>
        </p:nvSpPr>
        <p:spPr>
          <a:xfrm>
            <a:off x="3747269" y="58346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F6499D6-314D-3EAF-7445-2298D2A9E75E}"/>
              </a:ext>
            </a:extLst>
          </p:cNvPr>
          <p:cNvSpPr/>
          <p:nvPr/>
        </p:nvSpPr>
        <p:spPr>
          <a:xfrm>
            <a:off x="8889283" y="473566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26E0423-A3E2-0D2C-C670-0EA350A7D085}"/>
              </a:ext>
            </a:extLst>
          </p:cNvPr>
          <p:cNvSpPr/>
          <p:nvPr/>
        </p:nvSpPr>
        <p:spPr>
          <a:xfrm>
            <a:off x="7977482" y="490918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Iowa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8197FAC-9583-65E2-B138-4DEF2A4AF275}"/>
              </a:ext>
            </a:extLst>
          </p:cNvPr>
          <p:cNvSpPr/>
          <p:nvPr/>
        </p:nvSpPr>
        <p:spPr>
          <a:xfrm>
            <a:off x="8889282" y="503097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Providence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08C4F3-A282-D7EA-5181-29331ABDACED}"/>
              </a:ext>
            </a:extLst>
          </p:cNvPr>
          <p:cNvSpPr/>
          <p:nvPr/>
        </p:nvSpPr>
        <p:spPr>
          <a:xfrm>
            <a:off x="8889282" y="14426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9B6EC0-4C15-B945-760E-DE56263CC9E7}"/>
              </a:ext>
            </a:extLst>
          </p:cNvPr>
          <p:cNvSpPr/>
          <p:nvPr/>
        </p:nvSpPr>
        <p:spPr>
          <a:xfrm>
            <a:off x="8904641" y="33043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Loyola Chicago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C3AF595-014A-AC5D-F8E8-9047FD4D3531}"/>
              </a:ext>
            </a:extLst>
          </p:cNvPr>
          <p:cNvSpPr/>
          <p:nvPr/>
        </p:nvSpPr>
        <p:spPr>
          <a:xfrm>
            <a:off x="2067214" y="56820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35840" name="Rectangle 35839">
            <a:extLst>
              <a:ext uri="{FF2B5EF4-FFF2-40B4-BE49-F238E27FC236}">
                <a16:creationId xmlns:a16="http://schemas.microsoft.com/office/drawing/2014/main" id="{7C674956-6677-B209-BCCB-93C56E8D848D}"/>
              </a:ext>
            </a:extLst>
          </p:cNvPr>
          <p:cNvSpPr/>
          <p:nvPr/>
        </p:nvSpPr>
        <p:spPr>
          <a:xfrm>
            <a:off x="2101192" y="27046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Alabama</a:t>
            </a:r>
          </a:p>
        </p:txBody>
      </p:sp>
      <p:sp>
        <p:nvSpPr>
          <p:cNvPr id="35841" name="Rectangle 35840">
            <a:extLst>
              <a:ext uri="{FF2B5EF4-FFF2-40B4-BE49-F238E27FC236}">
                <a16:creationId xmlns:a16="http://schemas.microsoft.com/office/drawing/2014/main" id="{75F90302-455E-AB39-710F-3258FD6D72D4}"/>
              </a:ext>
            </a:extLst>
          </p:cNvPr>
          <p:cNvSpPr/>
          <p:nvPr/>
        </p:nvSpPr>
        <p:spPr>
          <a:xfrm>
            <a:off x="2074971" y="59916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San Francisco</a:t>
            </a:r>
          </a:p>
        </p:txBody>
      </p:sp>
      <p:sp>
        <p:nvSpPr>
          <p:cNvPr id="35843" name="Rectangle 35842">
            <a:extLst>
              <a:ext uri="{FF2B5EF4-FFF2-40B4-BE49-F238E27FC236}">
                <a16:creationId xmlns:a16="http://schemas.microsoft.com/office/drawing/2014/main" id="{B6135A6B-2938-21D0-A790-6CD6E328C8F4}"/>
              </a:ext>
            </a:extLst>
          </p:cNvPr>
          <p:cNvSpPr/>
          <p:nvPr/>
        </p:nvSpPr>
        <p:spPr>
          <a:xfrm>
            <a:off x="3013591" y="614424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San Francisco</a:t>
            </a:r>
          </a:p>
        </p:txBody>
      </p:sp>
      <p:sp>
        <p:nvSpPr>
          <p:cNvPr id="35844" name="Rectangle 35843">
            <a:extLst>
              <a:ext uri="{FF2B5EF4-FFF2-40B4-BE49-F238E27FC236}">
                <a16:creationId xmlns:a16="http://schemas.microsoft.com/office/drawing/2014/main" id="{E6B6CD30-A103-F654-F8F6-8FA39A0E0482}"/>
              </a:ext>
            </a:extLst>
          </p:cNvPr>
          <p:cNvSpPr/>
          <p:nvPr/>
        </p:nvSpPr>
        <p:spPr>
          <a:xfrm>
            <a:off x="2074970" y="629687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35845" name="Rectangle 35844">
            <a:extLst>
              <a:ext uri="{FF2B5EF4-FFF2-40B4-BE49-F238E27FC236}">
                <a16:creationId xmlns:a16="http://schemas.microsoft.com/office/drawing/2014/main" id="{9FD2E41B-BB0C-CC95-5396-376903E9BC5F}"/>
              </a:ext>
            </a:extLst>
          </p:cNvPr>
          <p:cNvSpPr/>
          <p:nvPr/>
        </p:nvSpPr>
        <p:spPr>
          <a:xfrm>
            <a:off x="2101191" y="206057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UConn</a:t>
            </a:r>
          </a:p>
        </p:txBody>
      </p:sp>
      <p:sp>
        <p:nvSpPr>
          <p:cNvPr id="35846" name="Rectangle 35845">
            <a:extLst>
              <a:ext uri="{FF2B5EF4-FFF2-40B4-BE49-F238E27FC236}">
                <a16:creationId xmlns:a16="http://schemas.microsoft.com/office/drawing/2014/main" id="{B2D9CAD1-D8C6-C2A1-A5C5-3536078C2335}"/>
              </a:ext>
            </a:extLst>
          </p:cNvPr>
          <p:cNvSpPr/>
          <p:nvPr/>
        </p:nvSpPr>
        <p:spPr>
          <a:xfrm>
            <a:off x="2101191" y="32970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5847" name="Rectangle 35846">
            <a:extLst>
              <a:ext uri="{FF2B5EF4-FFF2-40B4-BE49-F238E27FC236}">
                <a16:creationId xmlns:a16="http://schemas.microsoft.com/office/drawing/2014/main" id="{DAB85709-1528-FCDE-ED5A-C22802A90176}"/>
              </a:ext>
            </a:extLst>
          </p:cNvPr>
          <p:cNvSpPr/>
          <p:nvPr/>
        </p:nvSpPr>
        <p:spPr>
          <a:xfrm>
            <a:off x="5281243" y="31530"/>
            <a:ext cx="1629513" cy="4979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6-34 RIGHT</a:t>
            </a:r>
          </a:p>
        </p:txBody>
      </p:sp>
    </p:spTree>
    <p:extLst>
      <p:ext uri="{BB962C8B-B14F-4D97-AF65-F5344CB8AC3E}">
        <p14:creationId xmlns:p14="http://schemas.microsoft.com/office/powerpoint/2010/main" val="41698013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Printable NCAA bracket: Full 2023 March Madness field">
            <a:extLst>
              <a:ext uri="{FF2B5EF4-FFF2-40B4-BE49-F238E27FC236}">
                <a16:creationId xmlns:a16="http://schemas.microsoft.com/office/drawing/2014/main" id="{03647E9E-D256-D05E-56C1-F6F744EB8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0"/>
            <a:ext cx="10290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ABF6AB5-FD70-187B-BCBD-671986B07101}"/>
              </a:ext>
            </a:extLst>
          </p:cNvPr>
          <p:cNvSpPr/>
          <p:nvPr/>
        </p:nvSpPr>
        <p:spPr>
          <a:xfrm>
            <a:off x="8673556" y="504999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5D7E16-8BD3-E5CE-E8DF-8DC8BE19F9ED}"/>
              </a:ext>
            </a:extLst>
          </p:cNvPr>
          <p:cNvSpPr/>
          <p:nvPr/>
        </p:nvSpPr>
        <p:spPr>
          <a:xfrm>
            <a:off x="7985129" y="487229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12AC2F-0DBC-E253-7C10-1D02AAF004F2}"/>
              </a:ext>
            </a:extLst>
          </p:cNvPr>
          <p:cNvSpPr/>
          <p:nvPr/>
        </p:nvSpPr>
        <p:spPr>
          <a:xfrm>
            <a:off x="7317722" y="42784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5C42E4-8E10-A396-255E-CB62CDE7ED46}"/>
              </a:ext>
            </a:extLst>
          </p:cNvPr>
          <p:cNvSpPr/>
          <p:nvPr/>
        </p:nvSpPr>
        <p:spPr>
          <a:xfrm>
            <a:off x="6634064" y="52759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D4277C-18CC-B169-34E7-3824E49DE872}"/>
              </a:ext>
            </a:extLst>
          </p:cNvPr>
          <p:cNvSpPr/>
          <p:nvPr/>
        </p:nvSpPr>
        <p:spPr>
          <a:xfrm>
            <a:off x="6492175" y="351894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96EB2-9048-1777-2AA3-D440C40A1E85}"/>
              </a:ext>
            </a:extLst>
          </p:cNvPr>
          <p:cNvSpPr/>
          <p:nvPr/>
        </p:nvSpPr>
        <p:spPr>
          <a:xfrm>
            <a:off x="5488437" y="351248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724C3A-19A0-3329-216C-6C72D8B0BB84}"/>
              </a:ext>
            </a:extLst>
          </p:cNvPr>
          <p:cNvSpPr/>
          <p:nvPr/>
        </p:nvSpPr>
        <p:spPr>
          <a:xfrm>
            <a:off x="2290435" y="58018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Alabama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487786-80F4-6B0C-D051-6BE29CC080F0}"/>
              </a:ext>
            </a:extLst>
          </p:cNvPr>
          <p:cNvSpPr/>
          <p:nvPr/>
        </p:nvSpPr>
        <p:spPr>
          <a:xfrm>
            <a:off x="3016468" y="79944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Alabama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18E6F-6BE1-2EE2-D451-C507FE06F728}"/>
              </a:ext>
            </a:extLst>
          </p:cNvPr>
          <p:cNvSpPr/>
          <p:nvPr/>
        </p:nvSpPr>
        <p:spPr>
          <a:xfrm>
            <a:off x="3683875" y="116486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Alabama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4966BB-1EF3-E4E0-E886-2FDD32086CAC}"/>
              </a:ext>
            </a:extLst>
          </p:cNvPr>
          <p:cNvSpPr/>
          <p:nvPr/>
        </p:nvSpPr>
        <p:spPr>
          <a:xfrm>
            <a:off x="4374340" y="19163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Alabama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5EC813-C944-2096-57B2-5C17CCE343B3}"/>
              </a:ext>
            </a:extLst>
          </p:cNvPr>
          <p:cNvSpPr/>
          <p:nvPr/>
        </p:nvSpPr>
        <p:spPr>
          <a:xfrm>
            <a:off x="4484699" y="35060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Alabama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D11313-2072-0855-1D43-FC38E7F00BDA}"/>
              </a:ext>
            </a:extLst>
          </p:cNvPr>
          <p:cNvSpPr/>
          <p:nvPr/>
        </p:nvSpPr>
        <p:spPr>
          <a:xfrm>
            <a:off x="8673556" y="5941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F7E175-C217-BE96-A748-90ABF08B0EF8}"/>
              </a:ext>
            </a:extLst>
          </p:cNvPr>
          <p:cNvSpPr/>
          <p:nvPr/>
        </p:nvSpPr>
        <p:spPr>
          <a:xfrm>
            <a:off x="7985129" y="7803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66EE4D-D372-E1D1-BE96-979715A68F0A}"/>
              </a:ext>
            </a:extLst>
          </p:cNvPr>
          <p:cNvSpPr/>
          <p:nvPr/>
        </p:nvSpPr>
        <p:spPr>
          <a:xfrm>
            <a:off x="7280935" y="11623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Houston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BB14D4-F80E-1DE3-F689-E38C005D49FA}"/>
              </a:ext>
            </a:extLst>
          </p:cNvPr>
          <p:cNvSpPr/>
          <p:nvPr/>
        </p:nvSpPr>
        <p:spPr>
          <a:xfrm>
            <a:off x="6634549" y="18613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Houston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FA2730-4235-83F1-08F9-B9D0C8F64DF9}"/>
              </a:ext>
            </a:extLst>
          </p:cNvPr>
          <p:cNvSpPr/>
          <p:nvPr/>
        </p:nvSpPr>
        <p:spPr>
          <a:xfrm>
            <a:off x="8649603" y="656567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CA019E-7DCE-44BA-5331-9D1EF1A50706}"/>
              </a:ext>
            </a:extLst>
          </p:cNvPr>
          <p:cNvSpPr/>
          <p:nvPr/>
        </p:nvSpPr>
        <p:spPr>
          <a:xfrm>
            <a:off x="7971686" y="64195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D6575F-145A-F1BF-9454-F59E735521D3}"/>
              </a:ext>
            </a:extLst>
          </p:cNvPr>
          <p:cNvSpPr/>
          <p:nvPr/>
        </p:nvSpPr>
        <p:spPr>
          <a:xfrm>
            <a:off x="7280935" y="60354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UCLA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60982D-9AE6-A9FF-A8B8-F9248137F0B4}"/>
              </a:ext>
            </a:extLst>
          </p:cNvPr>
          <p:cNvSpPr/>
          <p:nvPr/>
        </p:nvSpPr>
        <p:spPr>
          <a:xfrm>
            <a:off x="8711572" y="57852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EC3A2E-CFFF-7A73-9B47-BFCA542E0974}"/>
              </a:ext>
            </a:extLst>
          </p:cNvPr>
          <p:cNvSpPr/>
          <p:nvPr/>
        </p:nvSpPr>
        <p:spPr>
          <a:xfrm>
            <a:off x="7929843" y="544018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1EFD90-7A6F-2D63-33F3-CC8B49A8B620}"/>
              </a:ext>
            </a:extLst>
          </p:cNvPr>
          <p:cNvSpPr/>
          <p:nvPr/>
        </p:nvSpPr>
        <p:spPr>
          <a:xfrm>
            <a:off x="2290434" y="370696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BFBC38-1ACF-CBF1-D6CB-9C583B436612}"/>
              </a:ext>
            </a:extLst>
          </p:cNvPr>
          <p:cNvSpPr/>
          <p:nvPr/>
        </p:nvSpPr>
        <p:spPr>
          <a:xfrm>
            <a:off x="2984937" y="392245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4B2FBE-9DF2-FF36-C9AC-B6219DE6FED8}"/>
              </a:ext>
            </a:extLst>
          </p:cNvPr>
          <p:cNvSpPr/>
          <p:nvPr/>
        </p:nvSpPr>
        <p:spPr>
          <a:xfrm>
            <a:off x="4366227" y="52362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469079-CB25-6D91-8FCA-49A284D88A34}"/>
              </a:ext>
            </a:extLst>
          </p:cNvPr>
          <p:cNvSpPr/>
          <p:nvPr/>
        </p:nvSpPr>
        <p:spPr>
          <a:xfrm>
            <a:off x="3698820" y="428410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D02598-0963-6058-86CF-A9FDBAB1EC91}"/>
              </a:ext>
            </a:extLst>
          </p:cNvPr>
          <p:cNvSpPr/>
          <p:nvPr/>
        </p:nvSpPr>
        <p:spPr>
          <a:xfrm>
            <a:off x="2327291" y="34576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2D20D7-CCC4-9E11-1149-20D1E9549D5D}"/>
              </a:ext>
            </a:extLst>
          </p:cNvPr>
          <p:cNvSpPr/>
          <p:nvPr/>
        </p:nvSpPr>
        <p:spPr>
          <a:xfrm>
            <a:off x="8728293" y="35193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4F954D-383D-5A1D-8DBF-9663E425527C}"/>
              </a:ext>
            </a:extLst>
          </p:cNvPr>
          <p:cNvSpPr/>
          <p:nvPr/>
        </p:nvSpPr>
        <p:spPr>
          <a:xfrm>
            <a:off x="7919334" y="328218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95BDBC-94A6-0D99-D754-25A64EEB8665}"/>
              </a:ext>
            </a:extLst>
          </p:cNvPr>
          <p:cNvSpPr/>
          <p:nvPr/>
        </p:nvSpPr>
        <p:spPr>
          <a:xfrm>
            <a:off x="7278201" y="289889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02E745-5DBC-0788-E9A6-2688A428C53D}"/>
              </a:ext>
            </a:extLst>
          </p:cNvPr>
          <p:cNvSpPr/>
          <p:nvPr/>
        </p:nvSpPr>
        <p:spPr>
          <a:xfrm>
            <a:off x="3010392" y="32733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CA731D-A502-D6E0-DA41-CACA375DE655}"/>
              </a:ext>
            </a:extLst>
          </p:cNvPr>
          <p:cNvSpPr/>
          <p:nvPr/>
        </p:nvSpPr>
        <p:spPr>
          <a:xfrm>
            <a:off x="3683874" y="29291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30590D-227A-59DA-92D7-BEF0F3E44A46}"/>
              </a:ext>
            </a:extLst>
          </p:cNvPr>
          <p:cNvSpPr/>
          <p:nvPr/>
        </p:nvSpPr>
        <p:spPr>
          <a:xfrm>
            <a:off x="2353906" y="65647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77568D-7CDD-23F4-FB66-F860CDF8E85F}"/>
              </a:ext>
            </a:extLst>
          </p:cNvPr>
          <p:cNvSpPr/>
          <p:nvPr/>
        </p:nvSpPr>
        <p:spPr>
          <a:xfrm>
            <a:off x="3057689" y="645794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Marquette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C7BE386-60E2-BABD-B831-7C7F5124680B}"/>
              </a:ext>
            </a:extLst>
          </p:cNvPr>
          <p:cNvSpPr/>
          <p:nvPr/>
        </p:nvSpPr>
        <p:spPr>
          <a:xfrm>
            <a:off x="3746526" y="60818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Marquette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1A8664-06D1-57D4-4380-ABEF98A7ADDE}"/>
              </a:ext>
            </a:extLst>
          </p:cNvPr>
          <p:cNvSpPr/>
          <p:nvPr/>
        </p:nvSpPr>
        <p:spPr>
          <a:xfrm>
            <a:off x="2290434" y="501334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00C492-5DEE-5ED3-FB51-D094CBDF73FE}"/>
              </a:ext>
            </a:extLst>
          </p:cNvPr>
          <p:cNvSpPr/>
          <p:nvPr/>
        </p:nvSpPr>
        <p:spPr>
          <a:xfrm>
            <a:off x="3092775" y="484199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A53EAB9-F0BD-F8C1-8E5D-0FB4E6D5C627}"/>
              </a:ext>
            </a:extLst>
          </p:cNvPr>
          <p:cNvSpPr/>
          <p:nvPr/>
        </p:nvSpPr>
        <p:spPr>
          <a:xfrm>
            <a:off x="2353907" y="21184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9473CC6-C376-F0A7-B78C-39EE604B9A13}"/>
              </a:ext>
            </a:extLst>
          </p:cNvPr>
          <p:cNvSpPr/>
          <p:nvPr/>
        </p:nvSpPr>
        <p:spPr>
          <a:xfrm>
            <a:off x="3057687" y="232478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BEDA2A-8113-D979-6B43-6617C758983C}"/>
              </a:ext>
            </a:extLst>
          </p:cNvPr>
          <p:cNvSpPr/>
          <p:nvPr/>
        </p:nvSpPr>
        <p:spPr>
          <a:xfrm>
            <a:off x="2290433" y="269695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E1979C-AF3E-1DC3-95F2-EF62B0226937}"/>
              </a:ext>
            </a:extLst>
          </p:cNvPr>
          <p:cNvSpPr/>
          <p:nvPr/>
        </p:nvSpPr>
        <p:spPr>
          <a:xfrm>
            <a:off x="2353907" y="13403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610257-D3E5-1762-522D-D0FE90715559}"/>
              </a:ext>
            </a:extLst>
          </p:cNvPr>
          <p:cNvSpPr/>
          <p:nvPr/>
        </p:nvSpPr>
        <p:spPr>
          <a:xfrm>
            <a:off x="3189480" y="17450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BDC652-8445-90B9-CB61-7B53EFEB8F8A}"/>
              </a:ext>
            </a:extLst>
          </p:cNvPr>
          <p:cNvSpPr/>
          <p:nvPr/>
        </p:nvSpPr>
        <p:spPr>
          <a:xfrm>
            <a:off x="8696763" y="36865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FB1AF84-943C-580E-7700-28B2F9AE3242}"/>
              </a:ext>
            </a:extLst>
          </p:cNvPr>
          <p:cNvSpPr/>
          <p:nvPr/>
        </p:nvSpPr>
        <p:spPr>
          <a:xfrm>
            <a:off x="8002260" y="39001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7838318-9A15-DFAD-5BFF-210671182E7B}"/>
              </a:ext>
            </a:extLst>
          </p:cNvPr>
          <p:cNvSpPr/>
          <p:nvPr/>
        </p:nvSpPr>
        <p:spPr>
          <a:xfrm>
            <a:off x="8649602" y="445974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Mary’s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674D88-FEE9-A72D-5853-6925DCD0DFA3}"/>
              </a:ext>
            </a:extLst>
          </p:cNvPr>
          <p:cNvSpPr/>
          <p:nvPr/>
        </p:nvSpPr>
        <p:spPr>
          <a:xfrm>
            <a:off x="2336774" y="42486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Memphis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A567B39-CB38-B5F0-47D7-2C24C2FC361E}"/>
              </a:ext>
            </a:extLst>
          </p:cNvPr>
          <p:cNvSpPr/>
          <p:nvPr/>
        </p:nvSpPr>
        <p:spPr>
          <a:xfrm>
            <a:off x="2336774" y="44895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D45B4C9-D3F2-61B9-A4DD-9B96B099459B}"/>
              </a:ext>
            </a:extLst>
          </p:cNvPr>
          <p:cNvSpPr/>
          <p:nvPr/>
        </p:nvSpPr>
        <p:spPr>
          <a:xfrm>
            <a:off x="8649601" y="13624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057249-F713-6A4F-2FC3-8CB9E45577CD}"/>
              </a:ext>
            </a:extLst>
          </p:cNvPr>
          <p:cNvSpPr/>
          <p:nvPr/>
        </p:nvSpPr>
        <p:spPr>
          <a:xfrm>
            <a:off x="8003417" y="17460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D980E9-BF2E-153D-AEC6-91257F84F307}"/>
              </a:ext>
            </a:extLst>
          </p:cNvPr>
          <p:cNvSpPr/>
          <p:nvPr/>
        </p:nvSpPr>
        <p:spPr>
          <a:xfrm>
            <a:off x="8677444" y="270966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326E5FD-E649-6492-6370-0B04BE1C38D7}"/>
              </a:ext>
            </a:extLst>
          </p:cNvPr>
          <p:cNvSpPr/>
          <p:nvPr/>
        </p:nvSpPr>
        <p:spPr>
          <a:xfrm>
            <a:off x="7945198" y="23469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FCB21DD-D949-A3CA-DB96-AAC79F181B24}"/>
              </a:ext>
            </a:extLst>
          </p:cNvPr>
          <p:cNvSpPr/>
          <p:nvPr/>
        </p:nvSpPr>
        <p:spPr>
          <a:xfrm>
            <a:off x="2329779" y="11623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799360-769E-1015-8959-765F1DC6D142}"/>
              </a:ext>
            </a:extLst>
          </p:cNvPr>
          <p:cNvSpPr/>
          <p:nvPr/>
        </p:nvSpPr>
        <p:spPr>
          <a:xfrm>
            <a:off x="8667344" y="42680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FFACB1-F9C2-1530-E46E-47D0885EC26A}"/>
              </a:ext>
            </a:extLst>
          </p:cNvPr>
          <p:cNvSpPr/>
          <p:nvPr/>
        </p:nvSpPr>
        <p:spPr>
          <a:xfrm>
            <a:off x="8736615" y="114572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2BF5B96-FF55-4B2D-3845-56ACD59BE570}"/>
              </a:ext>
            </a:extLst>
          </p:cNvPr>
          <p:cNvSpPr/>
          <p:nvPr/>
        </p:nvSpPr>
        <p:spPr>
          <a:xfrm>
            <a:off x="2362131" y="52427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C4A16EB-B117-872E-0753-8DB872DD2A09}"/>
              </a:ext>
            </a:extLst>
          </p:cNvPr>
          <p:cNvSpPr/>
          <p:nvPr/>
        </p:nvSpPr>
        <p:spPr>
          <a:xfrm>
            <a:off x="3092774" y="543703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713E058-BBE8-571C-EBB2-E0C117697B54}"/>
              </a:ext>
            </a:extLst>
          </p:cNvPr>
          <p:cNvSpPr/>
          <p:nvPr/>
        </p:nvSpPr>
        <p:spPr>
          <a:xfrm>
            <a:off x="2316300" y="57852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 State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72524AA-1A80-25F5-BE67-7FF3C0CE947A}"/>
              </a:ext>
            </a:extLst>
          </p:cNvPr>
          <p:cNvSpPr/>
          <p:nvPr/>
        </p:nvSpPr>
        <p:spPr>
          <a:xfrm>
            <a:off x="2337321" y="60063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57AC0C0-6237-3AF4-7319-C35A728EED9E}"/>
              </a:ext>
            </a:extLst>
          </p:cNvPr>
          <p:cNvSpPr/>
          <p:nvPr/>
        </p:nvSpPr>
        <p:spPr>
          <a:xfrm>
            <a:off x="8704237" y="29358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 A&amp;M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0893A1-DFA4-42E4-890B-9FE20DFC4593}"/>
              </a:ext>
            </a:extLst>
          </p:cNvPr>
          <p:cNvSpPr/>
          <p:nvPr/>
        </p:nvSpPr>
        <p:spPr>
          <a:xfrm>
            <a:off x="2303366" y="292903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Utah State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0FA573D-B798-9AAC-FB9E-9794940279D2}"/>
              </a:ext>
            </a:extLst>
          </p:cNvPr>
          <p:cNvSpPr/>
          <p:nvPr/>
        </p:nvSpPr>
        <p:spPr>
          <a:xfrm>
            <a:off x="8711163" y="52540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TCU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430511-5C63-B5FD-2C91-ABE726D374D2}"/>
              </a:ext>
            </a:extLst>
          </p:cNvPr>
          <p:cNvSpPr/>
          <p:nvPr/>
        </p:nvSpPr>
        <p:spPr>
          <a:xfrm>
            <a:off x="8692976" y="19364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36864" name="Rectangle 36863">
            <a:extLst>
              <a:ext uri="{FF2B5EF4-FFF2-40B4-BE49-F238E27FC236}">
                <a16:creationId xmlns:a16="http://schemas.microsoft.com/office/drawing/2014/main" id="{61294BEC-9E7B-AC13-22DA-241B13558F39}"/>
              </a:ext>
            </a:extLst>
          </p:cNvPr>
          <p:cNvSpPr/>
          <p:nvPr/>
        </p:nvSpPr>
        <p:spPr>
          <a:xfrm>
            <a:off x="8673556" y="603267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Northwestern</a:t>
            </a:r>
          </a:p>
        </p:txBody>
      </p:sp>
      <p:sp>
        <p:nvSpPr>
          <p:cNvPr id="36865" name="Rectangle 36864">
            <a:extLst>
              <a:ext uri="{FF2B5EF4-FFF2-40B4-BE49-F238E27FC236}">
                <a16:creationId xmlns:a16="http://schemas.microsoft.com/office/drawing/2014/main" id="{151A4DAA-FCCB-B3C3-5A2F-35999913446C}"/>
              </a:ext>
            </a:extLst>
          </p:cNvPr>
          <p:cNvSpPr/>
          <p:nvPr/>
        </p:nvSpPr>
        <p:spPr>
          <a:xfrm>
            <a:off x="2327290" y="193040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36867" name="Rectangle 36866">
            <a:extLst>
              <a:ext uri="{FF2B5EF4-FFF2-40B4-BE49-F238E27FC236}">
                <a16:creationId xmlns:a16="http://schemas.microsoft.com/office/drawing/2014/main" id="{04CE0DFE-D432-F9CD-0127-9E1A5A6D248F}"/>
              </a:ext>
            </a:extLst>
          </p:cNvPr>
          <p:cNvSpPr/>
          <p:nvPr/>
        </p:nvSpPr>
        <p:spPr>
          <a:xfrm>
            <a:off x="8673557" y="21487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 State</a:t>
            </a:r>
          </a:p>
        </p:txBody>
      </p:sp>
      <p:sp>
        <p:nvSpPr>
          <p:cNvPr id="36868" name="Rectangle 36867">
            <a:extLst>
              <a:ext uri="{FF2B5EF4-FFF2-40B4-BE49-F238E27FC236}">
                <a16:creationId xmlns:a16="http://schemas.microsoft.com/office/drawing/2014/main" id="{722135D4-DA19-E2FB-77A9-BC5EE37209B5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Variable 2-40 </a:t>
            </a:r>
            <a:r>
              <a:rPr lang="en-US" dirty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241530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Printable NCAA bracket: Full 2023 March Madness field">
            <a:extLst>
              <a:ext uri="{FF2B5EF4-FFF2-40B4-BE49-F238E27FC236}">
                <a16:creationId xmlns:a16="http://schemas.microsoft.com/office/drawing/2014/main" id="{FFC82E11-5F53-DB2E-AF7D-AE7D0DFAD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0"/>
            <a:ext cx="10290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3DC417-491C-34BE-8097-65ED67F9A9CC}"/>
              </a:ext>
            </a:extLst>
          </p:cNvPr>
          <p:cNvSpPr/>
          <p:nvPr/>
        </p:nvSpPr>
        <p:spPr>
          <a:xfrm>
            <a:off x="8673556" y="504999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8A9E41-0763-0246-DF67-BA0F983F1281}"/>
              </a:ext>
            </a:extLst>
          </p:cNvPr>
          <p:cNvSpPr/>
          <p:nvPr/>
        </p:nvSpPr>
        <p:spPr>
          <a:xfrm>
            <a:off x="7985129" y="487229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E5C38D-D8A3-1B40-EA71-E91C42CECD00}"/>
              </a:ext>
            </a:extLst>
          </p:cNvPr>
          <p:cNvSpPr/>
          <p:nvPr/>
        </p:nvSpPr>
        <p:spPr>
          <a:xfrm>
            <a:off x="7317722" y="42784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5D4CA9-311B-603B-7C2B-94EF1D117EC2}"/>
              </a:ext>
            </a:extLst>
          </p:cNvPr>
          <p:cNvSpPr/>
          <p:nvPr/>
        </p:nvSpPr>
        <p:spPr>
          <a:xfrm>
            <a:off x="6634064" y="52759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7B2C69-A3CE-81A1-ECC0-5B446DB4D6D2}"/>
              </a:ext>
            </a:extLst>
          </p:cNvPr>
          <p:cNvSpPr/>
          <p:nvPr/>
        </p:nvSpPr>
        <p:spPr>
          <a:xfrm>
            <a:off x="6492175" y="351894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204474-5865-4DC4-57C8-74C55727431F}"/>
              </a:ext>
            </a:extLst>
          </p:cNvPr>
          <p:cNvSpPr/>
          <p:nvPr/>
        </p:nvSpPr>
        <p:spPr>
          <a:xfrm>
            <a:off x="5488437" y="351248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931B24-2202-D365-95CC-351A70F21B69}"/>
              </a:ext>
            </a:extLst>
          </p:cNvPr>
          <p:cNvSpPr/>
          <p:nvPr/>
        </p:nvSpPr>
        <p:spPr>
          <a:xfrm>
            <a:off x="8673556" y="5941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16A76C-C327-96D7-A3C3-C321CF6CCAF0}"/>
              </a:ext>
            </a:extLst>
          </p:cNvPr>
          <p:cNvSpPr/>
          <p:nvPr/>
        </p:nvSpPr>
        <p:spPr>
          <a:xfrm>
            <a:off x="7985129" y="7803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152111-E2AB-3E90-9F44-5AD87A3DB151}"/>
              </a:ext>
            </a:extLst>
          </p:cNvPr>
          <p:cNvSpPr/>
          <p:nvPr/>
        </p:nvSpPr>
        <p:spPr>
          <a:xfrm>
            <a:off x="7280935" y="11623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Houston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A50103-C2AD-ECDA-E109-00C0396AE376}"/>
              </a:ext>
            </a:extLst>
          </p:cNvPr>
          <p:cNvSpPr/>
          <p:nvPr/>
        </p:nvSpPr>
        <p:spPr>
          <a:xfrm>
            <a:off x="6634549" y="18613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Houston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7E3A51-2B25-B28B-FF20-2778E37AB026}"/>
              </a:ext>
            </a:extLst>
          </p:cNvPr>
          <p:cNvSpPr/>
          <p:nvPr/>
        </p:nvSpPr>
        <p:spPr>
          <a:xfrm>
            <a:off x="8649603" y="656567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11B4B8-F1E7-1D18-E315-73BDB7301E82}"/>
              </a:ext>
            </a:extLst>
          </p:cNvPr>
          <p:cNvSpPr/>
          <p:nvPr/>
        </p:nvSpPr>
        <p:spPr>
          <a:xfrm>
            <a:off x="7971686" y="64195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ECFEA4-3F3A-7DE1-B11B-28D78C69D680}"/>
              </a:ext>
            </a:extLst>
          </p:cNvPr>
          <p:cNvSpPr/>
          <p:nvPr/>
        </p:nvSpPr>
        <p:spPr>
          <a:xfrm>
            <a:off x="7280935" y="60354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UCLA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D7841F-BCDF-A19D-E8B1-01C788AEF2BE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3-50 RIGHT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E1E466-84AA-8B01-2A5D-1AD540CF7149}"/>
              </a:ext>
            </a:extLst>
          </p:cNvPr>
          <p:cNvSpPr/>
          <p:nvPr/>
        </p:nvSpPr>
        <p:spPr>
          <a:xfrm>
            <a:off x="2353907" y="13403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748835-7353-8D12-ABB4-1A07B47584B9}"/>
              </a:ext>
            </a:extLst>
          </p:cNvPr>
          <p:cNvSpPr/>
          <p:nvPr/>
        </p:nvSpPr>
        <p:spPr>
          <a:xfrm>
            <a:off x="3189480" y="17450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91272A-3252-71CD-7A06-47B289649FB6}"/>
              </a:ext>
            </a:extLst>
          </p:cNvPr>
          <p:cNvSpPr/>
          <p:nvPr/>
        </p:nvSpPr>
        <p:spPr>
          <a:xfrm>
            <a:off x="3776934" y="11623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67F768-8EC1-C5F1-7674-6EBE9F240BAB}"/>
              </a:ext>
            </a:extLst>
          </p:cNvPr>
          <p:cNvSpPr/>
          <p:nvPr/>
        </p:nvSpPr>
        <p:spPr>
          <a:xfrm>
            <a:off x="4443355" y="192764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642B23-4DF1-71E6-49E1-7A5424711B63}"/>
              </a:ext>
            </a:extLst>
          </p:cNvPr>
          <p:cNvSpPr/>
          <p:nvPr/>
        </p:nvSpPr>
        <p:spPr>
          <a:xfrm>
            <a:off x="4484699" y="351894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65C6D6-5ECB-87F6-EAEC-7A382015AB24}"/>
              </a:ext>
            </a:extLst>
          </p:cNvPr>
          <p:cNvSpPr/>
          <p:nvPr/>
        </p:nvSpPr>
        <p:spPr>
          <a:xfrm>
            <a:off x="2290435" y="58018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Alabama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9E7600-505F-378E-0740-96383143DE56}"/>
              </a:ext>
            </a:extLst>
          </p:cNvPr>
          <p:cNvSpPr/>
          <p:nvPr/>
        </p:nvSpPr>
        <p:spPr>
          <a:xfrm>
            <a:off x="3016468" y="79944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Alabama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B8562F-B6E3-72D9-604F-817501DFB3A7}"/>
              </a:ext>
            </a:extLst>
          </p:cNvPr>
          <p:cNvSpPr/>
          <p:nvPr/>
        </p:nvSpPr>
        <p:spPr>
          <a:xfrm>
            <a:off x="8711572" y="57852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81696E-EAEA-8D58-92B8-FCA9F15490C3}"/>
              </a:ext>
            </a:extLst>
          </p:cNvPr>
          <p:cNvSpPr/>
          <p:nvPr/>
        </p:nvSpPr>
        <p:spPr>
          <a:xfrm>
            <a:off x="7929843" y="544018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461DF1-3999-E9F8-A020-CF86D479BA8A}"/>
              </a:ext>
            </a:extLst>
          </p:cNvPr>
          <p:cNvSpPr/>
          <p:nvPr/>
        </p:nvSpPr>
        <p:spPr>
          <a:xfrm>
            <a:off x="8649601" y="13624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6B1B22-15BF-2CAA-DB97-32F2C45606CC}"/>
              </a:ext>
            </a:extLst>
          </p:cNvPr>
          <p:cNvSpPr/>
          <p:nvPr/>
        </p:nvSpPr>
        <p:spPr>
          <a:xfrm>
            <a:off x="8003417" y="17460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ED2A23-3089-FFF9-2DC4-5BC44BAF0DD5}"/>
              </a:ext>
            </a:extLst>
          </p:cNvPr>
          <p:cNvSpPr/>
          <p:nvPr/>
        </p:nvSpPr>
        <p:spPr>
          <a:xfrm>
            <a:off x="2353906" y="65647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71B30F-BB0D-A90A-0194-07D44EBEC5DF}"/>
              </a:ext>
            </a:extLst>
          </p:cNvPr>
          <p:cNvSpPr/>
          <p:nvPr/>
        </p:nvSpPr>
        <p:spPr>
          <a:xfrm>
            <a:off x="3057689" y="645794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Marquette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BCF8CC-1004-3FDC-5BC0-33D0D4ECFAD0}"/>
              </a:ext>
            </a:extLst>
          </p:cNvPr>
          <p:cNvSpPr/>
          <p:nvPr/>
        </p:nvSpPr>
        <p:spPr>
          <a:xfrm>
            <a:off x="3746526" y="60818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Marquette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595C16-5405-43BE-21BA-4B72E8183579}"/>
              </a:ext>
            </a:extLst>
          </p:cNvPr>
          <p:cNvSpPr/>
          <p:nvPr/>
        </p:nvSpPr>
        <p:spPr>
          <a:xfrm>
            <a:off x="8728293" y="35193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87DDB0-D8B0-A160-9ABA-8CC690BEE78B}"/>
              </a:ext>
            </a:extLst>
          </p:cNvPr>
          <p:cNvSpPr/>
          <p:nvPr/>
        </p:nvSpPr>
        <p:spPr>
          <a:xfrm>
            <a:off x="7929843" y="330007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67C4B1-5F6A-543A-A41F-5B1E3669CAEA}"/>
              </a:ext>
            </a:extLst>
          </p:cNvPr>
          <p:cNvSpPr/>
          <p:nvPr/>
        </p:nvSpPr>
        <p:spPr>
          <a:xfrm>
            <a:off x="7280935" y="29169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F3ABF1-471D-A16F-D779-B65BC5B8EDA9}"/>
              </a:ext>
            </a:extLst>
          </p:cNvPr>
          <p:cNvSpPr/>
          <p:nvPr/>
        </p:nvSpPr>
        <p:spPr>
          <a:xfrm>
            <a:off x="2290434" y="501334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2AF7B5-B1FF-83C3-0A16-B72F4CEB231C}"/>
              </a:ext>
            </a:extLst>
          </p:cNvPr>
          <p:cNvSpPr/>
          <p:nvPr/>
        </p:nvSpPr>
        <p:spPr>
          <a:xfrm>
            <a:off x="4435494" y="52759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Marquette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68ED530-FC25-FC9C-0E2D-F295166C5DA3}"/>
              </a:ext>
            </a:extLst>
          </p:cNvPr>
          <p:cNvSpPr/>
          <p:nvPr/>
        </p:nvSpPr>
        <p:spPr>
          <a:xfrm>
            <a:off x="3092775" y="484199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14D8D6-92E3-C27C-F458-06E71F3FA0D2}"/>
              </a:ext>
            </a:extLst>
          </p:cNvPr>
          <p:cNvSpPr/>
          <p:nvPr/>
        </p:nvSpPr>
        <p:spPr>
          <a:xfrm>
            <a:off x="3738992" y="427420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7A44BF3-263E-1313-87AC-224E48294456}"/>
              </a:ext>
            </a:extLst>
          </p:cNvPr>
          <p:cNvSpPr/>
          <p:nvPr/>
        </p:nvSpPr>
        <p:spPr>
          <a:xfrm>
            <a:off x="2290434" y="370696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965FCA-E455-DB28-4771-2F9D22B8B62D}"/>
              </a:ext>
            </a:extLst>
          </p:cNvPr>
          <p:cNvSpPr/>
          <p:nvPr/>
        </p:nvSpPr>
        <p:spPr>
          <a:xfrm>
            <a:off x="3057688" y="388785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02BEBBC-86A4-234F-658D-A199235C02F5}"/>
              </a:ext>
            </a:extLst>
          </p:cNvPr>
          <p:cNvSpPr/>
          <p:nvPr/>
        </p:nvSpPr>
        <p:spPr>
          <a:xfrm>
            <a:off x="2353907" y="21184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19368D-56FB-FF03-7B93-0446F15824F0}"/>
              </a:ext>
            </a:extLst>
          </p:cNvPr>
          <p:cNvSpPr/>
          <p:nvPr/>
        </p:nvSpPr>
        <p:spPr>
          <a:xfrm>
            <a:off x="3057687" y="232478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319788E-0554-F3B5-178C-9FA1600ACD41}"/>
              </a:ext>
            </a:extLst>
          </p:cNvPr>
          <p:cNvSpPr/>
          <p:nvPr/>
        </p:nvSpPr>
        <p:spPr>
          <a:xfrm>
            <a:off x="3738991" y="291127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ECCD10-D739-2F40-7982-0DE615E972DE}"/>
              </a:ext>
            </a:extLst>
          </p:cNvPr>
          <p:cNvSpPr/>
          <p:nvPr/>
        </p:nvSpPr>
        <p:spPr>
          <a:xfrm>
            <a:off x="2327291" y="34576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648C890-08F0-D0E0-C343-F04D4709FC1B}"/>
              </a:ext>
            </a:extLst>
          </p:cNvPr>
          <p:cNvSpPr/>
          <p:nvPr/>
        </p:nvSpPr>
        <p:spPr>
          <a:xfrm>
            <a:off x="3043936" y="32699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76E9B9-C32D-6D43-91B3-E662FB6F6E65}"/>
              </a:ext>
            </a:extLst>
          </p:cNvPr>
          <p:cNvSpPr/>
          <p:nvPr/>
        </p:nvSpPr>
        <p:spPr>
          <a:xfrm>
            <a:off x="2336774" y="44895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3BB836-C2F9-C5F0-DCDE-34D34B5290E6}"/>
              </a:ext>
            </a:extLst>
          </p:cNvPr>
          <p:cNvSpPr/>
          <p:nvPr/>
        </p:nvSpPr>
        <p:spPr>
          <a:xfrm>
            <a:off x="2336774" y="4237271"/>
            <a:ext cx="1236743" cy="31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Atlantic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74187D8-D142-E681-5245-F129EB3D49CD}"/>
              </a:ext>
            </a:extLst>
          </p:cNvPr>
          <p:cNvSpPr/>
          <p:nvPr/>
        </p:nvSpPr>
        <p:spPr>
          <a:xfrm>
            <a:off x="8696763" y="36865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20C429-C5C8-9BAD-5366-69CE6767A65B}"/>
              </a:ext>
            </a:extLst>
          </p:cNvPr>
          <p:cNvSpPr/>
          <p:nvPr/>
        </p:nvSpPr>
        <p:spPr>
          <a:xfrm>
            <a:off x="8002260" y="39001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4ACDA1E-38A9-1587-002F-8F8CAE0188D1}"/>
              </a:ext>
            </a:extLst>
          </p:cNvPr>
          <p:cNvSpPr/>
          <p:nvPr/>
        </p:nvSpPr>
        <p:spPr>
          <a:xfrm>
            <a:off x="8649602" y="445974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Mary’s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F01C301-EB2D-4A10-4BB0-1CF9AE8B1DFB}"/>
              </a:ext>
            </a:extLst>
          </p:cNvPr>
          <p:cNvSpPr/>
          <p:nvPr/>
        </p:nvSpPr>
        <p:spPr>
          <a:xfrm>
            <a:off x="2290433" y="269695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30C7675-2260-73C0-D9CE-AAC64D42A407}"/>
              </a:ext>
            </a:extLst>
          </p:cNvPr>
          <p:cNvSpPr/>
          <p:nvPr/>
        </p:nvSpPr>
        <p:spPr>
          <a:xfrm>
            <a:off x="2316300" y="57852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 State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119065-C3DA-855B-E4CE-88D69DE2B228}"/>
              </a:ext>
            </a:extLst>
          </p:cNvPr>
          <p:cNvSpPr/>
          <p:nvPr/>
        </p:nvSpPr>
        <p:spPr>
          <a:xfrm>
            <a:off x="3139715" y="54470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 State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A2A2D7E-E5A1-BCDD-D495-CCB3820557F1}"/>
              </a:ext>
            </a:extLst>
          </p:cNvPr>
          <p:cNvSpPr/>
          <p:nvPr/>
        </p:nvSpPr>
        <p:spPr>
          <a:xfrm>
            <a:off x="8677444" y="270966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7AE0FB-B10E-DDD8-CAE2-B6B476D7B24A}"/>
              </a:ext>
            </a:extLst>
          </p:cNvPr>
          <p:cNvSpPr/>
          <p:nvPr/>
        </p:nvSpPr>
        <p:spPr>
          <a:xfrm>
            <a:off x="7945198" y="23469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6965B4-0558-74D1-A3DA-2E8DCE3B850F}"/>
              </a:ext>
            </a:extLst>
          </p:cNvPr>
          <p:cNvSpPr/>
          <p:nvPr/>
        </p:nvSpPr>
        <p:spPr>
          <a:xfrm>
            <a:off x="8736615" y="114572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AEA6D7C-3A7C-9D03-864E-A6C6A5B47D42}"/>
              </a:ext>
            </a:extLst>
          </p:cNvPr>
          <p:cNvSpPr/>
          <p:nvPr/>
        </p:nvSpPr>
        <p:spPr>
          <a:xfrm>
            <a:off x="8667344" y="42680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D197E12-4A4F-A3F9-D5F0-C0939FD4EB8C}"/>
              </a:ext>
            </a:extLst>
          </p:cNvPr>
          <p:cNvSpPr/>
          <p:nvPr/>
        </p:nvSpPr>
        <p:spPr>
          <a:xfrm>
            <a:off x="8711163" y="52540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TCU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4E9A558-DE3E-77E6-B7CF-B3D026D2442F}"/>
              </a:ext>
            </a:extLst>
          </p:cNvPr>
          <p:cNvSpPr/>
          <p:nvPr/>
        </p:nvSpPr>
        <p:spPr>
          <a:xfrm>
            <a:off x="8711572" y="290774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Penn State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31CAD5-48CB-F609-567A-FDF997398CC7}"/>
              </a:ext>
            </a:extLst>
          </p:cNvPr>
          <p:cNvSpPr/>
          <p:nvPr/>
        </p:nvSpPr>
        <p:spPr>
          <a:xfrm>
            <a:off x="2337321" y="60063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E97DA53-4A56-5C89-C211-DDE5589BAEF5}"/>
              </a:ext>
            </a:extLst>
          </p:cNvPr>
          <p:cNvSpPr/>
          <p:nvPr/>
        </p:nvSpPr>
        <p:spPr>
          <a:xfrm>
            <a:off x="8692976" y="19364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A1FE62-603F-1CA2-C4D6-9B3D611BD5FC}"/>
              </a:ext>
            </a:extLst>
          </p:cNvPr>
          <p:cNvSpPr/>
          <p:nvPr/>
        </p:nvSpPr>
        <p:spPr>
          <a:xfrm>
            <a:off x="2353905" y="11772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48033B1-8C6E-114D-18D4-8079D00D3069}"/>
              </a:ext>
            </a:extLst>
          </p:cNvPr>
          <p:cNvSpPr/>
          <p:nvPr/>
        </p:nvSpPr>
        <p:spPr>
          <a:xfrm>
            <a:off x="2362131" y="52427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37888" name="Rectangle 37887">
            <a:extLst>
              <a:ext uri="{FF2B5EF4-FFF2-40B4-BE49-F238E27FC236}">
                <a16:creationId xmlns:a16="http://schemas.microsoft.com/office/drawing/2014/main" id="{CE664177-13FA-F996-7DB5-F0F8D55DC4A2}"/>
              </a:ext>
            </a:extLst>
          </p:cNvPr>
          <p:cNvSpPr/>
          <p:nvPr/>
        </p:nvSpPr>
        <p:spPr>
          <a:xfrm>
            <a:off x="8673556" y="603267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Northwestern</a:t>
            </a:r>
          </a:p>
        </p:txBody>
      </p:sp>
      <p:sp>
        <p:nvSpPr>
          <p:cNvPr id="37889" name="Rectangle 37888">
            <a:extLst>
              <a:ext uri="{FF2B5EF4-FFF2-40B4-BE49-F238E27FC236}">
                <a16:creationId xmlns:a16="http://schemas.microsoft.com/office/drawing/2014/main" id="{1721CB17-A060-2F44-AE1C-080F104137E1}"/>
              </a:ext>
            </a:extLst>
          </p:cNvPr>
          <p:cNvSpPr/>
          <p:nvPr/>
        </p:nvSpPr>
        <p:spPr>
          <a:xfrm>
            <a:off x="2327290" y="193040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37891" name="Rectangle 37890">
            <a:extLst>
              <a:ext uri="{FF2B5EF4-FFF2-40B4-BE49-F238E27FC236}">
                <a16:creationId xmlns:a16="http://schemas.microsoft.com/office/drawing/2014/main" id="{648A3857-A1FE-F799-6493-F6D829F8237F}"/>
              </a:ext>
            </a:extLst>
          </p:cNvPr>
          <p:cNvSpPr/>
          <p:nvPr/>
        </p:nvSpPr>
        <p:spPr>
          <a:xfrm>
            <a:off x="2329778" y="29328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Missouri</a:t>
            </a:r>
          </a:p>
        </p:txBody>
      </p:sp>
      <p:sp>
        <p:nvSpPr>
          <p:cNvPr id="37892" name="Rectangle 37891">
            <a:extLst>
              <a:ext uri="{FF2B5EF4-FFF2-40B4-BE49-F238E27FC236}">
                <a16:creationId xmlns:a16="http://schemas.microsoft.com/office/drawing/2014/main" id="{7D503773-0C32-15FF-E93B-831148FDD9C1}"/>
              </a:ext>
            </a:extLst>
          </p:cNvPr>
          <p:cNvSpPr/>
          <p:nvPr/>
        </p:nvSpPr>
        <p:spPr>
          <a:xfrm>
            <a:off x="8735252" y="213685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Pittsburgh</a:t>
            </a:r>
          </a:p>
        </p:txBody>
      </p:sp>
    </p:spTree>
    <p:extLst>
      <p:ext uri="{BB962C8B-B14F-4D97-AF65-F5344CB8AC3E}">
        <p14:creationId xmlns:p14="http://schemas.microsoft.com/office/powerpoint/2010/main" val="13253913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Printable NCAA bracket: Full 2023 March Madness field">
            <a:extLst>
              <a:ext uri="{FF2B5EF4-FFF2-40B4-BE49-F238E27FC236}">
                <a16:creationId xmlns:a16="http://schemas.microsoft.com/office/drawing/2014/main" id="{AAFF1649-8F04-7062-4C8E-179E9D9AC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0"/>
            <a:ext cx="10290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6342A8-0319-475D-32F6-ED94F9303A7B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4-40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E6172F-606F-B85E-419C-F7F51C2F447F}"/>
              </a:ext>
            </a:extLst>
          </p:cNvPr>
          <p:cNvSpPr/>
          <p:nvPr/>
        </p:nvSpPr>
        <p:spPr>
          <a:xfrm>
            <a:off x="2336774" y="4237271"/>
            <a:ext cx="1236743" cy="31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Atlantic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657A03-F954-CD9D-4205-304779C9506B}"/>
              </a:ext>
            </a:extLst>
          </p:cNvPr>
          <p:cNvSpPr/>
          <p:nvPr/>
        </p:nvSpPr>
        <p:spPr>
          <a:xfrm>
            <a:off x="3161836" y="3881523"/>
            <a:ext cx="1236743" cy="31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Atlantic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0F7A8F-4B2B-B322-AFBB-AC19E9A0B4C1}"/>
              </a:ext>
            </a:extLst>
          </p:cNvPr>
          <p:cNvSpPr/>
          <p:nvPr/>
        </p:nvSpPr>
        <p:spPr>
          <a:xfrm>
            <a:off x="3780207" y="4280113"/>
            <a:ext cx="1236743" cy="31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Atlantic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C52C6D-45AE-D2A4-A4F5-DBC146806357}"/>
              </a:ext>
            </a:extLst>
          </p:cNvPr>
          <p:cNvSpPr/>
          <p:nvPr/>
        </p:nvSpPr>
        <p:spPr>
          <a:xfrm>
            <a:off x="4458126" y="5212907"/>
            <a:ext cx="1236743" cy="31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Atlantic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D0E78C-B1B6-A1BE-8CB9-0D803F4842AA}"/>
              </a:ext>
            </a:extLst>
          </p:cNvPr>
          <p:cNvSpPr/>
          <p:nvPr/>
        </p:nvSpPr>
        <p:spPr>
          <a:xfrm>
            <a:off x="4447615" y="3504173"/>
            <a:ext cx="1236743" cy="31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Florida Atlantic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E42FD-C118-B0F9-C33A-DEBAB3533F78}"/>
              </a:ext>
            </a:extLst>
          </p:cNvPr>
          <p:cNvSpPr/>
          <p:nvPr/>
        </p:nvSpPr>
        <p:spPr>
          <a:xfrm>
            <a:off x="5477628" y="3512343"/>
            <a:ext cx="1236743" cy="31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Florida Atlantic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1D9861-9D23-E869-7E9A-258E1BF4811C}"/>
              </a:ext>
            </a:extLst>
          </p:cNvPr>
          <p:cNvSpPr/>
          <p:nvPr/>
        </p:nvSpPr>
        <p:spPr>
          <a:xfrm>
            <a:off x="8673556" y="504999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C59384-7D8F-7704-0F87-38E34161C000}"/>
              </a:ext>
            </a:extLst>
          </p:cNvPr>
          <p:cNvSpPr/>
          <p:nvPr/>
        </p:nvSpPr>
        <p:spPr>
          <a:xfrm>
            <a:off x="7985129" y="487229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215C75-7D87-B386-67B2-2282381CD169}"/>
              </a:ext>
            </a:extLst>
          </p:cNvPr>
          <p:cNvSpPr/>
          <p:nvPr/>
        </p:nvSpPr>
        <p:spPr>
          <a:xfrm>
            <a:off x="7317722" y="42784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A7E102-5E43-FB5D-9DAE-8359ADCED101}"/>
              </a:ext>
            </a:extLst>
          </p:cNvPr>
          <p:cNvSpPr/>
          <p:nvPr/>
        </p:nvSpPr>
        <p:spPr>
          <a:xfrm>
            <a:off x="6634064" y="52759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A6D1B-8348-E81B-8596-68F1A453B897}"/>
              </a:ext>
            </a:extLst>
          </p:cNvPr>
          <p:cNvSpPr/>
          <p:nvPr/>
        </p:nvSpPr>
        <p:spPr>
          <a:xfrm>
            <a:off x="8673556" y="5941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F143A4-0257-C66F-594A-8E44A2B7F2A7}"/>
              </a:ext>
            </a:extLst>
          </p:cNvPr>
          <p:cNvSpPr/>
          <p:nvPr/>
        </p:nvSpPr>
        <p:spPr>
          <a:xfrm>
            <a:off x="7985129" y="7803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C0D771-05A2-5168-CCFA-B5EE8B6FE661}"/>
              </a:ext>
            </a:extLst>
          </p:cNvPr>
          <p:cNvSpPr/>
          <p:nvPr/>
        </p:nvSpPr>
        <p:spPr>
          <a:xfrm>
            <a:off x="7280935" y="11623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Houston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A3AEBD-D2AE-0617-4BA6-EFE6B33928AC}"/>
              </a:ext>
            </a:extLst>
          </p:cNvPr>
          <p:cNvSpPr/>
          <p:nvPr/>
        </p:nvSpPr>
        <p:spPr>
          <a:xfrm>
            <a:off x="6634549" y="18613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Houston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1C3AF4-D01B-74AE-623A-755C1FD883F2}"/>
              </a:ext>
            </a:extLst>
          </p:cNvPr>
          <p:cNvSpPr/>
          <p:nvPr/>
        </p:nvSpPr>
        <p:spPr>
          <a:xfrm>
            <a:off x="2353907" y="13403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28813A-26C0-5398-5B5D-199A3EF5170D}"/>
              </a:ext>
            </a:extLst>
          </p:cNvPr>
          <p:cNvSpPr/>
          <p:nvPr/>
        </p:nvSpPr>
        <p:spPr>
          <a:xfrm>
            <a:off x="3189480" y="17450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C17CCC-AE4B-0031-B4DC-547E9D2CCB19}"/>
              </a:ext>
            </a:extLst>
          </p:cNvPr>
          <p:cNvSpPr/>
          <p:nvPr/>
        </p:nvSpPr>
        <p:spPr>
          <a:xfrm>
            <a:off x="3776934" y="11623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ED77DA-B136-F906-C1BA-1E6EF7158E1E}"/>
              </a:ext>
            </a:extLst>
          </p:cNvPr>
          <p:cNvSpPr/>
          <p:nvPr/>
        </p:nvSpPr>
        <p:spPr>
          <a:xfrm>
            <a:off x="4443355" y="192764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440FD4-3A5C-CD04-B90B-FF2100678004}"/>
              </a:ext>
            </a:extLst>
          </p:cNvPr>
          <p:cNvSpPr/>
          <p:nvPr/>
        </p:nvSpPr>
        <p:spPr>
          <a:xfrm>
            <a:off x="6507644" y="349779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Houston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979739-B477-0AE5-7E85-DEFED6F362C8}"/>
              </a:ext>
            </a:extLst>
          </p:cNvPr>
          <p:cNvSpPr/>
          <p:nvPr/>
        </p:nvSpPr>
        <p:spPr>
          <a:xfrm>
            <a:off x="8711572" y="57852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8F99DA-8886-C8F9-03BD-6E8B5CC92152}"/>
              </a:ext>
            </a:extLst>
          </p:cNvPr>
          <p:cNvSpPr/>
          <p:nvPr/>
        </p:nvSpPr>
        <p:spPr>
          <a:xfrm>
            <a:off x="7929843" y="544018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F51392-7FEC-35C1-74FF-528DFFA13D1B}"/>
              </a:ext>
            </a:extLst>
          </p:cNvPr>
          <p:cNvSpPr/>
          <p:nvPr/>
        </p:nvSpPr>
        <p:spPr>
          <a:xfrm>
            <a:off x="7330755" y="60402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3090B4-00E8-204D-8B71-01B7A0E936FA}"/>
              </a:ext>
            </a:extLst>
          </p:cNvPr>
          <p:cNvSpPr/>
          <p:nvPr/>
        </p:nvSpPr>
        <p:spPr>
          <a:xfrm>
            <a:off x="2290435" y="58018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Alabama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297E12-FA7D-676F-169A-192A60DC7292}"/>
              </a:ext>
            </a:extLst>
          </p:cNvPr>
          <p:cNvSpPr/>
          <p:nvPr/>
        </p:nvSpPr>
        <p:spPr>
          <a:xfrm>
            <a:off x="8649603" y="656567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5D7F1D-3556-E1EC-4C66-12414E62FD2F}"/>
              </a:ext>
            </a:extLst>
          </p:cNvPr>
          <p:cNvSpPr/>
          <p:nvPr/>
        </p:nvSpPr>
        <p:spPr>
          <a:xfrm>
            <a:off x="7971686" y="64195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23F52F-3534-F805-C1AA-5C10436C0EEA}"/>
              </a:ext>
            </a:extLst>
          </p:cNvPr>
          <p:cNvSpPr/>
          <p:nvPr/>
        </p:nvSpPr>
        <p:spPr>
          <a:xfrm>
            <a:off x="3016468" y="79944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Alabama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7A08C7-685C-ED6C-D00B-A238D6641276}"/>
              </a:ext>
            </a:extLst>
          </p:cNvPr>
          <p:cNvSpPr/>
          <p:nvPr/>
        </p:nvSpPr>
        <p:spPr>
          <a:xfrm>
            <a:off x="8649601" y="13624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AAB9BA-8562-CF32-3E1C-82490F1A6ABE}"/>
              </a:ext>
            </a:extLst>
          </p:cNvPr>
          <p:cNvSpPr/>
          <p:nvPr/>
        </p:nvSpPr>
        <p:spPr>
          <a:xfrm>
            <a:off x="8003417" y="17460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EA0BF9-86DA-A210-650D-9D6E5FDE59DD}"/>
              </a:ext>
            </a:extLst>
          </p:cNvPr>
          <p:cNvSpPr/>
          <p:nvPr/>
        </p:nvSpPr>
        <p:spPr>
          <a:xfrm>
            <a:off x="2335016" y="44936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Oral Roberts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9B7844-D333-6CA0-30E1-4FB29B3C52EC}"/>
              </a:ext>
            </a:extLst>
          </p:cNvPr>
          <p:cNvSpPr/>
          <p:nvPr/>
        </p:nvSpPr>
        <p:spPr>
          <a:xfrm>
            <a:off x="3108650" y="485728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Oral Roberts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0B10BC-56B8-4F48-CCF1-0E3CB64FE10E}"/>
              </a:ext>
            </a:extLst>
          </p:cNvPr>
          <p:cNvSpPr/>
          <p:nvPr/>
        </p:nvSpPr>
        <p:spPr>
          <a:xfrm>
            <a:off x="2353906" y="65647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D4616B-080E-8AF9-624C-F9DE2FEFBD09}"/>
              </a:ext>
            </a:extLst>
          </p:cNvPr>
          <p:cNvSpPr/>
          <p:nvPr/>
        </p:nvSpPr>
        <p:spPr>
          <a:xfrm>
            <a:off x="3057689" y="645794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Marquette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6352A4-162D-EC53-4B65-5DBC6F91183E}"/>
              </a:ext>
            </a:extLst>
          </p:cNvPr>
          <p:cNvSpPr/>
          <p:nvPr/>
        </p:nvSpPr>
        <p:spPr>
          <a:xfrm>
            <a:off x="3746526" y="60818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Marquette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117DE9-4257-78B0-AA0B-C6EC5A3729BC}"/>
              </a:ext>
            </a:extLst>
          </p:cNvPr>
          <p:cNvSpPr/>
          <p:nvPr/>
        </p:nvSpPr>
        <p:spPr>
          <a:xfrm>
            <a:off x="8728293" y="35193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34AE68-F258-BF57-7B1C-30D95C6A5129}"/>
              </a:ext>
            </a:extLst>
          </p:cNvPr>
          <p:cNvSpPr/>
          <p:nvPr/>
        </p:nvSpPr>
        <p:spPr>
          <a:xfrm>
            <a:off x="7929843" y="330007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803CD4-0912-0EA4-6420-ABFE16487DE7}"/>
              </a:ext>
            </a:extLst>
          </p:cNvPr>
          <p:cNvSpPr/>
          <p:nvPr/>
        </p:nvSpPr>
        <p:spPr>
          <a:xfrm>
            <a:off x="7280935" y="29169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F6E7663-DC67-4489-CC5B-8A70DF4EC7F3}"/>
              </a:ext>
            </a:extLst>
          </p:cNvPr>
          <p:cNvSpPr/>
          <p:nvPr/>
        </p:nvSpPr>
        <p:spPr>
          <a:xfrm>
            <a:off x="2290434" y="370696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62FAFF-82C9-643A-8D58-6200DC9A7521}"/>
              </a:ext>
            </a:extLst>
          </p:cNvPr>
          <p:cNvSpPr/>
          <p:nvPr/>
        </p:nvSpPr>
        <p:spPr>
          <a:xfrm>
            <a:off x="2984937" y="392245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3731E2-735F-A3B4-00FF-65B7B331786A}"/>
              </a:ext>
            </a:extLst>
          </p:cNvPr>
          <p:cNvSpPr/>
          <p:nvPr/>
        </p:nvSpPr>
        <p:spPr>
          <a:xfrm>
            <a:off x="2327291" y="34576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D9B889-6B90-C901-7014-E4577518035B}"/>
              </a:ext>
            </a:extLst>
          </p:cNvPr>
          <p:cNvSpPr/>
          <p:nvPr/>
        </p:nvSpPr>
        <p:spPr>
          <a:xfrm>
            <a:off x="3043936" y="32699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8751539-E5C5-7D56-940C-E304B3EFEE99}"/>
              </a:ext>
            </a:extLst>
          </p:cNvPr>
          <p:cNvSpPr/>
          <p:nvPr/>
        </p:nvSpPr>
        <p:spPr>
          <a:xfrm>
            <a:off x="3746525" y="29076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17146B-D6F4-0218-D826-E77A569F9BF3}"/>
              </a:ext>
            </a:extLst>
          </p:cNvPr>
          <p:cNvSpPr/>
          <p:nvPr/>
        </p:nvSpPr>
        <p:spPr>
          <a:xfrm>
            <a:off x="8677444" y="270966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812FE09-4D2A-AAB7-BA1D-9D2C72BFD219}"/>
              </a:ext>
            </a:extLst>
          </p:cNvPr>
          <p:cNvSpPr/>
          <p:nvPr/>
        </p:nvSpPr>
        <p:spPr>
          <a:xfrm>
            <a:off x="7945198" y="23469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C63A598-C6FF-610C-BF0A-D8B6973AB36E}"/>
              </a:ext>
            </a:extLst>
          </p:cNvPr>
          <p:cNvSpPr/>
          <p:nvPr/>
        </p:nvSpPr>
        <p:spPr>
          <a:xfrm>
            <a:off x="8696763" y="36865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B0F0313-D7B4-6B00-D104-C0B008617132}"/>
              </a:ext>
            </a:extLst>
          </p:cNvPr>
          <p:cNvSpPr/>
          <p:nvPr/>
        </p:nvSpPr>
        <p:spPr>
          <a:xfrm>
            <a:off x="8002260" y="39001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87E29C0-D10C-9369-6F4C-C8A48EB76743}"/>
              </a:ext>
            </a:extLst>
          </p:cNvPr>
          <p:cNvSpPr/>
          <p:nvPr/>
        </p:nvSpPr>
        <p:spPr>
          <a:xfrm>
            <a:off x="8649602" y="445974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Mary’s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F6909C5-E5D1-B108-F30E-D1740A9F47F7}"/>
              </a:ext>
            </a:extLst>
          </p:cNvPr>
          <p:cNvSpPr/>
          <p:nvPr/>
        </p:nvSpPr>
        <p:spPr>
          <a:xfrm>
            <a:off x="8728293" y="19335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 State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CB8E17E-3340-E383-4D5B-DEE36C990ED6}"/>
              </a:ext>
            </a:extLst>
          </p:cNvPr>
          <p:cNvSpPr/>
          <p:nvPr/>
        </p:nvSpPr>
        <p:spPr>
          <a:xfrm>
            <a:off x="2316300" y="57852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 State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A2465A-E7E3-DF2F-A71F-4F1D01B50286}"/>
              </a:ext>
            </a:extLst>
          </p:cNvPr>
          <p:cNvSpPr/>
          <p:nvPr/>
        </p:nvSpPr>
        <p:spPr>
          <a:xfrm>
            <a:off x="3148061" y="544115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 State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35ADA10-CDAD-731B-2B83-4EE4F1B2D9B5}"/>
              </a:ext>
            </a:extLst>
          </p:cNvPr>
          <p:cNvSpPr/>
          <p:nvPr/>
        </p:nvSpPr>
        <p:spPr>
          <a:xfrm>
            <a:off x="2327290" y="26906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UCSB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F002DC4-291A-718C-7C2A-C2D4CAA7EFB9}"/>
              </a:ext>
            </a:extLst>
          </p:cNvPr>
          <p:cNvSpPr/>
          <p:nvPr/>
        </p:nvSpPr>
        <p:spPr>
          <a:xfrm>
            <a:off x="2984936" y="23492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UCSB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DAF2CC-99ED-9A77-9A41-0ED534397398}"/>
              </a:ext>
            </a:extLst>
          </p:cNvPr>
          <p:cNvSpPr/>
          <p:nvPr/>
        </p:nvSpPr>
        <p:spPr>
          <a:xfrm>
            <a:off x="2290434" y="501334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5A5C239-4798-031B-5A64-D577C1F81B7E}"/>
              </a:ext>
            </a:extLst>
          </p:cNvPr>
          <p:cNvSpPr/>
          <p:nvPr/>
        </p:nvSpPr>
        <p:spPr>
          <a:xfrm>
            <a:off x="2327290" y="193040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9721DF9-ACDE-F17A-2C53-F137EC0C8400}"/>
              </a:ext>
            </a:extLst>
          </p:cNvPr>
          <p:cNvSpPr/>
          <p:nvPr/>
        </p:nvSpPr>
        <p:spPr>
          <a:xfrm>
            <a:off x="2303366" y="292903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Utah State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28BE9E0-3F92-EA34-1DC2-AEF1F1B4E8E1}"/>
              </a:ext>
            </a:extLst>
          </p:cNvPr>
          <p:cNvSpPr/>
          <p:nvPr/>
        </p:nvSpPr>
        <p:spPr>
          <a:xfrm>
            <a:off x="8704237" y="29358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 A&amp;M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9634A61-F13C-0123-1CE3-F01A161EEA01}"/>
              </a:ext>
            </a:extLst>
          </p:cNvPr>
          <p:cNvSpPr/>
          <p:nvPr/>
        </p:nvSpPr>
        <p:spPr>
          <a:xfrm>
            <a:off x="2353907" y="21184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7F3BE5E-0B5A-BA01-C611-6A50D9940FEB}"/>
              </a:ext>
            </a:extLst>
          </p:cNvPr>
          <p:cNvSpPr/>
          <p:nvPr/>
        </p:nvSpPr>
        <p:spPr>
          <a:xfrm>
            <a:off x="8735252" y="213685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Pittsburgh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EEC1FB0-E334-C891-BA96-C0A216646D7A}"/>
              </a:ext>
            </a:extLst>
          </p:cNvPr>
          <p:cNvSpPr/>
          <p:nvPr/>
        </p:nvSpPr>
        <p:spPr>
          <a:xfrm>
            <a:off x="8696763" y="600839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Boise St.</a:t>
            </a:r>
          </a:p>
        </p:txBody>
      </p:sp>
      <p:sp>
        <p:nvSpPr>
          <p:cNvPr id="38912" name="Rectangle 38911">
            <a:extLst>
              <a:ext uri="{FF2B5EF4-FFF2-40B4-BE49-F238E27FC236}">
                <a16:creationId xmlns:a16="http://schemas.microsoft.com/office/drawing/2014/main" id="{5129E7C3-ECAD-3E15-3A52-473BDC2BD33D}"/>
              </a:ext>
            </a:extLst>
          </p:cNvPr>
          <p:cNvSpPr/>
          <p:nvPr/>
        </p:nvSpPr>
        <p:spPr>
          <a:xfrm>
            <a:off x="8736615" y="114572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38913" name="Rectangle 38912">
            <a:extLst>
              <a:ext uri="{FF2B5EF4-FFF2-40B4-BE49-F238E27FC236}">
                <a16:creationId xmlns:a16="http://schemas.microsoft.com/office/drawing/2014/main" id="{4FF64FF0-CBDA-92F9-CE49-39F8849B033D}"/>
              </a:ext>
            </a:extLst>
          </p:cNvPr>
          <p:cNvSpPr/>
          <p:nvPr/>
        </p:nvSpPr>
        <p:spPr>
          <a:xfrm>
            <a:off x="8667344" y="42680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38915" name="Rectangle 38914">
            <a:extLst>
              <a:ext uri="{FF2B5EF4-FFF2-40B4-BE49-F238E27FC236}">
                <a16:creationId xmlns:a16="http://schemas.microsoft.com/office/drawing/2014/main" id="{C8D6EB10-00A7-C2FD-0F91-8CC848BA7045}"/>
              </a:ext>
            </a:extLst>
          </p:cNvPr>
          <p:cNvSpPr/>
          <p:nvPr/>
        </p:nvSpPr>
        <p:spPr>
          <a:xfrm>
            <a:off x="8748049" y="526618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Arizona St.</a:t>
            </a:r>
          </a:p>
        </p:txBody>
      </p:sp>
      <p:sp>
        <p:nvSpPr>
          <p:cNvPr id="38916" name="Rectangle 38915">
            <a:extLst>
              <a:ext uri="{FF2B5EF4-FFF2-40B4-BE49-F238E27FC236}">
                <a16:creationId xmlns:a16="http://schemas.microsoft.com/office/drawing/2014/main" id="{9D977186-2CC6-86DD-AF7D-5AD02F12728C}"/>
              </a:ext>
            </a:extLst>
          </p:cNvPr>
          <p:cNvSpPr/>
          <p:nvPr/>
        </p:nvSpPr>
        <p:spPr>
          <a:xfrm>
            <a:off x="2316300" y="60273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USC</a:t>
            </a:r>
          </a:p>
        </p:txBody>
      </p:sp>
      <p:sp>
        <p:nvSpPr>
          <p:cNvPr id="38917" name="Rectangle 38916">
            <a:extLst>
              <a:ext uri="{FF2B5EF4-FFF2-40B4-BE49-F238E27FC236}">
                <a16:creationId xmlns:a16="http://schemas.microsoft.com/office/drawing/2014/main" id="{E68F21B0-CAA3-8556-DDA2-280FCAFDD88D}"/>
              </a:ext>
            </a:extLst>
          </p:cNvPr>
          <p:cNvSpPr/>
          <p:nvPr/>
        </p:nvSpPr>
        <p:spPr>
          <a:xfrm>
            <a:off x="2362131" y="52427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38918" name="Rectangle 38917">
            <a:extLst>
              <a:ext uri="{FF2B5EF4-FFF2-40B4-BE49-F238E27FC236}">
                <a16:creationId xmlns:a16="http://schemas.microsoft.com/office/drawing/2014/main" id="{1878A7DB-A60F-4103-F264-0560FF236F5D}"/>
              </a:ext>
            </a:extLst>
          </p:cNvPr>
          <p:cNvSpPr/>
          <p:nvPr/>
        </p:nvSpPr>
        <p:spPr>
          <a:xfrm>
            <a:off x="2353905" y="11772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Maryland</a:t>
            </a:r>
          </a:p>
        </p:txBody>
      </p:sp>
    </p:spTree>
    <p:extLst>
      <p:ext uri="{BB962C8B-B14F-4D97-AF65-F5344CB8AC3E}">
        <p14:creationId xmlns:p14="http://schemas.microsoft.com/office/powerpoint/2010/main" val="24252381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Printable NCAA bracket: Full 2023 March Madness field">
            <a:extLst>
              <a:ext uri="{FF2B5EF4-FFF2-40B4-BE49-F238E27FC236}">
                <a16:creationId xmlns:a16="http://schemas.microsoft.com/office/drawing/2014/main" id="{865B969E-CE81-3ACB-8895-DC2BE7F0B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0"/>
            <a:ext cx="10290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BFE2D3-CE68-85EF-CAD7-292D9600197B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5-39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EF1019-C687-1545-5A55-7F1F0FDA98C7}"/>
              </a:ext>
            </a:extLst>
          </p:cNvPr>
          <p:cNvSpPr/>
          <p:nvPr/>
        </p:nvSpPr>
        <p:spPr>
          <a:xfrm>
            <a:off x="8673556" y="504999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062169-48A3-0F48-5893-8F86FEDB0CF8}"/>
              </a:ext>
            </a:extLst>
          </p:cNvPr>
          <p:cNvSpPr/>
          <p:nvPr/>
        </p:nvSpPr>
        <p:spPr>
          <a:xfrm>
            <a:off x="7985129" y="487229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CEEEE2-DB24-4984-806F-19B288482110}"/>
              </a:ext>
            </a:extLst>
          </p:cNvPr>
          <p:cNvSpPr/>
          <p:nvPr/>
        </p:nvSpPr>
        <p:spPr>
          <a:xfrm>
            <a:off x="8137529" y="502469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DC1549-43DC-0C5B-CA77-D861D3880176}"/>
              </a:ext>
            </a:extLst>
          </p:cNvPr>
          <p:cNvSpPr/>
          <p:nvPr/>
        </p:nvSpPr>
        <p:spPr>
          <a:xfrm>
            <a:off x="7317722" y="42784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A71E03-B3D8-D050-10A0-C0CE1E549A11}"/>
              </a:ext>
            </a:extLst>
          </p:cNvPr>
          <p:cNvSpPr/>
          <p:nvPr/>
        </p:nvSpPr>
        <p:spPr>
          <a:xfrm>
            <a:off x="6634064" y="52759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F450B-5728-BCB5-A2AB-D7EB1CC18689}"/>
              </a:ext>
            </a:extLst>
          </p:cNvPr>
          <p:cNvSpPr/>
          <p:nvPr/>
        </p:nvSpPr>
        <p:spPr>
          <a:xfrm>
            <a:off x="6492175" y="351894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730768-808D-91D5-B554-549EF3DC8FA4}"/>
              </a:ext>
            </a:extLst>
          </p:cNvPr>
          <p:cNvSpPr/>
          <p:nvPr/>
        </p:nvSpPr>
        <p:spPr>
          <a:xfrm>
            <a:off x="5488437" y="351248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FB681F-80F1-BD9E-8E7B-3F5F9C1F89AC}"/>
              </a:ext>
            </a:extLst>
          </p:cNvPr>
          <p:cNvSpPr/>
          <p:nvPr/>
        </p:nvSpPr>
        <p:spPr>
          <a:xfrm>
            <a:off x="2290433" y="269695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7BC5FB-84D8-86FF-3014-39C72C2ED0AA}"/>
              </a:ext>
            </a:extLst>
          </p:cNvPr>
          <p:cNvSpPr/>
          <p:nvPr/>
        </p:nvSpPr>
        <p:spPr>
          <a:xfrm>
            <a:off x="2999881" y="234486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49E7F9-E170-84BB-1A08-1AAD72A34295}"/>
              </a:ext>
            </a:extLst>
          </p:cNvPr>
          <p:cNvSpPr/>
          <p:nvPr/>
        </p:nvSpPr>
        <p:spPr>
          <a:xfrm>
            <a:off x="3661483" y="287308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868534-F068-E986-B94D-207AEF118997}"/>
              </a:ext>
            </a:extLst>
          </p:cNvPr>
          <p:cNvSpPr/>
          <p:nvPr/>
        </p:nvSpPr>
        <p:spPr>
          <a:xfrm>
            <a:off x="4510975" y="34955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E962A5-D92D-66CC-7A30-CFF1A21BAA17}"/>
              </a:ext>
            </a:extLst>
          </p:cNvPr>
          <p:cNvSpPr/>
          <p:nvPr/>
        </p:nvSpPr>
        <p:spPr>
          <a:xfrm>
            <a:off x="4313315" y="19070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3F2FC9-C190-C158-CB08-1F2CEBDF8B7B}"/>
              </a:ext>
            </a:extLst>
          </p:cNvPr>
          <p:cNvSpPr/>
          <p:nvPr/>
        </p:nvSpPr>
        <p:spPr>
          <a:xfrm>
            <a:off x="2290434" y="370696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C1E9AA-5320-ECC6-71AE-D4A0D164DA15}"/>
              </a:ext>
            </a:extLst>
          </p:cNvPr>
          <p:cNvSpPr/>
          <p:nvPr/>
        </p:nvSpPr>
        <p:spPr>
          <a:xfrm>
            <a:off x="2984937" y="392245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5A276E-C1DD-E0B1-0B8F-D8B7A1FE1F66}"/>
              </a:ext>
            </a:extLst>
          </p:cNvPr>
          <p:cNvSpPr/>
          <p:nvPr/>
        </p:nvSpPr>
        <p:spPr>
          <a:xfrm>
            <a:off x="4366227" y="52362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C987F4-DB20-E610-B447-9D8FC3CF3AF9}"/>
              </a:ext>
            </a:extLst>
          </p:cNvPr>
          <p:cNvSpPr/>
          <p:nvPr/>
        </p:nvSpPr>
        <p:spPr>
          <a:xfrm>
            <a:off x="3698820" y="428410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C4D78F-DC6A-E068-D1C8-B72356A69CB8}"/>
              </a:ext>
            </a:extLst>
          </p:cNvPr>
          <p:cNvSpPr/>
          <p:nvPr/>
        </p:nvSpPr>
        <p:spPr>
          <a:xfrm>
            <a:off x="8711572" y="57852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85F5DE-31AF-67FF-9259-392E88FB0BD4}"/>
              </a:ext>
            </a:extLst>
          </p:cNvPr>
          <p:cNvSpPr/>
          <p:nvPr/>
        </p:nvSpPr>
        <p:spPr>
          <a:xfrm>
            <a:off x="7929843" y="544018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6E0BAF-3868-C087-A70B-4973B7CEA766}"/>
              </a:ext>
            </a:extLst>
          </p:cNvPr>
          <p:cNvSpPr/>
          <p:nvPr/>
        </p:nvSpPr>
        <p:spPr>
          <a:xfrm>
            <a:off x="7330755" y="60402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7C6D59-48EA-D745-1EE2-562CCCF1C233}"/>
              </a:ext>
            </a:extLst>
          </p:cNvPr>
          <p:cNvSpPr/>
          <p:nvPr/>
        </p:nvSpPr>
        <p:spPr>
          <a:xfrm>
            <a:off x="8673556" y="5941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E35487-96D2-E029-C870-381A6304CB5C}"/>
              </a:ext>
            </a:extLst>
          </p:cNvPr>
          <p:cNvSpPr/>
          <p:nvPr/>
        </p:nvSpPr>
        <p:spPr>
          <a:xfrm>
            <a:off x="7985129" y="7803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7A37A1-1133-9C59-316A-774F855030E3}"/>
              </a:ext>
            </a:extLst>
          </p:cNvPr>
          <p:cNvSpPr/>
          <p:nvPr/>
        </p:nvSpPr>
        <p:spPr>
          <a:xfrm>
            <a:off x="7280935" y="11623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Houston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A0F366-9012-716E-87D8-877C61C96A49}"/>
              </a:ext>
            </a:extLst>
          </p:cNvPr>
          <p:cNvSpPr/>
          <p:nvPr/>
        </p:nvSpPr>
        <p:spPr>
          <a:xfrm>
            <a:off x="6634549" y="18613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Houston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73DADA-ED14-7655-12E0-38B152DCA46B}"/>
              </a:ext>
            </a:extLst>
          </p:cNvPr>
          <p:cNvSpPr/>
          <p:nvPr/>
        </p:nvSpPr>
        <p:spPr>
          <a:xfrm>
            <a:off x="8711572" y="118327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44619A-07C6-F7E5-9D2B-AC8749E05D37}"/>
              </a:ext>
            </a:extLst>
          </p:cNvPr>
          <p:cNvSpPr/>
          <p:nvPr/>
        </p:nvSpPr>
        <p:spPr>
          <a:xfrm>
            <a:off x="2353906" y="65647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13E61D-E5A9-4218-2767-C67CC60BBF8E}"/>
              </a:ext>
            </a:extLst>
          </p:cNvPr>
          <p:cNvSpPr/>
          <p:nvPr/>
        </p:nvSpPr>
        <p:spPr>
          <a:xfrm>
            <a:off x="3057689" y="645794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Marquette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C177BA-8C29-EC9C-16D3-E0D7429DD7C0}"/>
              </a:ext>
            </a:extLst>
          </p:cNvPr>
          <p:cNvSpPr/>
          <p:nvPr/>
        </p:nvSpPr>
        <p:spPr>
          <a:xfrm>
            <a:off x="3746526" y="60818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Marquette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B8B6C6-C913-7283-BD83-BDA902799618}"/>
              </a:ext>
            </a:extLst>
          </p:cNvPr>
          <p:cNvSpPr/>
          <p:nvPr/>
        </p:nvSpPr>
        <p:spPr>
          <a:xfrm>
            <a:off x="8649601" y="13624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004980-DEFE-99EE-7ECF-AE751D6D400E}"/>
              </a:ext>
            </a:extLst>
          </p:cNvPr>
          <p:cNvSpPr/>
          <p:nvPr/>
        </p:nvSpPr>
        <p:spPr>
          <a:xfrm>
            <a:off x="2362131" y="52427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D1C459-5835-62F3-5176-CDFC08070C2A}"/>
              </a:ext>
            </a:extLst>
          </p:cNvPr>
          <p:cNvSpPr/>
          <p:nvPr/>
        </p:nvSpPr>
        <p:spPr>
          <a:xfrm>
            <a:off x="8003417" y="17460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F323DB-10E2-AF75-DDEE-915DE1259123}"/>
              </a:ext>
            </a:extLst>
          </p:cNvPr>
          <p:cNvSpPr/>
          <p:nvPr/>
        </p:nvSpPr>
        <p:spPr>
          <a:xfrm>
            <a:off x="3018077" y="54582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FE87C1-6FBA-E3DF-EE94-66CE37AEC8E8}"/>
              </a:ext>
            </a:extLst>
          </p:cNvPr>
          <p:cNvSpPr/>
          <p:nvPr/>
        </p:nvSpPr>
        <p:spPr>
          <a:xfrm>
            <a:off x="2329779" y="11623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2AD2D8-8E26-6DB9-B457-E6926141E747}"/>
              </a:ext>
            </a:extLst>
          </p:cNvPr>
          <p:cNvSpPr/>
          <p:nvPr/>
        </p:nvSpPr>
        <p:spPr>
          <a:xfrm>
            <a:off x="3141089" y="7814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B061FF-5409-B0F8-8878-46D970FFF29A}"/>
              </a:ext>
            </a:extLst>
          </p:cNvPr>
          <p:cNvSpPr/>
          <p:nvPr/>
        </p:nvSpPr>
        <p:spPr>
          <a:xfrm>
            <a:off x="3796969" y="114308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E6314B-9334-8A63-5639-A82A7C36F8F3}"/>
              </a:ext>
            </a:extLst>
          </p:cNvPr>
          <p:cNvSpPr/>
          <p:nvPr/>
        </p:nvSpPr>
        <p:spPr>
          <a:xfrm>
            <a:off x="2329778" y="29328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Missouri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70EC73-4E81-FD77-0957-467D5F9F155A}"/>
              </a:ext>
            </a:extLst>
          </p:cNvPr>
          <p:cNvSpPr/>
          <p:nvPr/>
        </p:nvSpPr>
        <p:spPr>
          <a:xfrm>
            <a:off x="3018077" y="32844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Missouri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16F9C8-A631-89C2-B9D1-178B2491640C}"/>
              </a:ext>
            </a:extLst>
          </p:cNvPr>
          <p:cNvSpPr/>
          <p:nvPr/>
        </p:nvSpPr>
        <p:spPr>
          <a:xfrm>
            <a:off x="8711572" y="290774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Penn State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A2109C-7D8C-74F6-8E04-E3C56C6951B0}"/>
              </a:ext>
            </a:extLst>
          </p:cNvPr>
          <p:cNvSpPr/>
          <p:nvPr/>
        </p:nvSpPr>
        <p:spPr>
          <a:xfrm>
            <a:off x="7979664" y="33128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Penn State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622049-8BE6-6DBB-3317-BABF2AEB3B6C}"/>
              </a:ext>
            </a:extLst>
          </p:cNvPr>
          <p:cNvSpPr/>
          <p:nvPr/>
        </p:nvSpPr>
        <p:spPr>
          <a:xfrm>
            <a:off x="7278201" y="28973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Penn State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F3B034-EE1F-5523-2A48-97FD601F1B25}"/>
              </a:ext>
            </a:extLst>
          </p:cNvPr>
          <p:cNvSpPr/>
          <p:nvPr/>
        </p:nvSpPr>
        <p:spPr>
          <a:xfrm>
            <a:off x="2327291" y="34576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41A4E0E-9029-D7D7-6BCD-0C54925D28A9}"/>
              </a:ext>
            </a:extLst>
          </p:cNvPr>
          <p:cNvSpPr/>
          <p:nvPr/>
        </p:nvSpPr>
        <p:spPr>
          <a:xfrm>
            <a:off x="2336774" y="44895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3C7F6A-1C33-81D1-07B8-2187DD3208C5}"/>
              </a:ext>
            </a:extLst>
          </p:cNvPr>
          <p:cNvSpPr/>
          <p:nvPr/>
        </p:nvSpPr>
        <p:spPr>
          <a:xfrm>
            <a:off x="2999880" y="484270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1042076-039B-C5D4-ED3D-B197A5251F87}"/>
              </a:ext>
            </a:extLst>
          </p:cNvPr>
          <p:cNvSpPr/>
          <p:nvPr/>
        </p:nvSpPr>
        <p:spPr>
          <a:xfrm>
            <a:off x="8728293" y="35193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27B4BB8-0D09-B8C1-ADC0-B7F55F03898A}"/>
              </a:ext>
            </a:extLst>
          </p:cNvPr>
          <p:cNvSpPr/>
          <p:nvPr/>
        </p:nvSpPr>
        <p:spPr>
          <a:xfrm>
            <a:off x="2290435" y="58018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Alabama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A656AEA-5A65-3554-BABC-5C1F144117B6}"/>
              </a:ext>
            </a:extLst>
          </p:cNvPr>
          <p:cNvSpPr/>
          <p:nvPr/>
        </p:nvSpPr>
        <p:spPr>
          <a:xfrm>
            <a:off x="8649603" y="656567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C01B2F2-973B-42C8-FFFC-CC2756A18B76}"/>
              </a:ext>
            </a:extLst>
          </p:cNvPr>
          <p:cNvSpPr/>
          <p:nvPr/>
        </p:nvSpPr>
        <p:spPr>
          <a:xfrm>
            <a:off x="7971686" y="64195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61447D0-AB8D-9394-04FB-64AF2350AF9A}"/>
              </a:ext>
            </a:extLst>
          </p:cNvPr>
          <p:cNvSpPr/>
          <p:nvPr/>
        </p:nvSpPr>
        <p:spPr>
          <a:xfrm>
            <a:off x="2353907" y="21184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2D880EA-C23B-281F-6F19-885E1C7FAD93}"/>
              </a:ext>
            </a:extLst>
          </p:cNvPr>
          <p:cNvSpPr/>
          <p:nvPr/>
        </p:nvSpPr>
        <p:spPr>
          <a:xfrm>
            <a:off x="8677444" y="270966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4C6F12-5298-DB7B-FC3C-58F57AD84F5B}"/>
              </a:ext>
            </a:extLst>
          </p:cNvPr>
          <p:cNvSpPr/>
          <p:nvPr/>
        </p:nvSpPr>
        <p:spPr>
          <a:xfrm>
            <a:off x="8704237" y="29358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4A6296B-CEA8-A420-24F0-3D383C528FFE}"/>
              </a:ext>
            </a:extLst>
          </p:cNvPr>
          <p:cNvSpPr/>
          <p:nvPr/>
        </p:nvSpPr>
        <p:spPr>
          <a:xfrm>
            <a:off x="7945198" y="23469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F32027-756B-741F-6833-2721509B9F24}"/>
              </a:ext>
            </a:extLst>
          </p:cNvPr>
          <p:cNvSpPr/>
          <p:nvPr/>
        </p:nvSpPr>
        <p:spPr>
          <a:xfrm>
            <a:off x="2336774" y="42486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Memphis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483F90-DF69-66FA-8FE9-52177B7BCD9D}"/>
              </a:ext>
            </a:extLst>
          </p:cNvPr>
          <p:cNvSpPr/>
          <p:nvPr/>
        </p:nvSpPr>
        <p:spPr>
          <a:xfrm>
            <a:off x="8696763" y="36865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4CD631A-34F7-25BC-1D4A-945BB24D1CF0}"/>
              </a:ext>
            </a:extLst>
          </p:cNvPr>
          <p:cNvSpPr/>
          <p:nvPr/>
        </p:nvSpPr>
        <p:spPr>
          <a:xfrm>
            <a:off x="8002260" y="39001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A6E8658-9AE8-3479-1E21-B56B5AD4BFCA}"/>
              </a:ext>
            </a:extLst>
          </p:cNvPr>
          <p:cNvSpPr/>
          <p:nvPr/>
        </p:nvSpPr>
        <p:spPr>
          <a:xfrm>
            <a:off x="2290434" y="501334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367E520-0379-0421-C72A-2306BEF052A3}"/>
              </a:ext>
            </a:extLst>
          </p:cNvPr>
          <p:cNvSpPr/>
          <p:nvPr/>
        </p:nvSpPr>
        <p:spPr>
          <a:xfrm>
            <a:off x="2337321" y="60063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6FE8F2F-B1E2-0A79-3C4A-4D0EB3E4B854}"/>
              </a:ext>
            </a:extLst>
          </p:cNvPr>
          <p:cNvSpPr/>
          <p:nvPr/>
        </p:nvSpPr>
        <p:spPr>
          <a:xfrm>
            <a:off x="8649602" y="445974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Mary’s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A49E61-032F-4D82-EE44-7E5A914C2051}"/>
              </a:ext>
            </a:extLst>
          </p:cNvPr>
          <p:cNvSpPr/>
          <p:nvPr/>
        </p:nvSpPr>
        <p:spPr>
          <a:xfrm>
            <a:off x="8711163" y="52540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TCU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9CB5B9D-A528-F146-FFFF-AE01E7766974}"/>
              </a:ext>
            </a:extLst>
          </p:cNvPr>
          <p:cNvSpPr/>
          <p:nvPr/>
        </p:nvSpPr>
        <p:spPr>
          <a:xfrm>
            <a:off x="2316300" y="57852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 State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56E0AA8-346D-F212-26CA-21299E462E5C}"/>
              </a:ext>
            </a:extLst>
          </p:cNvPr>
          <p:cNvSpPr/>
          <p:nvPr/>
        </p:nvSpPr>
        <p:spPr>
          <a:xfrm>
            <a:off x="8667344" y="42680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03D2A8B-DA61-E6AA-EDF6-DDAE2E3E1B89}"/>
              </a:ext>
            </a:extLst>
          </p:cNvPr>
          <p:cNvSpPr/>
          <p:nvPr/>
        </p:nvSpPr>
        <p:spPr>
          <a:xfrm>
            <a:off x="2353907" y="13403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39936" name="Rectangle 39935">
            <a:extLst>
              <a:ext uri="{FF2B5EF4-FFF2-40B4-BE49-F238E27FC236}">
                <a16:creationId xmlns:a16="http://schemas.microsoft.com/office/drawing/2014/main" id="{9FD87CF2-BFAA-F3E4-BBCA-78846CB6D87E}"/>
              </a:ext>
            </a:extLst>
          </p:cNvPr>
          <p:cNvSpPr/>
          <p:nvPr/>
        </p:nvSpPr>
        <p:spPr>
          <a:xfrm>
            <a:off x="3189480" y="17450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39937" name="Rectangle 39936">
            <a:extLst>
              <a:ext uri="{FF2B5EF4-FFF2-40B4-BE49-F238E27FC236}">
                <a16:creationId xmlns:a16="http://schemas.microsoft.com/office/drawing/2014/main" id="{663560F4-A614-33B5-0587-10C1EEBFC4BD}"/>
              </a:ext>
            </a:extLst>
          </p:cNvPr>
          <p:cNvSpPr/>
          <p:nvPr/>
        </p:nvSpPr>
        <p:spPr>
          <a:xfrm>
            <a:off x="2348311" y="191282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Furman</a:t>
            </a:r>
          </a:p>
        </p:txBody>
      </p:sp>
      <p:sp>
        <p:nvSpPr>
          <p:cNvPr id="39939" name="Rectangle 39938">
            <a:extLst>
              <a:ext uri="{FF2B5EF4-FFF2-40B4-BE49-F238E27FC236}">
                <a16:creationId xmlns:a16="http://schemas.microsoft.com/office/drawing/2014/main" id="{3CF4B046-CC9D-C2F0-6B0A-379E51E23CEA}"/>
              </a:ext>
            </a:extLst>
          </p:cNvPr>
          <p:cNvSpPr/>
          <p:nvPr/>
        </p:nvSpPr>
        <p:spPr>
          <a:xfrm>
            <a:off x="8673556" y="603267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Northwestern</a:t>
            </a:r>
          </a:p>
        </p:txBody>
      </p:sp>
      <p:sp>
        <p:nvSpPr>
          <p:cNvPr id="39940" name="Rectangle 39939">
            <a:extLst>
              <a:ext uri="{FF2B5EF4-FFF2-40B4-BE49-F238E27FC236}">
                <a16:creationId xmlns:a16="http://schemas.microsoft.com/office/drawing/2014/main" id="{8B8A91EC-9B11-3AA2-8A66-5D1D18874A10}"/>
              </a:ext>
            </a:extLst>
          </p:cNvPr>
          <p:cNvSpPr/>
          <p:nvPr/>
        </p:nvSpPr>
        <p:spPr>
          <a:xfrm>
            <a:off x="8692976" y="19364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39942" name="Rectangle 39941">
            <a:extLst>
              <a:ext uri="{FF2B5EF4-FFF2-40B4-BE49-F238E27FC236}">
                <a16:creationId xmlns:a16="http://schemas.microsoft.com/office/drawing/2014/main" id="{B13C7437-430C-9998-D844-D14E3749CCCC}"/>
              </a:ext>
            </a:extLst>
          </p:cNvPr>
          <p:cNvSpPr/>
          <p:nvPr/>
        </p:nvSpPr>
        <p:spPr>
          <a:xfrm>
            <a:off x="8735252" y="213685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Pittsburgh</a:t>
            </a:r>
          </a:p>
        </p:txBody>
      </p:sp>
    </p:spTree>
    <p:extLst>
      <p:ext uri="{BB962C8B-B14F-4D97-AF65-F5344CB8AC3E}">
        <p14:creationId xmlns:p14="http://schemas.microsoft.com/office/powerpoint/2010/main" val="390465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creen shot 2013-03-17 at 6.40.00 PM">
            <a:extLst>
              <a:ext uri="{FF2B5EF4-FFF2-40B4-BE49-F238E27FC236}">
                <a16:creationId xmlns:a16="http://schemas.microsoft.com/office/drawing/2014/main" id="{9E73BD3D-9F78-8431-1674-D39EBEE6E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28600"/>
            <a:ext cx="85725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E60AC71-C2F8-16CA-E8BD-2F3B9FE84B60}"/>
              </a:ext>
            </a:extLst>
          </p:cNvPr>
          <p:cNvSpPr/>
          <p:nvPr/>
        </p:nvSpPr>
        <p:spPr>
          <a:xfrm>
            <a:off x="2984937" y="125073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7BC4BE-6ACC-8601-82C2-6CECB3AFCAA2}"/>
              </a:ext>
            </a:extLst>
          </p:cNvPr>
          <p:cNvSpPr/>
          <p:nvPr/>
        </p:nvSpPr>
        <p:spPr>
          <a:xfrm>
            <a:off x="3636579" y="132955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8F2B74-F037-7180-E632-CD69D293ABE7}"/>
              </a:ext>
            </a:extLst>
          </p:cNvPr>
          <p:cNvSpPr/>
          <p:nvPr/>
        </p:nvSpPr>
        <p:spPr>
          <a:xfrm>
            <a:off x="4766441" y="221242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28FBE-013B-CB51-4EE1-3FD5933A3203}"/>
              </a:ext>
            </a:extLst>
          </p:cNvPr>
          <p:cNvSpPr/>
          <p:nvPr/>
        </p:nvSpPr>
        <p:spPr>
          <a:xfrm>
            <a:off x="5460123" y="2622331"/>
            <a:ext cx="725215" cy="165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955AA-CD35-5F27-B491-E804407B42F2}"/>
              </a:ext>
            </a:extLst>
          </p:cNvPr>
          <p:cNvSpPr/>
          <p:nvPr/>
        </p:nvSpPr>
        <p:spPr>
          <a:xfrm>
            <a:off x="8408276" y="392035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9C985E-D59F-96BF-D4D3-E3FBA6D27826}"/>
              </a:ext>
            </a:extLst>
          </p:cNvPr>
          <p:cNvSpPr/>
          <p:nvPr/>
        </p:nvSpPr>
        <p:spPr>
          <a:xfrm>
            <a:off x="7819697" y="399918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C24BCC-D40A-07C8-5C27-7ABEBD98BFAA}"/>
              </a:ext>
            </a:extLst>
          </p:cNvPr>
          <p:cNvSpPr/>
          <p:nvPr/>
        </p:nvSpPr>
        <p:spPr>
          <a:xfrm>
            <a:off x="7168055" y="430924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6D7809-0ECE-D249-DF40-B7B9AC266693}"/>
              </a:ext>
            </a:extLst>
          </p:cNvPr>
          <p:cNvSpPr/>
          <p:nvPr/>
        </p:nvSpPr>
        <p:spPr>
          <a:xfrm>
            <a:off x="6558455" y="517634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Colorado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25A871-C5B0-50FA-9A3D-0A88955D9704}"/>
              </a:ext>
            </a:extLst>
          </p:cNvPr>
          <p:cNvSpPr/>
          <p:nvPr/>
        </p:nvSpPr>
        <p:spPr>
          <a:xfrm>
            <a:off x="5835210" y="4758556"/>
            <a:ext cx="802073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494FEC-3A23-2852-3EB1-6F72234B6449}"/>
              </a:ext>
            </a:extLst>
          </p:cNvPr>
          <p:cNvSpPr/>
          <p:nvPr/>
        </p:nvSpPr>
        <p:spPr>
          <a:xfrm>
            <a:off x="5395589" y="3603734"/>
            <a:ext cx="1241694" cy="165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Wisconsin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E20A6-8447-BC8E-8A44-3DAD1AC44E50}"/>
              </a:ext>
            </a:extLst>
          </p:cNvPr>
          <p:cNvSpPr/>
          <p:nvPr/>
        </p:nvSpPr>
        <p:spPr>
          <a:xfrm>
            <a:off x="2984936" y="1671145"/>
            <a:ext cx="772509" cy="17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Missouri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E320D5-6991-5CD8-1C67-1DA670752A92}"/>
              </a:ext>
            </a:extLst>
          </p:cNvPr>
          <p:cNvSpPr/>
          <p:nvPr/>
        </p:nvSpPr>
        <p:spPr>
          <a:xfrm>
            <a:off x="4233695" y="165012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A1ACC6-783D-DC38-F02A-F7F39AFFA2D9}"/>
              </a:ext>
            </a:extLst>
          </p:cNvPr>
          <p:cNvSpPr/>
          <p:nvPr/>
        </p:nvSpPr>
        <p:spPr>
          <a:xfrm>
            <a:off x="2995446" y="1834057"/>
            <a:ext cx="819809" cy="17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A652D1-B2BD-DAD5-5D91-6E8584951B99}"/>
              </a:ext>
            </a:extLst>
          </p:cNvPr>
          <p:cNvSpPr/>
          <p:nvPr/>
        </p:nvSpPr>
        <p:spPr>
          <a:xfrm>
            <a:off x="2984935" y="2280748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Saint Louis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746F2F-8993-0E0B-3608-E4BCDC7DED00}"/>
              </a:ext>
            </a:extLst>
          </p:cNvPr>
          <p:cNvSpPr/>
          <p:nvPr/>
        </p:nvSpPr>
        <p:spPr>
          <a:xfrm>
            <a:off x="3563006" y="2180900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Saint Louis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B35F94-8C38-6F04-E1CF-39986713AC1D}"/>
              </a:ext>
            </a:extLst>
          </p:cNvPr>
          <p:cNvSpPr/>
          <p:nvPr/>
        </p:nvSpPr>
        <p:spPr>
          <a:xfrm>
            <a:off x="2984934" y="2522487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Memphis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21E038-9ED5-6A71-63A0-6AECE18B95DA}"/>
              </a:ext>
            </a:extLst>
          </p:cNvPr>
          <p:cNvSpPr/>
          <p:nvPr/>
        </p:nvSpPr>
        <p:spPr>
          <a:xfrm>
            <a:off x="2948150" y="29691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BA3355-0D97-602D-CEEE-ACF59C6563B1}"/>
              </a:ext>
            </a:extLst>
          </p:cNvPr>
          <p:cNvSpPr/>
          <p:nvPr/>
        </p:nvSpPr>
        <p:spPr>
          <a:xfrm>
            <a:off x="2984934" y="31426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67D4CD-BD7A-C1A0-BEE9-6E78BA75ADE9}"/>
              </a:ext>
            </a:extLst>
          </p:cNvPr>
          <p:cNvSpPr/>
          <p:nvPr/>
        </p:nvSpPr>
        <p:spPr>
          <a:xfrm>
            <a:off x="2948150" y="355250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668301-3FAC-B8A7-4EF7-931032E8C9A0}"/>
              </a:ext>
            </a:extLst>
          </p:cNvPr>
          <p:cNvSpPr/>
          <p:nvPr/>
        </p:nvSpPr>
        <p:spPr>
          <a:xfrm>
            <a:off x="3492060" y="348419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612B8E-1C67-7C19-78EB-1B24E303F5E7}"/>
              </a:ext>
            </a:extLst>
          </p:cNvPr>
          <p:cNvSpPr/>
          <p:nvPr/>
        </p:nvSpPr>
        <p:spPr>
          <a:xfrm>
            <a:off x="3492060" y="263024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874B1D-72E9-8441-EC87-ACB24C7D3422}"/>
              </a:ext>
            </a:extLst>
          </p:cNvPr>
          <p:cNvSpPr/>
          <p:nvPr/>
        </p:nvSpPr>
        <p:spPr>
          <a:xfrm>
            <a:off x="4102312" y="319513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6871E1-3A1F-A436-D37A-4B0E0E852460}"/>
              </a:ext>
            </a:extLst>
          </p:cNvPr>
          <p:cNvSpPr/>
          <p:nvPr/>
        </p:nvSpPr>
        <p:spPr>
          <a:xfrm>
            <a:off x="2911363" y="39046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FE9559-B5D5-3F63-28F5-0C7F8A839C22}"/>
              </a:ext>
            </a:extLst>
          </p:cNvPr>
          <p:cNvSpPr/>
          <p:nvPr/>
        </p:nvSpPr>
        <p:spPr>
          <a:xfrm>
            <a:off x="2911362" y="43407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Pittsburgh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4E2130-8843-0B28-C979-0859DB5D9E53}"/>
              </a:ext>
            </a:extLst>
          </p:cNvPr>
          <p:cNvSpPr/>
          <p:nvPr/>
        </p:nvSpPr>
        <p:spPr>
          <a:xfrm>
            <a:off x="3442134" y="40044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B813AA-35E0-9105-8AFA-B53E4B065BAF}"/>
              </a:ext>
            </a:extLst>
          </p:cNvPr>
          <p:cNvSpPr/>
          <p:nvPr/>
        </p:nvSpPr>
        <p:spPr>
          <a:xfrm>
            <a:off x="2911361" y="44984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922887-28A4-A543-E012-3650BC61BB83}"/>
              </a:ext>
            </a:extLst>
          </p:cNvPr>
          <p:cNvSpPr/>
          <p:nvPr/>
        </p:nvSpPr>
        <p:spPr>
          <a:xfrm>
            <a:off x="2932379" y="49346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Kansas St.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3055B6-D8E6-81F8-9CDF-2AE4BA5AA746}"/>
              </a:ext>
            </a:extLst>
          </p:cNvPr>
          <p:cNvSpPr/>
          <p:nvPr/>
        </p:nvSpPr>
        <p:spPr>
          <a:xfrm>
            <a:off x="3492060" y="484927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204AE6-C043-E69C-3FAC-AA770FF4F400}"/>
              </a:ext>
            </a:extLst>
          </p:cNvPr>
          <p:cNvSpPr/>
          <p:nvPr/>
        </p:nvSpPr>
        <p:spPr>
          <a:xfrm>
            <a:off x="4011000" y="429543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B65D69-B672-93E4-C66B-239FAC5E4C1D}"/>
              </a:ext>
            </a:extLst>
          </p:cNvPr>
          <p:cNvSpPr/>
          <p:nvPr/>
        </p:nvSpPr>
        <p:spPr>
          <a:xfrm>
            <a:off x="2872932" y="517634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760522-1EAB-72BA-B98E-D253939F1AD7}"/>
              </a:ext>
            </a:extLst>
          </p:cNvPr>
          <p:cNvSpPr/>
          <p:nvPr/>
        </p:nvSpPr>
        <p:spPr>
          <a:xfrm>
            <a:off x="2890340" y="56243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604F3B6-1C7D-B397-7D8A-B9BC4C7789AC}"/>
              </a:ext>
            </a:extLst>
          </p:cNvPr>
          <p:cNvSpPr/>
          <p:nvPr/>
        </p:nvSpPr>
        <p:spPr>
          <a:xfrm>
            <a:off x="2872932" y="57807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Notre Dame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A0B778-D0F8-6954-BFB5-F718ACB1F6C1}"/>
              </a:ext>
            </a:extLst>
          </p:cNvPr>
          <p:cNvSpPr/>
          <p:nvPr/>
        </p:nvSpPr>
        <p:spPr>
          <a:xfrm>
            <a:off x="2948149" y="621298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80EC0F-8188-87D4-18E5-F2F188B6BA7D}"/>
              </a:ext>
            </a:extLst>
          </p:cNvPr>
          <p:cNvSpPr/>
          <p:nvPr/>
        </p:nvSpPr>
        <p:spPr>
          <a:xfrm>
            <a:off x="3426368" y="531564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C73BB75-C80B-155A-821B-00EB4E3575E9}"/>
              </a:ext>
            </a:extLst>
          </p:cNvPr>
          <p:cNvSpPr/>
          <p:nvPr/>
        </p:nvSpPr>
        <p:spPr>
          <a:xfrm>
            <a:off x="3528847" y="61499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7AEB553-5115-8E52-2CD8-2E496521AF19}"/>
              </a:ext>
            </a:extLst>
          </p:cNvPr>
          <p:cNvSpPr/>
          <p:nvPr/>
        </p:nvSpPr>
        <p:spPr>
          <a:xfrm>
            <a:off x="4018232" y="58820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C46DDE-3E43-1885-B198-8ED2AE1D841C}"/>
              </a:ext>
            </a:extLst>
          </p:cNvPr>
          <p:cNvSpPr/>
          <p:nvPr/>
        </p:nvSpPr>
        <p:spPr>
          <a:xfrm>
            <a:off x="4715693" y="51600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8291030-F508-1ECC-B849-5A8449CF47DF}"/>
              </a:ext>
            </a:extLst>
          </p:cNvPr>
          <p:cNvSpPr/>
          <p:nvPr/>
        </p:nvSpPr>
        <p:spPr>
          <a:xfrm>
            <a:off x="8471339" y="1227093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41D471-2FA6-6E39-817E-8AF7AF1BD2F2}"/>
              </a:ext>
            </a:extLst>
          </p:cNvPr>
          <p:cNvSpPr/>
          <p:nvPr/>
        </p:nvSpPr>
        <p:spPr>
          <a:xfrm>
            <a:off x="7819697" y="1345334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3E87E3-32ED-EB74-63BC-69843320E188}"/>
              </a:ext>
            </a:extLst>
          </p:cNvPr>
          <p:cNvSpPr/>
          <p:nvPr/>
        </p:nvSpPr>
        <p:spPr>
          <a:xfrm>
            <a:off x="8225331" y="1692165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9F4818F-1009-F601-62EC-2C321C826419}"/>
              </a:ext>
            </a:extLst>
          </p:cNvPr>
          <p:cNvSpPr/>
          <p:nvPr/>
        </p:nvSpPr>
        <p:spPr>
          <a:xfrm>
            <a:off x="8288394" y="1834057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VCU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032D32-47B4-88C6-4E6F-AAED0D316ADC}"/>
              </a:ext>
            </a:extLst>
          </p:cNvPr>
          <p:cNvSpPr/>
          <p:nvPr/>
        </p:nvSpPr>
        <p:spPr>
          <a:xfrm>
            <a:off x="8288393" y="2267609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28A95B-77A7-2CC7-5093-9606023D583E}"/>
              </a:ext>
            </a:extLst>
          </p:cNvPr>
          <p:cNvSpPr/>
          <p:nvPr/>
        </p:nvSpPr>
        <p:spPr>
          <a:xfrm>
            <a:off x="7716565" y="2188781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BDEAA0-3393-F77D-092A-3B2E4FBCAB8F}"/>
              </a:ext>
            </a:extLst>
          </p:cNvPr>
          <p:cNvSpPr/>
          <p:nvPr/>
        </p:nvSpPr>
        <p:spPr>
          <a:xfrm>
            <a:off x="7050142" y="1641836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C249E9-AB9E-9128-C42E-0A16912F108D}"/>
              </a:ext>
            </a:extLst>
          </p:cNvPr>
          <p:cNvSpPr/>
          <p:nvPr/>
        </p:nvSpPr>
        <p:spPr>
          <a:xfrm>
            <a:off x="8225331" y="2526434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UCLA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372237-A1A0-E6BA-3AC3-798A2165F3EC}"/>
              </a:ext>
            </a:extLst>
          </p:cNvPr>
          <p:cNvSpPr/>
          <p:nvPr/>
        </p:nvSpPr>
        <p:spPr>
          <a:xfrm>
            <a:off x="8246353" y="3007303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F284FC5-0F50-EECC-C629-85EA79187DDB}"/>
              </a:ext>
            </a:extLst>
          </p:cNvPr>
          <p:cNvSpPr/>
          <p:nvPr/>
        </p:nvSpPr>
        <p:spPr>
          <a:xfrm>
            <a:off x="7636752" y="2636770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32A1B6C-F337-65FC-64C8-D65A7A37DF11}"/>
              </a:ext>
            </a:extLst>
          </p:cNvPr>
          <p:cNvSpPr/>
          <p:nvPr/>
        </p:nvSpPr>
        <p:spPr>
          <a:xfrm>
            <a:off x="8288392" y="3557752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4571C1-C6F1-49AE-E528-40FEEBF4EDF0}"/>
              </a:ext>
            </a:extLst>
          </p:cNvPr>
          <p:cNvSpPr/>
          <p:nvPr/>
        </p:nvSpPr>
        <p:spPr>
          <a:xfrm>
            <a:off x="8262118" y="3132711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San Diego State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755EA15-4C00-6B8A-7D59-5B2B46A5F5BF}"/>
              </a:ext>
            </a:extLst>
          </p:cNvPr>
          <p:cNvSpPr/>
          <p:nvPr/>
        </p:nvSpPr>
        <p:spPr>
          <a:xfrm>
            <a:off x="7665325" y="3471046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EEA5CF0-E649-DB26-76FA-5159EFC26167}"/>
              </a:ext>
            </a:extLst>
          </p:cNvPr>
          <p:cNvSpPr/>
          <p:nvPr/>
        </p:nvSpPr>
        <p:spPr>
          <a:xfrm>
            <a:off x="7050142" y="3218790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284F8F-B61B-F6D3-748D-A67ED88E6475}"/>
              </a:ext>
            </a:extLst>
          </p:cNvPr>
          <p:cNvSpPr/>
          <p:nvPr/>
        </p:nvSpPr>
        <p:spPr>
          <a:xfrm>
            <a:off x="6413120" y="2209802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080D8E0-7BF2-1EAA-9145-839977549B91}"/>
              </a:ext>
            </a:extLst>
          </p:cNvPr>
          <p:cNvSpPr/>
          <p:nvPr/>
        </p:nvSpPr>
        <p:spPr>
          <a:xfrm>
            <a:off x="8405318" y="6209680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444FEC7-B71B-55D7-14FE-2A7FA12F7006}"/>
              </a:ext>
            </a:extLst>
          </p:cNvPr>
          <p:cNvSpPr/>
          <p:nvPr/>
        </p:nvSpPr>
        <p:spPr>
          <a:xfrm>
            <a:off x="8405318" y="5785477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Colorado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2204087-5C14-8455-89CA-981EA81AC48D}"/>
              </a:ext>
            </a:extLst>
          </p:cNvPr>
          <p:cNvSpPr/>
          <p:nvPr/>
        </p:nvSpPr>
        <p:spPr>
          <a:xfrm>
            <a:off x="7819697" y="6130852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Colorado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08F6F24-719B-B186-8873-B64AA0E0A672}"/>
              </a:ext>
            </a:extLst>
          </p:cNvPr>
          <p:cNvSpPr/>
          <p:nvPr/>
        </p:nvSpPr>
        <p:spPr>
          <a:xfrm>
            <a:off x="8429297" y="517634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5E597CF-D22F-F0C4-78FA-C8ACF223722D}"/>
              </a:ext>
            </a:extLst>
          </p:cNvPr>
          <p:cNvSpPr/>
          <p:nvPr/>
        </p:nvSpPr>
        <p:spPr>
          <a:xfrm>
            <a:off x="8440788" y="5673656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734A73A-37EF-F323-9CBC-BA2D15400AD8}"/>
              </a:ext>
            </a:extLst>
          </p:cNvPr>
          <p:cNvSpPr/>
          <p:nvPr/>
        </p:nvSpPr>
        <p:spPr>
          <a:xfrm>
            <a:off x="7799987" y="531402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48D503B-381F-9F27-8DF9-F68166C6696E}"/>
              </a:ext>
            </a:extLst>
          </p:cNvPr>
          <p:cNvSpPr/>
          <p:nvPr/>
        </p:nvSpPr>
        <p:spPr>
          <a:xfrm>
            <a:off x="7210097" y="585958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Colorado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C2EDD4B-B25F-2386-201E-B39BE22E63F5}"/>
              </a:ext>
            </a:extLst>
          </p:cNvPr>
          <p:cNvSpPr/>
          <p:nvPr/>
        </p:nvSpPr>
        <p:spPr>
          <a:xfrm>
            <a:off x="8371498" y="496199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75BD808-C2E9-522A-4488-B035B58B76C9}"/>
              </a:ext>
            </a:extLst>
          </p:cNvPr>
          <p:cNvSpPr/>
          <p:nvPr/>
        </p:nvSpPr>
        <p:spPr>
          <a:xfrm>
            <a:off x="8413536" y="452113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UNLV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EC849D6-B5D9-7E48-D69C-FE1FAA59214A}"/>
              </a:ext>
            </a:extLst>
          </p:cNvPr>
          <p:cNvSpPr/>
          <p:nvPr/>
        </p:nvSpPr>
        <p:spPr>
          <a:xfrm>
            <a:off x="7773053" y="4851864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D1F9C95-181C-EB3E-1407-6BD7735DFC30}"/>
              </a:ext>
            </a:extLst>
          </p:cNvPr>
          <p:cNvSpPr/>
          <p:nvPr/>
        </p:nvSpPr>
        <p:spPr>
          <a:xfrm>
            <a:off x="8067673" y="4366633"/>
            <a:ext cx="1088481" cy="123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Temple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E864BB6-4E92-C080-62F2-5A056648693A}"/>
              </a:ext>
            </a:extLst>
          </p:cNvPr>
          <p:cNvSpPr/>
          <p:nvPr/>
        </p:nvSpPr>
        <p:spPr>
          <a:xfrm>
            <a:off x="5254763" y="242306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6-35 RIGHT</a:t>
            </a:r>
          </a:p>
        </p:txBody>
      </p:sp>
    </p:spTree>
    <p:extLst>
      <p:ext uri="{BB962C8B-B14F-4D97-AF65-F5344CB8AC3E}">
        <p14:creationId xmlns:p14="http://schemas.microsoft.com/office/powerpoint/2010/main" val="10753912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Printable NCAA bracket: Full 2023 March Madness field">
            <a:extLst>
              <a:ext uri="{FF2B5EF4-FFF2-40B4-BE49-F238E27FC236}">
                <a16:creationId xmlns:a16="http://schemas.microsoft.com/office/drawing/2014/main" id="{D9C1544C-B1C8-736D-54BB-46010EA4B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0"/>
            <a:ext cx="10290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A895EFD-75C1-8D29-7969-C936DF46E85C}"/>
              </a:ext>
            </a:extLst>
          </p:cNvPr>
          <p:cNvSpPr/>
          <p:nvPr/>
        </p:nvSpPr>
        <p:spPr>
          <a:xfrm>
            <a:off x="5281243" y="0"/>
            <a:ext cx="1629513" cy="4979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6-36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9B41F8-7183-77A7-BFA7-BDB1A9708796}"/>
              </a:ext>
            </a:extLst>
          </p:cNvPr>
          <p:cNvSpPr/>
          <p:nvPr/>
        </p:nvSpPr>
        <p:spPr>
          <a:xfrm>
            <a:off x="2353907" y="13403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5D7A59-57C4-1291-4CAE-4F1AA1C60701}"/>
              </a:ext>
            </a:extLst>
          </p:cNvPr>
          <p:cNvSpPr/>
          <p:nvPr/>
        </p:nvSpPr>
        <p:spPr>
          <a:xfrm>
            <a:off x="3189480" y="17450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A27F77-9798-A718-5AE3-7C9193DFF2F6}"/>
              </a:ext>
            </a:extLst>
          </p:cNvPr>
          <p:cNvSpPr/>
          <p:nvPr/>
        </p:nvSpPr>
        <p:spPr>
          <a:xfrm>
            <a:off x="3867397" y="11620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9F88D8-7153-EF42-732D-46300B695EC2}"/>
              </a:ext>
            </a:extLst>
          </p:cNvPr>
          <p:cNvSpPr/>
          <p:nvPr/>
        </p:nvSpPr>
        <p:spPr>
          <a:xfrm>
            <a:off x="4424445" y="189676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105D67-686D-1397-BB00-2BED87AB6347}"/>
              </a:ext>
            </a:extLst>
          </p:cNvPr>
          <p:cNvSpPr/>
          <p:nvPr/>
        </p:nvSpPr>
        <p:spPr>
          <a:xfrm>
            <a:off x="4545314" y="349647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DE2483-4374-D3C2-048F-F9865FB342D9}"/>
              </a:ext>
            </a:extLst>
          </p:cNvPr>
          <p:cNvSpPr/>
          <p:nvPr/>
        </p:nvSpPr>
        <p:spPr>
          <a:xfrm>
            <a:off x="5442399" y="3457612"/>
            <a:ext cx="1263524" cy="403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San Diego St.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30BE5C-2691-6414-9298-07E81AB729E6}"/>
              </a:ext>
            </a:extLst>
          </p:cNvPr>
          <p:cNvSpPr/>
          <p:nvPr/>
        </p:nvSpPr>
        <p:spPr>
          <a:xfrm>
            <a:off x="8649603" y="656567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FA5247-9E58-DE43-F6AE-C177A74775B7}"/>
              </a:ext>
            </a:extLst>
          </p:cNvPr>
          <p:cNvSpPr/>
          <p:nvPr/>
        </p:nvSpPr>
        <p:spPr>
          <a:xfrm>
            <a:off x="7971686" y="64195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1E9731-BFF5-4182-1BA2-058CD28F180B}"/>
              </a:ext>
            </a:extLst>
          </p:cNvPr>
          <p:cNvSpPr/>
          <p:nvPr/>
        </p:nvSpPr>
        <p:spPr>
          <a:xfrm>
            <a:off x="7283259" y="60818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UCLA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EB47C5-8E53-2B0F-4FB7-44C453EDC0DE}"/>
              </a:ext>
            </a:extLst>
          </p:cNvPr>
          <p:cNvSpPr/>
          <p:nvPr/>
        </p:nvSpPr>
        <p:spPr>
          <a:xfrm>
            <a:off x="6620288" y="53056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UCLA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5C3634-FF47-FC17-FF89-6076D3515789}"/>
              </a:ext>
            </a:extLst>
          </p:cNvPr>
          <p:cNvSpPr/>
          <p:nvPr/>
        </p:nvSpPr>
        <p:spPr>
          <a:xfrm>
            <a:off x="6488910" y="35212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UCLA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620339-3DEB-1F09-6943-2A09E118C5F2}"/>
              </a:ext>
            </a:extLst>
          </p:cNvPr>
          <p:cNvSpPr/>
          <p:nvPr/>
        </p:nvSpPr>
        <p:spPr>
          <a:xfrm>
            <a:off x="2353907" y="21184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7FB2C0-9E2D-E398-C373-6D133768345B}"/>
              </a:ext>
            </a:extLst>
          </p:cNvPr>
          <p:cNvSpPr/>
          <p:nvPr/>
        </p:nvSpPr>
        <p:spPr>
          <a:xfrm>
            <a:off x="3031824" y="23240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2B2164-482E-FA86-93B1-160C3C44FFE9}"/>
              </a:ext>
            </a:extLst>
          </p:cNvPr>
          <p:cNvSpPr/>
          <p:nvPr/>
        </p:nvSpPr>
        <p:spPr>
          <a:xfrm>
            <a:off x="3746528" y="292704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CE3455-C42F-C0AB-8223-4943296AA63A}"/>
              </a:ext>
            </a:extLst>
          </p:cNvPr>
          <p:cNvSpPr/>
          <p:nvPr/>
        </p:nvSpPr>
        <p:spPr>
          <a:xfrm>
            <a:off x="2290435" y="58018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Alabama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CC4217-99F5-E540-30CC-88C008D1C2AD}"/>
              </a:ext>
            </a:extLst>
          </p:cNvPr>
          <p:cNvSpPr/>
          <p:nvPr/>
        </p:nvSpPr>
        <p:spPr>
          <a:xfrm>
            <a:off x="3031823" y="76474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Alabama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123540-A1FB-5B3A-DE1A-9D1A3DFE2E2B}"/>
              </a:ext>
            </a:extLst>
          </p:cNvPr>
          <p:cNvSpPr/>
          <p:nvPr/>
        </p:nvSpPr>
        <p:spPr>
          <a:xfrm>
            <a:off x="2290434" y="501334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09968F-DABC-B2EB-54FE-6BA03BDFF63E}"/>
              </a:ext>
            </a:extLst>
          </p:cNvPr>
          <p:cNvSpPr/>
          <p:nvPr/>
        </p:nvSpPr>
        <p:spPr>
          <a:xfrm>
            <a:off x="3031823" y="48671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3686F6-CE48-8BAF-AE87-3EE57D7F9124}"/>
              </a:ext>
            </a:extLst>
          </p:cNvPr>
          <p:cNvSpPr/>
          <p:nvPr/>
        </p:nvSpPr>
        <p:spPr>
          <a:xfrm>
            <a:off x="3746527" y="426114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F44528-31CD-4C1D-C7E8-11C3E8A320CA}"/>
              </a:ext>
            </a:extLst>
          </p:cNvPr>
          <p:cNvSpPr/>
          <p:nvPr/>
        </p:nvSpPr>
        <p:spPr>
          <a:xfrm>
            <a:off x="4403015" y="52874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4C9EF7-CEB3-D51B-256C-E09EA03E74E1}"/>
              </a:ext>
            </a:extLst>
          </p:cNvPr>
          <p:cNvSpPr/>
          <p:nvPr/>
        </p:nvSpPr>
        <p:spPr>
          <a:xfrm>
            <a:off x="8696763" y="35403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BF14DD-CADE-EBEE-1871-67FE9927C883}"/>
              </a:ext>
            </a:extLst>
          </p:cNvPr>
          <p:cNvSpPr/>
          <p:nvPr/>
        </p:nvSpPr>
        <p:spPr>
          <a:xfrm>
            <a:off x="8002261" y="33141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C8C91D-A9BF-72CA-254B-348A561A7807}"/>
              </a:ext>
            </a:extLst>
          </p:cNvPr>
          <p:cNvSpPr/>
          <p:nvPr/>
        </p:nvSpPr>
        <p:spPr>
          <a:xfrm>
            <a:off x="7281484" y="294187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E76736-B0A4-59A8-1272-F5439C45A103}"/>
              </a:ext>
            </a:extLst>
          </p:cNvPr>
          <p:cNvSpPr/>
          <p:nvPr/>
        </p:nvSpPr>
        <p:spPr>
          <a:xfrm>
            <a:off x="6576883" y="19148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059213-51E5-C5E2-0C59-1BA1AA178CB7}"/>
              </a:ext>
            </a:extLst>
          </p:cNvPr>
          <p:cNvSpPr/>
          <p:nvPr/>
        </p:nvSpPr>
        <p:spPr>
          <a:xfrm>
            <a:off x="8696763" y="36865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512A4A-61FD-7369-1696-9D738AEC2A28}"/>
              </a:ext>
            </a:extLst>
          </p:cNvPr>
          <p:cNvSpPr/>
          <p:nvPr/>
        </p:nvSpPr>
        <p:spPr>
          <a:xfrm>
            <a:off x="8002260" y="39001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8C6605-7642-FC7B-BF18-6151C4E88B58}"/>
              </a:ext>
            </a:extLst>
          </p:cNvPr>
          <p:cNvSpPr/>
          <p:nvPr/>
        </p:nvSpPr>
        <p:spPr>
          <a:xfrm>
            <a:off x="7281483" y="422119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163EBF-3724-78E6-2AC7-A0479C0B34AF}"/>
              </a:ext>
            </a:extLst>
          </p:cNvPr>
          <p:cNvSpPr/>
          <p:nvPr/>
        </p:nvSpPr>
        <p:spPr>
          <a:xfrm>
            <a:off x="2336774" y="44895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F0FE77-E04F-E284-22D6-E17B0E2BDB10}"/>
              </a:ext>
            </a:extLst>
          </p:cNvPr>
          <p:cNvSpPr/>
          <p:nvPr/>
        </p:nvSpPr>
        <p:spPr>
          <a:xfrm>
            <a:off x="2290434" y="370696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06B8E9-6659-FEC4-D66A-6573B94E8692}"/>
              </a:ext>
            </a:extLst>
          </p:cNvPr>
          <p:cNvSpPr/>
          <p:nvPr/>
        </p:nvSpPr>
        <p:spPr>
          <a:xfrm>
            <a:off x="2984937" y="392245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792B33-ED89-9AC7-B94F-4FAAA927135B}"/>
              </a:ext>
            </a:extLst>
          </p:cNvPr>
          <p:cNvSpPr/>
          <p:nvPr/>
        </p:nvSpPr>
        <p:spPr>
          <a:xfrm>
            <a:off x="2353906" y="65647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04F410-315E-015F-9D73-E00459D9306A}"/>
              </a:ext>
            </a:extLst>
          </p:cNvPr>
          <p:cNvSpPr/>
          <p:nvPr/>
        </p:nvSpPr>
        <p:spPr>
          <a:xfrm>
            <a:off x="3057689" y="645794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Marquette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F8001AB-7A86-163B-2335-AB17A393AE52}"/>
              </a:ext>
            </a:extLst>
          </p:cNvPr>
          <p:cNvSpPr/>
          <p:nvPr/>
        </p:nvSpPr>
        <p:spPr>
          <a:xfrm>
            <a:off x="3746526" y="60818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Marquette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BE6F6A-6EB0-45CF-D3BC-E2615E376EF3}"/>
              </a:ext>
            </a:extLst>
          </p:cNvPr>
          <p:cNvSpPr/>
          <p:nvPr/>
        </p:nvSpPr>
        <p:spPr>
          <a:xfrm>
            <a:off x="8649602" y="445974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Mary’s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054DA7-1F8A-C596-7E37-080F9E57ADEA}"/>
              </a:ext>
            </a:extLst>
          </p:cNvPr>
          <p:cNvSpPr/>
          <p:nvPr/>
        </p:nvSpPr>
        <p:spPr>
          <a:xfrm>
            <a:off x="7894969" y="48584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Saint Mary’s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688FB9-6324-DE5A-FF31-F6ED9C7E0BE2}"/>
              </a:ext>
            </a:extLst>
          </p:cNvPr>
          <p:cNvSpPr/>
          <p:nvPr/>
        </p:nvSpPr>
        <p:spPr>
          <a:xfrm>
            <a:off x="8711163" y="52540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TCU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7820F62-F1A1-6C3C-9D85-E32A82A135FB}"/>
              </a:ext>
            </a:extLst>
          </p:cNvPr>
          <p:cNvSpPr/>
          <p:nvPr/>
        </p:nvSpPr>
        <p:spPr>
          <a:xfrm>
            <a:off x="7971685" y="544558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TCU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D00F82F-43E4-8C2A-8464-7C878794422D}"/>
              </a:ext>
            </a:extLst>
          </p:cNvPr>
          <p:cNvSpPr/>
          <p:nvPr/>
        </p:nvSpPr>
        <p:spPr>
          <a:xfrm>
            <a:off x="2337321" y="60063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858F7F-6845-5C97-CC96-B90DA2E5D5F8}"/>
              </a:ext>
            </a:extLst>
          </p:cNvPr>
          <p:cNvSpPr/>
          <p:nvPr/>
        </p:nvSpPr>
        <p:spPr>
          <a:xfrm>
            <a:off x="8673557" y="21487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 State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FBC0C75-3D1E-3EA8-4A91-4E51B7E8D3F1}"/>
              </a:ext>
            </a:extLst>
          </p:cNvPr>
          <p:cNvSpPr/>
          <p:nvPr/>
        </p:nvSpPr>
        <p:spPr>
          <a:xfrm>
            <a:off x="7960763" y="23422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 State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B1B3D5A-AE5E-4DC5-93AD-8D82BC2A5783}"/>
              </a:ext>
            </a:extLst>
          </p:cNvPr>
          <p:cNvSpPr/>
          <p:nvPr/>
        </p:nvSpPr>
        <p:spPr>
          <a:xfrm>
            <a:off x="2336774" y="42486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Memphis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EA595B-AEF4-98BC-0782-5C90AF874F7F}"/>
              </a:ext>
            </a:extLst>
          </p:cNvPr>
          <p:cNvSpPr/>
          <p:nvPr/>
        </p:nvSpPr>
        <p:spPr>
          <a:xfrm>
            <a:off x="2316300" y="57852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 State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FB3C12-C71A-E237-B074-BAB28E2A5491}"/>
              </a:ext>
            </a:extLst>
          </p:cNvPr>
          <p:cNvSpPr/>
          <p:nvPr/>
        </p:nvSpPr>
        <p:spPr>
          <a:xfrm>
            <a:off x="3144739" y="54530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 State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B4E73B-D4F9-E7BC-782E-F9E36391EFAB}"/>
              </a:ext>
            </a:extLst>
          </p:cNvPr>
          <p:cNvSpPr/>
          <p:nvPr/>
        </p:nvSpPr>
        <p:spPr>
          <a:xfrm>
            <a:off x="8673556" y="603267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Northwestern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8E00C9-0EE9-8441-8928-5F1971EB43A6}"/>
              </a:ext>
            </a:extLst>
          </p:cNvPr>
          <p:cNvSpPr/>
          <p:nvPr/>
        </p:nvSpPr>
        <p:spPr>
          <a:xfrm>
            <a:off x="8673556" y="504999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AB1213-B74B-5605-1749-4AD0C6DAC242}"/>
              </a:ext>
            </a:extLst>
          </p:cNvPr>
          <p:cNvSpPr/>
          <p:nvPr/>
        </p:nvSpPr>
        <p:spPr>
          <a:xfrm>
            <a:off x="2353905" y="11772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D4C5A74-E5DF-2BBD-F114-D398EC14FE55}"/>
              </a:ext>
            </a:extLst>
          </p:cNvPr>
          <p:cNvSpPr/>
          <p:nvPr/>
        </p:nvSpPr>
        <p:spPr>
          <a:xfrm>
            <a:off x="8736615" y="114572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8C55D8-4069-E3D3-DCA1-9433832D5601}"/>
              </a:ext>
            </a:extLst>
          </p:cNvPr>
          <p:cNvSpPr/>
          <p:nvPr/>
        </p:nvSpPr>
        <p:spPr>
          <a:xfrm>
            <a:off x="8046080" y="77255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Auburn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EE8143-1C25-B907-9657-705B6845C73D}"/>
              </a:ext>
            </a:extLst>
          </p:cNvPr>
          <p:cNvSpPr/>
          <p:nvPr/>
        </p:nvSpPr>
        <p:spPr>
          <a:xfrm>
            <a:off x="7287149" y="116814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Auburn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6BD529-13F2-11DD-280B-0D532A1BFA7F}"/>
              </a:ext>
            </a:extLst>
          </p:cNvPr>
          <p:cNvSpPr/>
          <p:nvPr/>
        </p:nvSpPr>
        <p:spPr>
          <a:xfrm>
            <a:off x="8673556" y="5941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FAF9DDC-C4DF-C9CD-7CF1-138D28554296}"/>
              </a:ext>
            </a:extLst>
          </p:cNvPr>
          <p:cNvSpPr/>
          <p:nvPr/>
        </p:nvSpPr>
        <p:spPr>
          <a:xfrm>
            <a:off x="2327291" y="34576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FC218B3-BBBD-B2D0-3BB0-65872B52C7AA}"/>
              </a:ext>
            </a:extLst>
          </p:cNvPr>
          <p:cNvSpPr/>
          <p:nvPr/>
        </p:nvSpPr>
        <p:spPr>
          <a:xfrm>
            <a:off x="3043936" y="32699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BB3C860-DA24-03B0-BCEB-9ECC37F64233}"/>
              </a:ext>
            </a:extLst>
          </p:cNvPr>
          <p:cNvSpPr/>
          <p:nvPr/>
        </p:nvSpPr>
        <p:spPr>
          <a:xfrm>
            <a:off x="8649601" y="13624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17F1AA5-60ED-462F-3E40-6A9D84B3DBA4}"/>
              </a:ext>
            </a:extLst>
          </p:cNvPr>
          <p:cNvSpPr/>
          <p:nvPr/>
        </p:nvSpPr>
        <p:spPr>
          <a:xfrm>
            <a:off x="8692976" y="19364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8CE548F-7DD1-1109-CD1B-0443016EA328}"/>
              </a:ext>
            </a:extLst>
          </p:cNvPr>
          <p:cNvSpPr/>
          <p:nvPr/>
        </p:nvSpPr>
        <p:spPr>
          <a:xfrm>
            <a:off x="7986219" y="17209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Indiana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8CBDDDB-A467-DD74-F8DA-C1C836B4674C}"/>
              </a:ext>
            </a:extLst>
          </p:cNvPr>
          <p:cNvSpPr/>
          <p:nvPr/>
        </p:nvSpPr>
        <p:spPr>
          <a:xfrm>
            <a:off x="2362131" y="52427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34ACE20-7059-3AEA-285A-FA43D384CCCA}"/>
              </a:ext>
            </a:extLst>
          </p:cNvPr>
          <p:cNvSpPr/>
          <p:nvPr/>
        </p:nvSpPr>
        <p:spPr>
          <a:xfrm>
            <a:off x="8677444" y="270966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012F602-A6F8-6C59-DD27-6D9C7F51FE68}"/>
              </a:ext>
            </a:extLst>
          </p:cNvPr>
          <p:cNvSpPr/>
          <p:nvPr/>
        </p:nvSpPr>
        <p:spPr>
          <a:xfrm>
            <a:off x="8704237" y="29358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 A&amp;M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F19C81-6367-E8D4-E5C7-BA785AAD0FD0}"/>
              </a:ext>
            </a:extLst>
          </p:cNvPr>
          <p:cNvSpPr/>
          <p:nvPr/>
        </p:nvSpPr>
        <p:spPr>
          <a:xfrm>
            <a:off x="2327290" y="193040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B0DE91F-AB38-B02A-AB6C-6A16E65AB20F}"/>
              </a:ext>
            </a:extLst>
          </p:cNvPr>
          <p:cNvSpPr/>
          <p:nvPr/>
        </p:nvSpPr>
        <p:spPr>
          <a:xfrm>
            <a:off x="2290433" y="269695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DE4EB49-34B1-F1E7-9CC3-14B3EDCDB524}"/>
              </a:ext>
            </a:extLst>
          </p:cNvPr>
          <p:cNvSpPr/>
          <p:nvPr/>
        </p:nvSpPr>
        <p:spPr>
          <a:xfrm>
            <a:off x="2303366" y="292903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Utah State</a:t>
            </a:r>
          </a:p>
        </p:txBody>
      </p:sp>
      <p:sp>
        <p:nvSpPr>
          <p:cNvPr id="40960" name="Rectangle 40959">
            <a:extLst>
              <a:ext uri="{FF2B5EF4-FFF2-40B4-BE49-F238E27FC236}">
                <a16:creationId xmlns:a16="http://schemas.microsoft.com/office/drawing/2014/main" id="{0309A1FF-845E-C04A-F554-E1550F70D00C}"/>
              </a:ext>
            </a:extLst>
          </p:cNvPr>
          <p:cNvSpPr/>
          <p:nvPr/>
        </p:nvSpPr>
        <p:spPr>
          <a:xfrm>
            <a:off x="8711572" y="57852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40961" name="Rectangle 40960">
            <a:extLst>
              <a:ext uri="{FF2B5EF4-FFF2-40B4-BE49-F238E27FC236}">
                <a16:creationId xmlns:a16="http://schemas.microsoft.com/office/drawing/2014/main" id="{B4E7640A-64F6-EEAE-F49C-6FAA32C80FC5}"/>
              </a:ext>
            </a:extLst>
          </p:cNvPr>
          <p:cNvSpPr/>
          <p:nvPr/>
        </p:nvSpPr>
        <p:spPr>
          <a:xfrm>
            <a:off x="8667344" y="42680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</p:spTree>
    <p:extLst>
      <p:ext uri="{BB962C8B-B14F-4D97-AF65-F5344CB8AC3E}">
        <p14:creationId xmlns:p14="http://schemas.microsoft.com/office/powerpoint/2010/main" val="201559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" name="Picture 4" descr="2014 NCAA Men's Basketball Tournament Bracket – Cardinal Sports Zone">
            <a:extLst>
              <a:ext uri="{FF2B5EF4-FFF2-40B4-BE49-F238E27FC236}">
                <a16:creationId xmlns:a16="http://schemas.microsoft.com/office/drawing/2014/main" id="{17BC2E24-59E3-70B3-20F2-DB2475F9B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0"/>
            <a:ext cx="8885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8BDDFC3-F41B-7896-546A-D8D5F63C7D3E}"/>
              </a:ext>
            </a:extLst>
          </p:cNvPr>
          <p:cNvSpPr/>
          <p:nvPr/>
        </p:nvSpPr>
        <p:spPr>
          <a:xfrm>
            <a:off x="5254763" y="242306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2-40 RIGHT</a:t>
            </a:r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282DAB5D-0C98-1861-2DC5-5189777D2834}"/>
              </a:ext>
            </a:extLst>
          </p:cNvPr>
          <p:cNvSpPr/>
          <p:nvPr/>
        </p:nvSpPr>
        <p:spPr>
          <a:xfrm>
            <a:off x="2799359" y="2291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Ohio State</a:t>
            </a:r>
          </a:p>
        </p:txBody>
      </p:sp>
      <p:sp>
        <p:nvSpPr>
          <p:cNvPr id="1097" name="Rectangle 1096">
            <a:extLst>
              <a:ext uri="{FF2B5EF4-FFF2-40B4-BE49-F238E27FC236}">
                <a16:creationId xmlns:a16="http://schemas.microsoft.com/office/drawing/2014/main" id="{D439CB05-84BB-BBD0-EDA9-8061F57E7E6F}"/>
              </a:ext>
            </a:extLst>
          </p:cNvPr>
          <p:cNvSpPr/>
          <p:nvPr/>
        </p:nvSpPr>
        <p:spPr>
          <a:xfrm>
            <a:off x="3424725" y="23911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Syracuse</a:t>
            </a:r>
          </a:p>
        </p:txBody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D76A6F2E-A68E-64D2-B70A-4D54FF291BC6}"/>
              </a:ext>
            </a:extLst>
          </p:cNvPr>
          <p:cNvSpPr/>
          <p:nvPr/>
        </p:nvSpPr>
        <p:spPr>
          <a:xfrm>
            <a:off x="4039580" y="29429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748800C4-2EB8-8A86-8556-CF6EDF9E7C3D}"/>
              </a:ext>
            </a:extLst>
          </p:cNvPr>
          <p:cNvSpPr/>
          <p:nvPr/>
        </p:nvSpPr>
        <p:spPr>
          <a:xfrm>
            <a:off x="5572316" y="3492067"/>
            <a:ext cx="956442" cy="2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Louisville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100" name="Rectangle 1099">
            <a:extLst>
              <a:ext uri="{FF2B5EF4-FFF2-40B4-BE49-F238E27FC236}">
                <a16:creationId xmlns:a16="http://schemas.microsoft.com/office/drawing/2014/main" id="{740E15CF-3F91-04E3-83EF-FFFD8C7641E2}"/>
              </a:ext>
            </a:extLst>
          </p:cNvPr>
          <p:cNvSpPr/>
          <p:nvPr/>
        </p:nvSpPr>
        <p:spPr>
          <a:xfrm>
            <a:off x="5435680" y="24699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DED71FF8-29A0-E4B5-7ADD-26A8BA9CB558}"/>
              </a:ext>
            </a:extLst>
          </p:cNvPr>
          <p:cNvSpPr/>
          <p:nvPr/>
        </p:nvSpPr>
        <p:spPr>
          <a:xfrm>
            <a:off x="4705211" y="200491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4B3D0108-1CB5-A267-D3B6-A1903AA17334}"/>
              </a:ext>
            </a:extLst>
          </p:cNvPr>
          <p:cNvSpPr/>
          <p:nvPr/>
        </p:nvSpPr>
        <p:spPr>
          <a:xfrm>
            <a:off x="6535845" y="196675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F6D6E7B9-6A49-E18D-A5B8-11BF98C13BBD}"/>
              </a:ext>
            </a:extLst>
          </p:cNvPr>
          <p:cNvSpPr/>
          <p:nvPr/>
        </p:nvSpPr>
        <p:spPr>
          <a:xfrm>
            <a:off x="5963031" y="458517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Louisville</a:t>
            </a:r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9B1BE2D3-3CEA-B9BD-0FA3-4931FBF4AEB7}"/>
              </a:ext>
            </a:extLst>
          </p:cNvPr>
          <p:cNvSpPr/>
          <p:nvPr/>
        </p:nvSpPr>
        <p:spPr>
          <a:xfrm>
            <a:off x="7261059" y="135324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8CEA8A50-126D-DB05-6A1B-3DC1C9746552}"/>
              </a:ext>
            </a:extLst>
          </p:cNvPr>
          <p:cNvSpPr/>
          <p:nvPr/>
        </p:nvSpPr>
        <p:spPr>
          <a:xfrm>
            <a:off x="7896935" y="10221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39CCCEA1-7981-CD2A-A95C-C966650618B6}"/>
              </a:ext>
            </a:extLst>
          </p:cNvPr>
          <p:cNvSpPr/>
          <p:nvPr/>
        </p:nvSpPr>
        <p:spPr>
          <a:xfrm>
            <a:off x="8485514" y="93219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F4273171-BD71-72CC-C7D9-4A7E2BFDB20D}"/>
              </a:ext>
            </a:extLst>
          </p:cNvPr>
          <p:cNvSpPr/>
          <p:nvPr/>
        </p:nvSpPr>
        <p:spPr>
          <a:xfrm>
            <a:off x="2799358" y="95911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2C197E5F-F3E0-C21E-2684-A4DA7FA08F4A}"/>
              </a:ext>
            </a:extLst>
          </p:cNvPr>
          <p:cNvSpPr/>
          <p:nvPr/>
        </p:nvSpPr>
        <p:spPr>
          <a:xfrm>
            <a:off x="3387937" y="105895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109" name="Rectangle 1108">
            <a:extLst>
              <a:ext uri="{FF2B5EF4-FFF2-40B4-BE49-F238E27FC236}">
                <a16:creationId xmlns:a16="http://schemas.microsoft.com/office/drawing/2014/main" id="{C2F21F3D-D4C0-567F-2B12-CD2ACE2E2A7F}"/>
              </a:ext>
            </a:extLst>
          </p:cNvPr>
          <p:cNvSpPr/>
          <p:nvPr/>
        </p:nvSpPr>
        <p:spPr>
          <a:xfrm>
            <a:off x="3984293" y="13703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110" name="Rectangle 1109">
            <a:extLst>
              <a:ext uri="{FF2B5EF4-FFF2-40B4-BE49-F238E27FC236}">
                <a16:creationId xmlns:a16="http://schemas.microsoft.com/office/drawing/2014/main" id="{68E6D40E-E544-4D2B-A911-D80F349E6F9E}"/>
              </a:ext>
            </a:extLst>
          </p:cNvPr>
          <p:cNvSpPr/>
          <p:nvPr/>
        </p:nvSpPr>
        <p:spPr>
          <a:xfrm>
            <a:off x="2794977" y="555869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1111" name="Rectangle 1110">
            <a:extLst>
              <a:ext uri="{FF2B5EF4-FFF2-40B4-BE49-F238E27FC236}">
                <a16:creationId xmlns:a16="http://schemas.microsoft.com/office/drawing/2014/main" id="{E54D8691-205D-4142-CF89-5ACB4AC6D29A}"/>
              </a:ext>
            </a:extLst>
          </p:cNvPr>
          <p:cNvSpPr/>
          <p:nvPr/>
        </p:nvSpPr>
        <p:spPr>
          <a:xfrm>
            <a:off x="3387936" y="593034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1112" name="Rectangle 1111">
            <a:extLst>
              <a:ext uri="{FF2B5EF4-FFF2-40B4-BE49-F238E27FC236}">
                <a16:creationId xmlns:a16="http://schemas.microsoft.com/office/drawing/2014/main" id="{D646FFF1-4271-4052-E575-0073553F44A3}"/>
              </a:ext>
            </a:extLst>
          </p:cNvPr>
          <p:cNvSpPr/>
          <p:nvPr/>
        </p:nvSpPr>
        <p:spPr>
          <a:xfrm>
            <a:off x="3998779" y="563226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1113" name="Rectangle 1112">
            <a:extLst>
              <a:ext uri="{FF2B5EF4-FFF2-40B4-BE49-F238E27FC236}">
                <a16:creationId xmlns:a16="http://schemas.microsoft.com/office/drawing/2014/main" id="{EF73069A-3E95-34CF-0210-14587B091E73}"/>
              </a:ext>
            </a:extLst>
          </p:cNvPr>
          <p:cNvSpPr/>
          <p:nvPr/>
        </p:nvSpPr>
        <p:spPr>
          <a:xfrm>
            <a:off x="4705210" y="49320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1114" name="Rectangle 1113">
            <a:extLst>
              <a:ext uri="{FF2B5EF4-FFF2-40B4-BE49-F238E27FC236}">
                <a16:creationId xmlns:a16="http://schemas.microsoft.com/office/drawing/2014/main" id="{C744CD6D-48B9-AAEC-D98F-6AF9FDE8C07F}"/>
              </a:ext>
            </a:extLst>
          </p:cNvPr>
          <p:cNvSpPr/>
          <p:nvPr/>
        </p:nvSpPr>
        <p:spPr>
          <a:xfrm>
            <a:off x="8485513" y="46738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1115" name="Rectangle 1114">
            <a:extLst>
              <a:ext uri="{FF2B5EF4-FFF2-40B4-BE49-F238E27FC236}">
                <a16:creationId xmlns:a16="http://schemas.microsoft.com/office/drawing/2014/main" id="{CFC12F50-31F9-7DD1-E236-0E3B615B774A}"/>
              </a:ext>
            </a:extLst>
          </p:cNvPr>
          <p:cNvSpPr/>
          <p:nvPr/>
        </p:nvSpPr>
        <p:spPr>
          <a:xfrm>
            <a:off x="7896935" y="46061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1116" name="Rectangle 1115">
            <a:extLst>
              <a:ext uri="{FF2B5EF4-FFF2-40B4-BE49-F238E27FC236}">
                <a16:creationId xmlns:a16="http://schemas.microsoft.com/office/drawing/2014/main" id="{12117392-3057-38A6-EDB3-601F56CA0DD8}"/>
              </a:ext>
            </a:extLst>
          </p:cNvPr>
          <p:cNvSpPr/>
          <p:nvPr/>
        </p:nvSpPr>
        <p:spPr>
          <a:xfrm>
            <a:off x="7261059" y="4012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Louisville</a:t>
            </a:r>
          </a:p>
        </p:txBody>
      </p:sp>
      <p:sp>
        <p:nvSpPr>
          <p:cNvPr id="1117" name="Rectangle 1116">
            <a:extLst>
              <a:ext uri="{FF2B5EF4-FFF2-40B4-BE49-F238E27FC236}">
                <a16:creationId xmlns:a16="http://schemas.microsoft.com/office/drawing/2014/main" id="{259018AB-EBE4-BC71-7CE3-396E344FC579}"/>
              </a:ext>
            </a:extLst>
          </p:cNvPr>
          <p:cNvSpPr/>
          <p:nvPr/>
        </p:nvSpPr>
        <p:spPr>
          <a:xfrm>
            <a:off x="6535844" y="490180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Louisville</a:t>
            </a:r>
          </a:p>
        </p:txBody>
      </p:sp>
      <p:sp>
        <p:nvSpPr>
          <p:cNvPr id="1118" name="Rectangle 1117">
            <a:extLst>
              <a:ext uri="{FF2B5EF4-FFF2-40B4-BE49-F238E27FC236}">
                <a16:creationId xmlns:a16="http://schemas.microsoft.com/office/drawing/2014/main" id="{EA743733-736E-6E3E-352E-30515F947545}"/>
              </a:ext>
            </a:extLst>
          </p:cNvPr>
          <p:cNvSpPr/>
          <p:nvPr/>
        </p:nvSpPr>
        <p:spPr>
          <a:xfrm>
            <a:off x="4036543" y="4012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1119" name="Rectangle 1118">
            <a:extLst>
              <a:ext uri="{FF2B5EF4-FFF2-40B4-BE49-F238E27FC236}">
                <a16:creationId xmlns:a16="http://schemas.microsoft.com/office/drawing/2014/main" id="{0A732DDA-924B-4943-AF13-2C44EF130D1D}"/>
              </a:ext>
            </a:extLst>
          </p:cNvPr>
          <p:cNvSpPr/>
          <p:nvPr/>
        </p:nvSpPr>
        <p:spPr>
          <a:xfrm>
            <a:off x="3401947" y="371675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1120" name="Rectangle 1119">
            <a:extLst>
              <a:ext uri="{FF2B5EF4-FFF2-40B4-BE49-F238E27FC236}">
                <a16:creationId xmlns:a16="http://schemas.microsoft.com/office/drawing/2014/main" id="{C5827F9C-CA2C-367B-26E6-FE6B163DAE06}"/>
              </a:ext>
            </a:extLst>
          </p:cNvPr>
          <p:cNvSpPr/>
          <p:nvPr/>
        </p:nvSpPr>
        <p:spPr>
          <a:xfrm>
            <a:off x="2790015" y="35965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1121" name="Rectangle 1120">
            <a:extLst>
              <a:ext uri="{FF2B5EF4-FFF2-40B4-BE49-F238E27FC236}">
                <a16:creationId xmlns:a16="http://schemas.microsoft.com/office/drawing/2014/main" id="{46653444-3B5E-4885-7A49-719CA7BB98B4}"/>
              </a:ext>
            </a:extLst>
          </p:cNvPr>
          <p:cNvSpPr/>
          <p:nvPr/>
        </p:nvSpPr>
        <p:spPr>
          <a:xfrm>
            <a:off x="8536834" y="49320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1122" name="Rectangle 1121">
            <a:extLst>
              <a:ext uri="{FF2B5EF4-FFF2-40B4-BE49-F238E27FC236}">
                <a16:creationId xmlns:a16="http://schemas.microsoft.com/office/drawing/2014/main" id="{C180A16E-3219-20A4-33E5-6AEEF044B7B7}"/>
              </a:ext>
            </a:extLst>
          </p:cNvPr>
          <p:cNvSpPr/>
          <p:nvPr/>
        </p:nvSpPr>
        <p:spPr>
          <a:xfrm>
            <a:off x="7896934" y="505940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1123" name="Rectangle 1122">
            <a:extLst>
              <a:ext uri="{FF2B5EF4-FFF2-40B4-BE49-F238E27FC236}">
                <a16:creationId xmlns:a16="http://schemas.microsoft.com/office/drawing/2014/main" id="{70BC9CE4-CF6F-D0CD-4AED-E65068DEC59C}"/>
              </a:ext>
            </a:extLst>
          </p:cNvPr>
          <p:cNvSpPr/>
          <p:nvPr/>
        </p:nvSpPr>
        <p:spPr>
          <a:xfrm>
            <a:off x="7261058" y="563226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1124" name="Rectangle 1123">
            <a:extLst>
              <a:ext uri="{FF2B5EF4-FFF2-40B4-BE49-F238E27FC236}">
                <a16:creationId xmlns:a16="http://schemas.microsoft.com/office/drawing/2014/main" id="{44AB333A-CD57-EFDC-37F8-D0FA38C24D83}"/>
              </a:ext>
            </a:extLst>
          </p:cNvPr>
          <p:cNvSpPr/>
          <p:nvPr/>
        </p:nvSpPr>
        <p:spPr>
          <a:xfrm>
            <a:off x="2790014" y="157072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VCU</a:t>
            </a:r>
          </a:p>
        </p:txBody>
      </p:sp>
      <p:sp>
        <p:nvSpPr>
          <p:cNvPr id="1125" name="Rectangle 1124">
            <a:extLst>
              <a:ext uri="{FF2B5EF4-FFF2-40B4-BE49-F238E27FC236}">
                <a16:creationId xmlns:a16="http://schemas.microsoft.com/office/drawing/2014/main" id="{8BDD0CE0-6623-0768-7E1F-E0E3EEBFEF03}"/>
              </a:ext>
            </a:extLst>
          </p:cNvPr>
          <p:cNvSpPr/>
          <p:nvPr/>
        </p:nvSpPr>
        <p:spPr>
          <a:xfrm>
            <a:off x="3356341" y="194412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1126" name="Rectangle 1125">
            <a:extLst>
              <a:ext uri="{FF2B5EF4-FFF2-40B4-BE49-F238E27FC236}">
                <a16:creationId xmlns:a16="http://schemas.microsoft.com/office/drawing/2014/main" id="{B56D3891-FB6B-420B-7891-B4EC90DEB82E}"/>
              </a:ext>
            </a:extLst>
          </p:cNvPr>
          <p:cNvSpPr/>
          <p:nvPr/>
        </p:nvSpPr>
        <p:spPr>
          <a:xfrm>
            <a:off x="8536834" y="33501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127" name="Rectangle 1126">
            <a:extLst>
              <a:ext uri="{FF2B5EF4-FFF2-40B4-BE49-F238E27FC236}">
                <a16:creationId xmlns:a16="http://schemas.microsoft.com/office/drawing/2014/main" id="{6EB4A655-CE6F-8052-7CC4-DEB70B01E5DD}"/>
              </a:ext>
            </a:extLst>
          </p:cNvPr>
          <p:cNvSpPr/>
          <p:nvPr/>
        </p:nvSpPr>
        <p:spPr>
          <a:xfrm>
            <a:off x="7896934" y="327135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128" name="Rectangle 1127">
            <a:extLst>
              <a:ext uri="{FF2B5EF4-FFF2-40B4-BE49-F238E27FC236}">
                <a16:creationId xmlns:a16="http://schemas.microsoft.com/office/drawing/2014/main" id="{2CC90C82-7697-FCB7-6747-171F971318CC}"/>
              </a:ext>
            </a:extLst>
          </p:cNvPr>
          <p:cNvSpPr/>
          <p:nvPr/>
        </p:nvSpPr>
        <p:spPr>
          <a:xfrm>
            <a:off x="7219440" y="29402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129" name="Rectangle 1128">
            <a:extLst>
              <a:ext uri="{FF2B5EF4-FFF2-40B4-BE49-F238E27FC236}">
                <a16:creationId xmlns:a16="http://schemas.microsoft.com/office/drawing/2014/main" id="{F3F62ACC-4227-2211-472E-E79041589C05}"/>
              </a:ext>
            </a:extLst>
          </p:cNvPr>
          <p:cNvSpPr/>
          <p:nvPr/>
        </p:nvSpPr>
        <p:spPr>
          <a:xfrm>
            <a:off x="8366480" y="2069242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1130" name="Rectangle 1129">
            <a:extLst>
              <a:ext uri="{FF2B5EF4-FFF2-40B4-BE49-F238E27FC236}">
                <a16:creationId xmlns:a16="http://schemas.microsoft.com/office/drawing/2014/main" id="{D3105F37-89B9-3E77-A52B-8BDF396B77CF}"/>
              </a:ext>
            </a:extLst>
          </p:cNvPr>
          <p:cNvSpPr/>
          <p:nvPr/>
        </p:nvSpPr>
        <p:spPr>
          <a:xfrm>
            <a:off x="2799357" y="421180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1131" name="Rectangle 1130">
            <a:extLst>
              <a:ext uri="{FF2B5EF4-FFF2-40B4-BE49-F238E27FC236}">
                <a16:creationId xmlns:a16="http://schemas.microsoft.com/office/drawing/2014/main" id="{F088394E-F227-5124-7605-13BCC72CEBA5}"/>
              </a:ext>
            </a:extLst>
          </p:cNvPr>
          <p:cNvSpPr/>
          <p:nvPr/>
        </p:nvSpPr>
        <p:spPr>
          <a:xfrm>
            <a:off x="3443987" y="4563170"/>
            <a:ext cx="1064948" cy="189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State</a:t>
            </a:r>
          </a:p>
        </p:txBody>
      </p:sp>
      <p:sp>
        <p:nvSpPr>
          <p:cNvPr id="1132" name="Rectangle 1131">
            <a:extLst>
              <a:ext uri="{FF2B5EF4-FFF2-40B4-BE49-F238E27FC236}">
                <a16:creationId xmlns:a16="http://schemas.microsoft.com/office/drawing/2014/main" id="{F264662F-74D2-5981-0AF6-2E5333EDE238}"/>
              </a:ext>
            </a:extLst>
          </p:cNvPr>
          <p:cNvSpPr/>
          <p:nvPr/>
        </p:nvSpPr>
        <p:spPr>
          <a:xfrm>
            <a:off x="8536834" y="42206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Saint Louis</a:t>
            </a:r>
          </a:p>
        </p:txBody>
      </p:sp>
      <p:sp>
        <p:nvSpPr>
          <p:cNvPr id="1133" name="Rectangle 1132">
            <a:extLst>
              <a:ext uri="{FF2B5EF4-FFF2-40B4-BE49-F238E27FC236}">
                <a16:creationId xmlns:a16="http://schemas.microsoft.com/office/drawing/2014/main" id="{621E1A66-7578-9FD8-292C-CF7067EA3082}"/>
              </a:ext>
            </a:extLst>
          </p:cNvPr>
          <p:cNvSpPr/>
          <p:nvPr/>
        </p:nvSpPr>
        <p:spPr>
          <a:xfrm>
            <a:off x="2799357" y="140355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Pittsburgh</a:t>
            </a:r>
          </a:p>
        </p:txBody>
      </p:sp>
      <p:sp>
        <p:nvSpPr>
          <p:cNvPr id="1134" name="Rectangle 1133">
            <a:extLst>
              <a:ext uri="{FF2B5EF4-FFF2-40B4-BE49-F238E27FC236}">
                <a16:creationId xmlns:a16="http://schemas.microsoft.com/office/drawing/2014/main" id="{44A0971F-2EBA-5C2B-397E-7F4ECFCA2F28}"/>
              </a:ext>
            </a:extLst>
          </p:cNvPr>
          <p:cNvSpPr/>
          <p:nvPr/>
        </p:nvSpPr>
        <p:spPr>
          <a:xfrm>
            <a:off x="2794977" y="203123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1135" name="Rectangle 1134">
            <a:extLst>
              <a:ext uri="{FF2B5EF4-FFF2-40B4-BE49-F238E27FC236}">
                <a16:creationId xmlns:a16="http://schemas.microsoft.com/office/drawing/2014/main" id="{8AE21CE2-9886-8D8C-73C9-04C843BB06D0}"/>
              </a:ext>
            </a:extLst>
          </p:cNvPr>
          <p:cNvSpPr/>
          <p:nvPr/>
        </p:nvSpPr>
        <p:spPr>
          <a:xfrm>
            <a:off x="2790013" y="275046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A3542047-8CB2-A7E0-27C5-107961678FEE}"/>
              </a:ext>
            </a:extLst>
          </p:cNvPr>
          <p:cNvSpPr/>
          <p:nvPr/>
        </p:nvSpPr>
        <p:spPr>
          <a:xfrm>
            <a:off x="2799357" y="2925188"/>
            <a:ext cx="973857" cy="157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1137" name="Rectangle 1136">
            <a:extLst>
              <a:ext uri="{FF2B5EF4-FFF2-40B4-BE49-F238E27FC236}">
                <a16:creationId xmlns:a16="http://schemas.microsoft.com/office/drawing/2014/main" id="{9C27248D-AFB7-F7C5-3B80-0C66F49F3D0C}"/>
              </a:ext>
            </a:extLst>
          </p:cNvPr>
          <p:cNvSpPr/>
          <p:nvPr/>
        </p:nvSpPr>
        <p:spPr>
          <a:xfrm>
            <a:off x="2799356" y="336416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138" name="Rectangle 1137">
            <a:extLst>
              <a:ext uri="{FF2B5EF4-FFF2-40B4-BE49-F238E27FC236}">
                <a16:creationId xmlns:a16="http://schemas.microsoft.com/office/drawing/2014/main" id="{537F99D0-39D3-C7C8-8779-AA328339C2F3}"/>
              </a:ext>
            </a:extLst>
          </p:cNvPr>
          <p:cNvSpPr/>
          <p:nvPr/>
        </p:nvSpPr>
        <p:spPr>
          <a:xfrm>
            <a:off x="3380742" y="326424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1139" name="Rectangle 1138">
            <a:extLst>
              <a:ext uri="{FF2B5EF4-FFF2-40B4-BE49-F238E27FC236}">
                <a16:creationId xmlns:a16="http://schemas.microsoft.com/office/drawing/2014/main" id="{01877D51-9C4B-7DE9-D767-758899949DB4}"/>
              </a:ext>
            </a:extLst>
          </p:cNvPr>
          <p:cNvSpPr/>
          <p:nvPr/>
        </p:nvSpPr>
        <p:spPr>
          <a:xfrm>
            <a:off x="2788061" y="40630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Memphis</a:t>
            </a:r>
          </a:p>
        </p:txBody>
      </p:sp>
      <p:sp>
        <p:nvSpPr>
          <p:cNvPr id="1140" name="Rectangle 1139">
            <a:extLst>
              <a:ext uri="{FF2B5EF4-FFF2-40B4-BE49-F238E27FC236}">
                <a16:creationId xmlns:a16="http://schemas.microsoft.com/office/drawing/2014/main" id="{30A040D2-FD65-5FE2-26CA-25E88C6A48E4}"/>
              </a:ext>
            </a:extLst>
          </p:cNvPr>
          <p:cNvSpPr/>
          <p:nvPr/>
        </p:nvSpPr>
        <p:spPr>
          <a:xfrm>
            <a:off x="2813369" y="4741102"/>
            <a:ext cx="1064948" cy="19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State</a:t>
            </a:r>
          </a:p>
        </p:txBody>
      </p:sp>
      <p:sp>
        <p:nvSpPr>
          <p:cNvPr id="1141" name="Rectangle 1140">
            <a:extLst>
              <a:ext uri="{FF2B5EF4-FFF2-40B4-BE49-F238E27FC236}">
                <a16:creationId xmlns:a16="http://schemas.microsoft.com/office/drawing/2014/main" id="{0B999348-61B3-3EA5-FA9B-78024DEFA851}"/>
              </a:ext>
            </a:extLst>
          </p:cNvPr>
          <p:cNvSpPr/>
          <p:nvPr/>
        </p:nvSpPr>
        <p:spPr>
          <a:xfrm>
            <a:off x="2740367" y="605069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1142" name="Rectangle 1141">
            <a:extLst>
              <a:ext uri="{FF2B5EF4-FFF2-40B4-BE49-F238E27FC236}">
                <a16:creationId xmlns:a16="http://schemas.microsoft.com/office/drawing/2014/main" id="{99198E83-2907-0E2E-48D2-7F128A5C928D}"/>
              </a:ext>
            </a:extLst>
          </p:cNvPr>
          <p:cNvSpPr/>
          <p:nvPr/>
        </p:nvSpPr>
        <p:spPr>
          <a:xfrm>
            <a:off x="2794976" y="49532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143" name="Rectangle 1142">
            <a:extLst>
              <a:ext uri="{FF2B5EF4-FFF2-40B4-BE49-F238E27FC236}">
                <a16:creationId xmlns:a16="http://schemas.microsoft.com/office/drawing/2014/main" id="{1D60E9FA-77B3-5898-D9E1-6C8FA30BD8C9}"/>
              </a:ext>
            </a:extLst>
          </p:cNvPr>
          <p:cNvSpPr/>
          <p:nvPr/>
        </p:nvSpPr>
        <p:spPr>
          <a:xfrm>
            <a:off x="2771693" y="4945769"/>
            <a:ext cx="1106624" cy="165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144" name="Rectangle 1143">
            <a:extLst>
              <a:ext uri="{FF2B5EF4-FFF2-40B4-BE49-F238E27FC236}">
                <a16:creationId xmlns:a16="http://schemas.microsoft.com/office/drawing/2014/main" id="{BB6F2EAC-D33F-3A5F-F33F-463EAA655F16}"/>
              </a:ext>
            </a:extLst>
          </p:cNvPr>
          <p:cNvSpPr/>
          <p:nvPr/>
        </p:nvSpPr>
        <p:spPr>
          <a:xfrm>
            <a:off x="3430981" y="5066540"/>
            <a:ext cx="1106624" cy="165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1145" name="Rectangle 1144">
            <a:extLst>
              <a:ext uri="{FF2B5EF4-FFF2-40B4-BE49-F238E27FC236}">
                <a16:creationId xmlns:a16="http://schemas.microsoft.com/office/drawing/2014/main" id="{54379ACE-8C92-2685-A6B4-5891DDCE51C2}"/>
              </a:ext>
            </a:extLst>
          </p:cNvPr>
          <p:cNvSpPr/>
          <p:nvPr/>
        </p:nvSpPr>
        <p:spPr>
          <a:xfrm>
            <a:off x="2834624" y="5405836"/>
            <a:ext cx="772848" cy="212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Iowa St</a:t>
            </a:r>
          </a:p>
        </p:txBody>
      </p:sp>
      <p:sp>
        <p:nvSpPr>
          <p:cNvPr id="1146" name="Rectangle 1145">
            <a:extLst>
              <a:ext uri="{FF2B5EF4-FFF2-40B4-BE49-F238E27FC236}">
                <a16:creationId xmlns:a16="http://schemas.microsoft.com/office/drawing/2014/main" id="{E041856E-A4E4-77B7-86DB-422B69AAD8EE}"/>
              </a:ext>
            </a:extLst>
          </p:cNvPr>
          <p:cNvSpPr/>
          <p:nvPr/>
        </p:nvSpPr>
        <p:spPr>
          <a:xfrm>
            <a:off x="7810929" y="1936506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1147" name="Rectangle 1146">
            <a:extLst>
              <a:ext uri="{FF2B5EF4-FFF2-40B4-BE49-F238E27FC236}">
                <a16:creationId xmlns:a16="http://schemas.microsoft.com/office/drawing/2014/main" id="{F848588B-19F5-774C-EA5A-CB396B6DDB4D}"/>
              </a:ext>
            </a:extLst>
          </p:cNvPr>
          <p:cNvSpPr/>
          <p:nvPr/>
        </p:nvSpPr>
        <p:spPr>
          <a:xfrm>
            <a:off x="8408854" y="1589103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1148" name="Rectangle 1147">
            <a:extLst>
              <a:ext uri="{FF2B5EF4-FFF2-40B4-BE49-F238E27FC236}">
                <a16:creationId xmlns:a16="http://schemas.microsoft.com/office/drawing/2014/main" id="{7C9B89B2-FD3E-477D-10E8-A024D36BE245}"/>
              </a:ext>
            </a:extLst>
          </p:cNvPr>
          <p:cNvSpPr/>
          <p:nvPr/>
        </p:nvSpPr>
        <p:spPr>
          <a:xfrm>
            <a:off x="8465889" y="14160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149" name="Rectangle 1148">
            <a:extLst>
              <a:ext uri="{FF2B5EF4-FFF2-40B4-BE49-F238E27FC236}">
                <a16:creationId xmlns:a16="http://schemas.microsoft.com/office/drawing/2014/main" id="{52F6E54A-B54E-90D3-9468-F9C396BE47A7}"/>
              </a:ext>
            </a:extLst>
          </p:cNvPr>
          <p:cNvSpPr/>
          <p:nvPr/>
        </p:nvSpPr>
        <p:spPr>
          <a:xfrm>
            <a:off x="8502037" y="28726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1150" name="Rectangle 1149">
            <a:extLst>
              <a:ext uri="{FF2B5EF4-FFF2-40B4-BE49-F238E27FC236}">
                <a16:creationId xmlns:a16="http://schemas.microsoft.com/office/drawing/2014/main" id="{683504DF-089F-DAC6-CDEF-8D314456A549}"/>
              </a:ext>
            </a:extLst>
          </p:cNvPr>
          <p:cNvSpPr/>
          <p:nvPr/>
        </p:nvSpPr>
        <p:spPr>
          <a:xfrm>
            <a:off x="8525536" y="226728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1151" name="Rectangle 1150">
            <a:extLst>
              <a:ext uri="{FF2B5EF4-FFF2-40B4-BE49-F238E27FC236}">
                <a16:creationId xmlns:a16="http://schemas.microsoft.com/office/drawing/2014/main" id="{89DD2519-A072-A916-EC7E-2BCB8BB4C4C1}"/>
              </a:ext>
            </a:extLst>
          </p:cNvPr>
          <p:cNvSpPr/>
          <p:nvPr/>
        </p:nvSpPr>
        <p:spPr>
          <a:xfrm>
            <a:off x="7896934" y="235633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1152" name="Rectangle 1151">
            <a:extLst>
              <a:ext uri="{FF2B5EF4-FFF2-40B4-BE49-F238E27FC236}">
                <a16:creationId xmlns:a16="http://schemas.microsoft.com/office/drawing/2014/main" id="{CC4DDAA0-49CD-39F8-7494-5CD56D368947}"/>
              </a:ext>
            </a:extLst>
          </p:cNvPr>
          <p:cNvSpPr/>
          <p:nvPr/>
        </p:nvSpPr>
        <p:spPr>
          <a:xfrm>
            <a:off x="8473504" y="272811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1153" name="Rectangle 1152">
            <a:extLst>
              <a:ext uri="{FF2B5EF4-FFF2-40B4-BE49-F238E27FC236}">
                <a16:creationId xmlns:a16="http://schemas.microsoft.com/office/drawing/2014/main" id="{FD9FC29A-99EE-191E-D614-CB7F37B7245F}"/>
              </a:ext>
            </a:extLst>
          </p:cNvPr>
          <p:cNvSpPr/>
          <p:nvPr/>
        </p:nvSpPr>
        <p:spPr>
          <a:xfrm>
            <a:off x="8525535" y="539785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1154" name="Rectangle 1153">
            <a:extLst>
              <a:ext uri="{FF2B5EF4-FFF2-40B4-BE49-F238E27FC236}">
                <a16:creationId xmlns:a16="http://schemas.microsoft.com/office/drawing/2014/main" id="{1D068E3F-ECA0-3295-77B4-BAE1B0CEAEB6}"/>
              </a:ext>
            </a:extLst>
          </p:cNvPr>
          <p:cNvSpPr/>
          <p:nvPr/>
        </p:nvSpPr>
        <p:spPr>
          <a:xfrm>
            <a:off x="8494858" y="604533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1155" name="Rectangle 1154">
            <a:extLst>
              <a:ext uri="{FF2B5EF4-FFF2-40B4-BE49-F238E27FC236}">
                <a16:creationId xmlns:a16="http://schemas.microsoft.com/office/drawing/2014/main" id="{93252F50-09A9-A873-D267-30556861EB4E}"/>
              </a:ext>
            </a:extLst>
          </p:cNvPr>
          <p:cNvSpPr/>
          <p:nvPr/>
        </p:nvSpPr>
        <p:spPr>
          <a:xfrm>
            <a:off x="8513436" y="556916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1156" name="Rectangle 1155">
            <a:extLst>
              <a:ext uri="{FF2B5EF4-FFF2-40B4-BE49-F238E27FC236}">
                <a16:creationId xmlns:a16="http://schemas.microsoft.com/office/drawing/2014/main" id="{D14089A0-EAB6-CFEA-5194-A1DA34A4CE1D}"/>
              </a:ext>
            </a:extLst>
          </p:cNvPr>
          <p:cNvSpPr/>
          <p:nvPr/>
        </p:nvSpPr>
        <p:spPr>
          <a:xfrm>
            <a:off x="7896933" y="592128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1157" name="Rectangle 1156">
            <a:extLst>
              <a:ext uri="{FF2B5EF4-FFF2-40B4-BE49-F238E27FC236}">
                <a16:creationId xmlns:a16="http://schemas.microsoft.com/office/drawing/2014/main" id="{31BE04C1-6E3D-EC75-4C1E-1A7DC6BADCD5}"/>
              </a:ext>
            </a:extLst>
          </p:cNvPr>
          <p:cNvSpPr/>
          <p:nvPr/>
        </p:nvSpPr>
        <p:spPr>
          <a:xfrm>
            <a:off x="8507721" y="363792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1158" name="Rectangle 1157">
            <a:extLst>
              <a:ext uri="{FF2B5EF4-FFF2-40B4-BE49-F238E27FC236}">
                <a16:creationId xmlns:a16="http://schemas.microsoft.com/office/drawing/2014/main" id="{6A8E11A8-F484-34EA-9126-8A26295DB932}"/>
              </a:ext>
            </a:extLst>
          </p:cNvPr>
          <p:cNvSpPr/>
          <p:nvPr/>
        </p:nvSpPr>
        <p:spPr>
          <a:xfrm>
            <a:off x="8528742" y="405972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159" name="Rectangle 1158">
            <a:extLst>
              <a:ext uri="{FF2B5EF4-FFF2-40B4-BE49-F238E27FC236}">
                <a16:creationId xmlns:a16="http://schemas.microsoft.com/office/drawing/2014/main" id="{2A429728-4945-8FB2-3B54-721C23CA07BD}"/>
              </a:ext>
            </a:extLst>
          </p:cNvPr>
          <p:cNvSpPr/>
          <p:nvPr/>
        </p:nvSpPr>
        <p:spPr>
          <a:xfrm>
            <a:off x="7808108" y="37065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Wichita St.</a:t>
            </a:r>
          </a:p>
        </p:txBody>
      </p:sp>
    </p:spTree>
    <p:extLst>
      <p:ext uri="{BB962C8B-B14F-4D97-AF65-F5344CB8AC3E}">
        <p14:creationId xmlns:p14="http://schemas.microsoft.com/office/powerpoint/2010/main" val="90265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2014 NCAA Men's Basketball Tournament Bracket – Cardinal Sports Zone">
            <a:extLst>
              <a:ext uri="{FF2B5EF4-FFF2-40B4-BE49-F238E27FC236}">
                <a16:creationId xmlns:a16="http://schemas.microsoft.com/office/drawing/2014/main" id="{5005694E-F8EB-AEAE-2DCA-FD10383E3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0"/>
            <a:ext cx="8885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F675DF-76AE-D36A-E380-28405FFAE96A}"/>
              </a:ext>
            </a:extLst>
          </p:cNvPr>
          <p:cNvSpPr/>
          <p:nvPr/>
        </p:nvSpPr>
        <p:spPr>
          <a:xfrm>
            <a:off x="2799359" y="2291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Ohio State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4E94EF-D3CC-D011-29A8-983D79CD41E1}"/>
              </a:ext>
            </a:extLst>
          </p:cNvPr>
          <p:cNvSpPr/>
          <p:nvPr/>
        </p:nvSpPr>
        <p:spPr>
          <a:xfrm>
            <a:off x="3424725" y="23911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Syracuse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00459B-7ADC-8F01-C497-04817F01A46D}"/>
              </a:ext>
            </a:extLst>
          </p:cNvPr>
          <p:cNvSpPr/>
          <p:nvPr/>
        </p:nvSpPr>
        <p:spPr>
          <a:xfrm>
            <a:off x="4039580" y="29429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Syracuse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D4D9EC-A99B-F15C-F07A-D6BBE3A7665D}"/>
              </a:ext>
            </a:extLst>
          </p:cNvPr>
          <p:cNvSpPr/>
          <p:nvPr/>
        </p:nvSpPr>
        <p:spPr>
          <a:xfrm>
            <a:off x="5572316" y="3492067"/>
            <a:ext cx="956442" cy="2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Louisville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F49ECD-44B3-4D35-6A5A-CF1312021BA2}"/>
              </a:ext>
            </a:extLst>
          </p:cNvPr>
          <p:cNvSpPr/>
          <p:nvPr/>
        </p:nvSpPr>
        <p:spPr>
          <a:xfrm>
            <a:off x="5435680" y="24699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268356-121D-FE22-3586-D12579CE8EA3}"/>
              </a:ext>
            </a:extLst>
          </p:cNvPr>
          <p:cNvSpPr/>
          <p:nvPr/>
        </p:nvSpPr>
        <p:spPr>
          <a:xfrm>
            <a:off x="4705211" y="200491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1C942B-FD66-2CAD-ACD8-112572755586}"/>
              </a:ext>
            </a:extLst>
          </p:cNvPr>
          <p:cNvSpPr/>
          <p:nvPr/>
        </p:nvSpPr>
        <p:spPr>
          <a:xfrm>
            <a:off x="6535845" y="196675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D499F3-9187-4FE6-81C1-D8C9C06A8271}"/>
              </a:ext>
            </a:extLst>
          </p:cNvPr>
          <p:cNvSpPr/>
          <p:nvPr/>
        </p:nvSpPr>
        <p:spPr>
          <a:xfrm>
            <a:off x="5963031" y="458517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Louisville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BBDB75-3530-F3F3-2EB5-B3AFEFBAA62F}"/>
              </a:ext>
            </a:extLst>
          </p:cNvPr>
          <p:cNvSpPr/>
          <p:nvPr/>
        </p:nvSpPr>
        <p:spPr>
          <a:xfrm>
            <a:off x="7261059" y="135324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FC5500-C55B-A4A0-3EF6-62686EADD3F6}"/>
              </a:ext>
            </a:extLst>
          </p:cNvPr>
          <p:cNvSpPr/>
          <p:nvPr/>
        </p:nvSpPr>
        <p:spPr>
          <a:xfrm>
            <a:off x="7896935" y="10221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441387-4D5D-1E2A-C0BE-7C15309FE522}"/>
              </a:ext>
            </a:extLst>
          </p:cNvPr>
          <p:cNvSpPr/>
          <p:nvPr/>
        </p:nvSpPr>
        <p:spPr>
          <a:xfrm>
            <a:off x="8485514" y="93219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9AB478-B70A-011F-223A-140D59D17C13}"/>
              </a:ext>
            </a:extLst>
          </p:cNvPr>
          <p:cNvSpPr/>
          <p:nvPr/>
        </p:nvSpPr>
        <p:spPr>
          <a:xfrm>
            <a:off x="2799358" y="95911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6F244F-BB82-73EF-96CF-F02AE9F222DD}"/>
              </a:ext>
            </a:extLst>
          </p:cNvPr>
          <p:cNvSpPr/>
          <p:nvPr/>
        </p:nvSpPr>
        <p:spPr>
          <a:xfrm>
            <a:off x="3387937" y="105895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4781DC-DAB0-951B-9977-137540C781FE}"/>
              </a:ext>
            </a:extLst>
          </p:cNvPr>
          <p:cNvSpPr/>
          <p:nvPr/>
        </p:nvSpPr>
        <p:spPr>
          <a:xfrm>
            <a:off x="3984293" y="13703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B17CC0-767B-D58A-3CBC-32967791FFEC}"/>
              </a:ext>
            </a:extLst>
          </p:cNvPr>
          <p:cNvSpPr/>
          <p:nvPr/>
        </p:nvSpPr>
        <p:spPr>
          <a:xfrm>
            <a:off x="2794977" y="555869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C8536-BC18-3EB5-B5AD-EDA1F05505CB}"/>
              </a:ext>
            </a:extLst>
          </p:cNvPr>
          <p:cNvSpPr/>
          <p:nvPr/>
        </p:nvSpPr>
        <p:spPr>
          <a:xfrm>
            <a:off x="3387936" y="593034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7F9F89-31EA-5C0D-35D8-139E345C2CC5}"/>
              </a:ext>
            </a:extLst>
          </p:cNvPr>
          <p:cNvSpPr/>
          <p:nvPr/>
        </p:nvSpPr>
        <p:spPr>
          <a:xfrm>
            <a:off x="3998779" y="563226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ACD6E6-EC74-6B0A-332A-A265FBA57BAB}"/>
              </a:ext>
            </a:extLst>
          </p:cNvPr>
          <p:cNvSpPr/>
          <p:nvPr/>
        </p:nvSpPr>
        <p:spPr>
          <a:xfrm>
            <a:off x="4705210" y="49320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AB4040-19A3-577F-B272-8E221436C1EB}"/>
              </a:ext>
            </a:extLst>
          </p:cNvPr>
          <p:cNvSpPr/>
          <p:nvPr/>
        </p:nvSpPr>
        <p:spPr>
          <a:xfrm>
            <a:off x="8485513" y="46738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59F103-539C-A29C-D536-918E80F3F963}"/>
              </a:ext>
            </a:extLst>
          </p:cNvPr>
          <p:cNvSpPr/>
          <p:nvPr/>
        </p:nvSpPr>
        <p:spPr>
          <a:xfrm>
            <a:off x="7896935" y="46061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838B5-02D5-7727-DA08-9C89A8A36AB6}"/>
              </a:ext>
            </a:extLst>
          </p:cNvPr>
          <p:cNvSpPr/>
          <p:nvPr/>
        </p:nvSpPr>
        <p:spPr>
          <a:xfrm>
            <a:off x="7261059" y="4012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Louisville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B90C33-7478-F764-9A78-A02E3CA0B73B}"/>
              </a:ext>
            </a:extLst>
          </p:cNvPr>
          <p:cNvSpPr/>
          <p:nvPr/>
        </p:nvSpPr>
        <p:spPr>
          <a:xfrm>
            <a:off x="6535844" y="490180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Louisville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BE19E5-2048-EABE-B0DD-989CF3C243BE}"/>
              </a:ext>
            </a:extLst>
          </p:cNvPr>
          <p:cNvSpPr/>
          <p:nvPr/>
        </p:nvSpPr>
        <p:spPr>
          <a:xfrm>
            <a:off x="4036543" y="4012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928542-64C3-F274-A9B7-61FFD31D85E8}"/>
              </a:ext>
            </a:extLst>
          </p:cNvPr>
          <p:cNvSpPr/>
          <p:nvPr/>
        </p:nvSpPr>
        <p:spPr>
          <a:xfrm>
            <a:off x="3401947" y="371675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198AE0-C759-1B95-9A84-73ADD7BC718B}"/>
              </a:ext>
            </a:extLst>
          </p:cNvPr>
          <p:cNvSpPr/>
          <p:nvPr/>
        </p:nvSpPr>
        <p:spPr>
          <a:xfrm>
            <a:off x="2790015" y="35965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699BF2-E9E7-2271-7A54-F40AD7CA49A0}"/>
              </a:ext>
            </a:extLst>
          </p:cNvPr>
          <p:cNvSpPr/>
          <p:nvPr/>
        </p:nvSpPr>
        <p:spPr>
          <a:xfrm>
            <a:off x="8536834" y="49320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50F400-DD61-9EBB-CB97-596E38FBF2E8}"/>
              </a:ext>
            </a:extLst>
          </p:cNvPr>
          <p:cNvSpPr/>
          <p:nvPr/>
        </p:nvSpPr>
        <p:spPr>
          <a:xfrm>
            <a:off x="7896934" y="505940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39E9BD-85F5-7826-4AA5-50C1BCB0CCD3}"/>
              </a:ext>
            </a:extLst>
          </p:cNvPr>
          <p:cNvSpPr/>
          <p:nvPr/>
        </p:nvSpPr>
        <p:spPr>
          <a:xfrm>
            <a:off x="7261058" y="563226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C02B12-B6E2-B4F2-92AB-BC7EE2FDB8FE}"/>
              </a:ext>
            </a:extLst>
          </p:cNvPr>
          <p:cNvSpPr/>
          <p:nvPr/>
        </p:nvSpPr>
        <p:spPr>
          <a:xfrm>
            <a:off x="2790014" y="157072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VCU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D38E71-4935-8EF0-DFCD-7AD628A84088}"/>
              </a:ext>
            </a:extLst>
          </p:cNvPr>
          <p:cNvSpPr/>
          <p:nvPr/>
        </p:nvSpPr>
        <p:spPr>
          <a:xfrm>
            <a:off x="3356341" y="194412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9613DC-8E92-7DB5-E2ED-9EE1E83DF3D3}"/>
              </a:ext>
            </a:extLst>
          </p:cNvPr>
          <p:cNvSpPr/>
          <p:nvPr/>
        </p:nvSpPr>
        <p:spPr>
          <a:xfrm>
            <a:off x="8536834" y="33501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9E08EA-17B9-63D9-8C6B-AE8E492E3F57}"/>
              </a:ext>
            </a:extLst>
          </p:cNvPr>
          <p:cNvSpPr/>
          <p:nvPr/>
        </p:nvSpPr>
        <p:spPr>
          <a:xfrm>
            <a:off x="7896934" y="327135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93A31-D98A-A722-625E-882394D86CFA}"/>
              </a:ext>
            </a:extLst>
          </p:cNvPr>
          <p:cNvSpPr/>
          <p:nvPr/>
        </p:nvSpPr>
        <p:spPr>
          <a:xfrm>
            <a:off x="7219440" y="29402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C1AC6-D06F-4C41-DA1C-40170A334515}"/>
              </a:ext>
            </a:extLst>
          </p:cNvPr>
          <p:cNvSpPr/>
          <p:nvPr/>
        </p:nvSpPr>
        <p:spPr>
          <a:xfrm>
            <a:off x="8366480" y="2069242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9A5BEE-120B-7608-AC34-810D775053D3}"/>
              </a:ext>
            </a:extLst>
          </p:cNvPr>
          <p:cNvSpPr/>
          <p:nvPr/>
        </p:nvSpPr>
        <p:spPr>
          <a:xfrm>
            <a:off x="2799357" y="421180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19473C-31DE-9A7C-DEF6-22118B6B287E}"/>
              </a:ext>
            </a:extLst>
          </p:cNvPr>
          <p:cNvSpPr/>
          <p:nvPr/>
        </p:nvSpPr>
        <p:spPr>
          <a:xfrm>
            <a:off x="3443987" y="4563170"/>
            <a:ext cx="1064948" cy="189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State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8566A7-1CFD-E0BF-2E52-5802BD7F764E}"/>
              </a:ext>
            </a:extLst>
          </p:cNvPr>
          <p:cNvSpPr/>
          <p:nvPr/>
        </p:nvSpPr>
        <p:spPr>
          <a:xfrm>
            <a:off x="8536834" y="42206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Saint Louis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CA346C-C4A1-39C5-12A1-3C97F3D6193E}"/>
              </a:ext>
            </a:extLst>
          </p:cNvPr>
          <p:cNvSpPr/>
          <p:nvPr/>
        </p:nvSpPr>
        <p:spPr>
          <a:xfrm>
            <a:off x="2799357" y="140355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Pittsburgh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1CAFE3D-757D-CA26-8248-25C67138C28D}"/>
              </a:ext>
            </a:extLst>
          </p:cNvPr>
          <p:cNvSpPr/>
          <p:nvPr/>
        </p:nvSpPr>
        <p:spPr>
          <a:xfrm>
            <a:off x="2794977" y="203123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5D9617-1A1A-7A24-31CA-91CA2F27575F}"/>
              </a:ext>
            </a:extLst>
          </p:cNvPr>
          <p:cNvSpPr/>
          <p:nvPr/>
        </p:nvSpPr>
        <p:spPr>
          <a:xfrm>
            <a:off x="2790013" y="275046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149EFF-7709-48C0-7E73-D7651FA7F1A2}"/>
              </a:ext>
            </a:extLst>
          </p:cNvPr>
          <p:cNvSpPr/>
          <p:nvPr/>
        </p:nvSpPr>
        <p:spPr>
          <a:xfrm>
            <a:off x="2799357" y="2925188"/>
            <a:ext cx="973857" cy="157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8BE4400-A13A-3661-86C8-E52619CA4C24}"/>
              </a:ext>
            </a:extLst>
          </p:cNvPr>
          <p:cNvSpPr/>
          <p:nvPr/>
        </p:nvSpPr>
        <p:spPr>
          <a:xfrm>
            <a:off x="2799356" y="336416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7B7565-3B32-FCDB-5353-8EC46D739974}"/>
              </a:ext>
            </a:extLst>
          </p:cNvPr>
          <p:cNvSpPr/>
          <p:nvPr/>
        </p:nvSpPr>
        <p:spPr>
          <a:xfrm>
            <a:off x="3380742" y="326424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035A45-EFB4-0FDB-364B-D2A2B6B6B3CB}"/>
              </a:ext>
            </a:extLst>
          </p:cNvPr>
          <p:cNvSpPr/>
          <p:nvPr/>
        </p:nvSpPr>
        <p:spPr>
          <a:xfrm>
            <a:off x="2788061" y="40630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Memphis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621140-34CE-813A-5E4B-FAB61877F3E7}"/>
              </a:ext>
            </a:extLst>
          </p:cNvPr>
          <p:cNvSpPr/>
          <p:nvPr/>
        </p:nvSpPr>
        <p:spPr>
          <a:xfrm>
            <a:off x="2813369" y="4741102"/>
            <a:ext cx="1064948" cy="19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State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64B74E-38DF-A4EE-FFE4-1261A320F4DE}"/>
              </a:ext>
            </a:extLst>
          </p:cNvPr>
          <p:cNvSpPr/>
          <p:nvPr/>
        </p:nvSpPr>
        <p:spPr>
          <a:xfrm>
            <a:off x="2740367" y="605069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AA5CADF-7F17-ECEC-254C-99274256D4E2}"/>
              </a:ext>
            </a:extLst>
          </p:cNvPr>
          <p:cNvSpPr/>
          <p:nvPr/>
        </p:nvSpPr>
        <p:spPr>
          <a:xfrm>
            <a:off x="2794976" y="49532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4594AA0-BAD4-3356-3D2D-B08996CBA3C7}"/>
              </a:ext>
            </a:extLst>
          </p:cNvPr>
          <p:cNvSpPr/>
          <p:nvPr/>
        </p:nvSpPr>
        <p:spPr>
          <a:xfrm>
            <a:off x="2771693" y="4945769"/>
            <a:ext cx="1106624" cy="165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D3B1BD6-F964-D8DA-9D4D-4FA2D9495686}"/>
              </a:ext>
            </a:extLst>
          </p:cNvPr>
          <p:cNvSpPr/>
          <p:nvPr/>
        </p:nvSpPr>
        <p:spPr>
          <a:xfrm>
            <a:off x="3430981" y="5066540"/>
            <a:ext cx="1106624" cy="165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4180BA7-49C6-7437-F297-62F3D7BCFDE2}"/>
              </a:ext>
            </a:extLst>
          </p:cNvPr>
          <p:cNvSpPr/>
          <p:nvPr/>
        </p:nvSpPr>
        <p:spPr>
          <a:xfrm>
            <a:off x="2834624" y="5405836"/>
            <a:ext cx="772848" cy="212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Iowa St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ADFC7C-D2E6-B6AF-7EA7-993386F9BA4F}"/>
              </a:ext>
            </a:extLst>
          </p:cNvPr>
          <p:cNvSpPr/>
          <p:nvPr/>
        </p:nvSpPr>
        <p:spPr>
          <a:xfrm>
            <a:off x="7722103" y="1915483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2DA04D-B17C-D81F-A962-8C9F6283C4C3}"/>
              </a:ext>
            </a:extLst>
          </p:cNvPr>
          <p:cNvSpPr/>
          <p:nvPr/>
        </p:nvSpPr>
        <p:spPr>
          <a:xfrm>
            <a:off x="8408854" y="1589103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D40714-26D8-FEB3-1E4B-6B8ACB727B20}"/>
              </a:ext>
            </a:extLst>
          </p:cNvPr>
          <p:cNvSpPr/>
          <p:nvPr/>
        </p:nvSpPr>
        <p:spPr>
          <a:xfrm>
            <a:off x="8465889" y="14160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3A02EFB-7786-E4AE-8D48-870934670FAF}"/>
              </a:ext>
            </a:extLst>
          </p:cNvPr>
          <p:cNvSpPr/>
          <p:nvPr/>
        </p:nvSpPr>
        <p:spPr>
          <a:xfrm>
            <a:off x="8502037" y="28726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4842702-6124-9B95-C748-10BA0EDFD2EC}"/>
              </a:ext>
            </a:extLst>
          </p:cNvPr>
          <p:cNvSpPr/>
          <p:nvPr/>
        </p:nvSpPr>
        <p:spPr>
          <a:xfrm>
            <a:off x="8525536" y="226728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816CB1-146A-CF74-4B87-FB313BFC1079}"/>
              </a:ext>
            </a:extLst>
          </p:cNvPr>
          <p:cNvSpPr/>
          <p:nvPr/>
        </p:nvSpPr>
        <p:spPr>
          <a:xfrm>
            <a:off x="7896934" y="235633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1D9697C-C433-D996-1327-F92DAEA8F1DD}"/>
              </a:ext>
            </a:extLst>
          </p:cNvPr>
          <p:cNvSpPr/>
          <p:nvPr/>
        </p:nvSpPr>
        <p:spPr>
          <a:xfrm>
            <a:off x="8473504" y="272811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528153-64B4-4B1A-A0CE-79E81C42DCD8}"/>
              </a:ext>
            </a:extLst>
          </p:cNvPr>
          <p:cNvSpPr/>
          <p:nvPr/>
        </p:nvSpPr>
        <p:spPr>
          <a:xfrm>
            <a:off x="8525535" y="539785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23663E5-9744-6594-E8FA-98ABA35F93F3}"/>
              </a:ext>
            </a:extLst>
          </p:cNvPr>
          <p:cNvSpPr/>
          <p:nvPr/>
        </p:nvSpPr>
        <p:spPr>
          <a:xfrm>
            <a:off x="8494858" y="604533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0524CC4-1119-C837-12BD-F03B257DE3AB}"/>
              </a:ext>
            </a:extLst>
          </p:cNvPr>
          <p:cNvSpPr/>
          <p:nvPr/>
        </p:nvSpPr>
        <p:spPr>
          <a:xfrm>
            <a:off x="8513436" y="556916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1EBC9-D5AC-E835-CA3D-3BE6C4B62BD4}"/>
              </a:ext>
            </a:extLst>
          </p:cNvPr>
          <p:cNvSpPr/>
          <p:nvPr/>
        </p:nvSpPr>
        <p:spPr>
          <a:xfrm>
            <a:off x="7896933" y="592128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048" name="Rectangle 2047">
            <a:extLst>
              <a:ext uri="{FF2B5EF4-FFF2-40B4-BE49-F238E27FC236}">
                <a16:creationId xmlns:a16="http://schemas.microsoft.com/office/drawing/2014/main" id="{D0E5FC15-6171-A4E8-D6E4-C07A6AA8558D}"/>
              </a:ext>
            </a:extLst>
          </p:cNvPr>
          <p:cNvSpPr/>
          <p:nvPr/>
        </p:nvSpPr>
        <p:spPr>
          <a:xfrm>
            <a:off x="8507721" y="363792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2049" name="Rectangle 2048">
            <a:extLst>
              <a:ext uri="{FF2B5EF4-FFF2-40B4-BE49-F238E27FC236}">
                <a16:creationId xmlns:a16="http://schemas.microsoft.com/office/drawing/2014/main" id="{3B9DC697-B78B-0412-B05C-7108411429A6}"/>
              </a:ext>
            </a:extLst>
          </p:cNvPr>
          <p:cNvSpPr/>
          <p:nvPr/>
        </p:nvSpPr>
        <p:spPr>
          <a:xfrm>
            <a:off x="8528742" y="405972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2051" name="Rectangle 2050">
            <a:extLst>
              <a:ext uri="{FF2B5EF4-FFF2-40B4-BE49-F238E27FC236}">
                <a16:creationId xmlns:a16="http://schemas.microsoft.com/office/drawing/2014/main" id="{5ECD08B3-AB5E-7865-F60A-C50735537B3A}"/>
              </a:ext>
            </a:extLst>
          </p:cNvPr>
          <p:cNvSpPr/>
          <p:nvPr/>
        </p:nvSpPr>
        <p:spPr>
          <a:xfrm>
            <a:off x="7808108" y="37065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Wichita St.</a:t>
            </a:r>
          </a:p>
        </p:txBody>
      </p:sp>
      <p:sp>
        <p:nvSpPr>
          <p:cNvPr id="2117" name="Rectangle 2116">
            <a:extLst>
              <a:ext uri="{FF2B5EF4-FFF2-40B4-BE49-F238E27FC236}">
                <a16:creationId xmlns:a16="http://schemas.microsoft.com/office/drawing/2014/main" id="{E0D72515-43CD-5466-9C70-81CA601DD782}"/>
              </a:ext>
            </a:extLst>
          </p:cNvPr>
          <p:cNvSpPr/>
          <p:nvPr/>
        </p:nvSpPr>
        <p:spPr>
          <a:xfrm>
            <a:off x="5254763" y="198456"/>
            <a:ext cx="1629513" cy="4484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3-42 RIGHT</a:t>
            </a:r>
          </a:p>
        </p:txBody>
      </p:sp>
    </p:spTree>
    <p:extLst>
      <p:ext uri="{BB962C8B-B14F-4D97-AF65-F5344CB8AC3E}">
        <p14:creationId xmlns:p14="http://schemas.microsoft.com/office/powerpoint/2010/main" val="268982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2014 NCAA Men's Basketball Tournament Bracket – Cardinal Sports Zone">
            <a:extLst>
              <a:ext uri="{FF2B5EF4-FFF2-40B4-BE49-F238E27FC236}">
                <a16:creationId xmlns:a16="http://schemas.microsoft.com/office/drawing/2014/main" id="{4139DD30-86DD-501F-83F8-AC777FC40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0"/>
            <a:ext cx="8885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521805-73C5-52B0-C9DC-90E6B2B99BAB}"/>
              </a:ext>
            </a:extLst>
          </p:cNvPr>
          <p:cNvSpPr/>
          <p:nvPr/>
        </p:nvSpPr>
        <p:spPr>
          <a:xfrm>
            <a:off x="2799359" y="2291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Dayton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DFEBD8-68D7-C972-6493-565941C439A2}"/>
              </a:ext>
            </a:extLst>
          </p:cNvPr>
          <p:cNvSpPr/>
          <p:nvPr/>
        </p:nvSpPr>
        <p:spPr>
          <a:xfrm>
            <a:off x="3424725" y="23911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Syracuse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3B31A1-C499-8F3D-9586-0A84A00AAECE}"/>
              </a:ext>
            </a:extLst>
          </p:cNvPr>
          <p:cNvSpPr/>
          <p:nvPr/>
        </p:nvSpPr>
        <p:spPr>
          <a:xfrm>
            <a:off x="4039580" y="29429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Syracuse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4A6777-3239-2485-3FE9-7D2CA6CD693D}"/>
              </a:ext>
            </a:extLst>
          </p:cNvPr>
          <p:cNvSpPr/>
          <p:nvPr/>
        </p:nvSpPr>
        <p:spPr>
          <a:xfrm>
            <a:off x="5661652" y="349206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A34CF7-1654-5499-859D-3153975DF9A9}"/>
              </a:ext>
            </a:extLst>
          </p:cNvPr>
          <p:cNvSpPr/>
          <p:nvPr/>
        </p:nvSpPr>
        <p:spPr>
          <a:xfrm>
            <a:off x="5435680" y="24699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19C401-EBE8-369F-630F-2C2E38D63421}"/>
              </a:ext>
            </a:extLst>
          </p:cNvPr>
          <p:cNvSpPr/>
          <p:nvPr/>
        </p:nvSpPr>
        <p:spPr>
          <a:xfrm>
            <a:off x="4705211" y="200491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515BE7-7C75-CFCD-AEB1-F6ABA36AFC5A}"/>
              </a:ext>
            </a:extLst>
          </p:cNvPr>
          <p:cNvSpPr/>
          <p:nvPr/>
        </p:nvSpPr>
        <p:spPr>
          <a:xfrm>
            <a:off x="6535845" y="196675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6936C4-E10D-7884-A176-8639D44E4FC8}"/>
              </a:ext>
            </a:extLst>
          </p:cNvPr>
          <p:cNvSpPr/>
          <p:nvPr/>
        </p:nvSpPr>
        <p:spPr>
          <a:xfrm>
            <a:off x="5920991" y="460619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Wichita St.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EB0A85-4EB1-E1FF-6507-91F90A3E7E85}"/>
              </a:ext>
            </a:extLst>
          </p:cNvPr>
          <p:cNvSpPr/>
          <p:nvPr/>
        </p:nvSpPr>
        <p:spPr>
          <a:xfrm>
            <a:off x="7261059" y="135324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9BB6B7-7484-25EA-C33C-F582029235DF}"/>
              </a:ext>
            </a:extLst>
          </p:cNvPr>
          <p:cNvSpPr/>
          <p:nvPr/>
        </p:nvSpPr>
        <p:spPr>
          <a:xfrm>
            <a:off x="7896935" y="10221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E2764B-BB13-C0D1-3569-7D212E852DE8}"/>
              </a:ext>
            </a:extLst>
          </p:cNvPr>
          <p:cNvSpPr/>
          <p:nvPr/>
        </p:nvSpPr>
        <p:spPr>
          <a:xfrm>
            <a:off x="8485514" y="93219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853A39-6E0E-4E80-F699-08846CAEEAF1}"/>
              </a:ext>
            </a:extLst>
          </p:cNvPr>
          <p:cNvSpPr/>
          <p:nvPr/>
        </p:nvSpPr>
        <p:spPr>
          <a:xfrm>
            <a:off x="2799358" y="95911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E0DE4-842F-38AB-1DAB-D01D13EC62EE}"/>
              </a:ext>
            </a:extLst>
          </p:cNvPr>
          <p:cNvSpPr/>
          <p:nvPr/>
        </p:nvSpPr>
        <p:spPr>
          <a:xfrm>
            <a:off x="3387937" y="105895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3CBF0A-6704-21F8-466B-F6622DD6FC1B}"/>
              </a:ext>
            </a:extLst>
          </p:cNvPr>
          <p:cNvSpPr/>
          <p:nvPr/>
        </p:nvSpPr>
        <p:spPr>
          <a:xfrm>
            <a:off x="3984293" y="13703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37000B-C905-44B1-C534-01BC813C1076}"/>
              </a:ext>
            </a:extLst>
          </p:cNvPr>
          <p:cNvSpPr/>
          <p:nvPr/>
        </p:nvSpPr>
        <p:spPr>
          <a:xfrm>
            <a:off x="2794977" y="555869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19D1DC-4680-7F14-E4A8-1B340C85F685}"/>
              </a:ext>
            </a:extLst>
          </p:cNvPr>
          <p:cNvSpPr/>
          <p:nvPr/>
        </p:nvSpPr>
        <p:spPr>
          <a:xfrm>
            <a:off x="3387936" y="593034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EB4A1C-AA0E-E7FB-E3A5-26E40DFFBED8}"/>
              </a:ext>
            </a:extLst>
          </p:cNvPr>
          <p:cNvSpPr/>
          <p:nvPr/>
        </p:nvSpPr>
        <p:spPr>
          <a:xfrm>
            <a:off x="3998779" y="563226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770A95-BFD4-54E9-FB9E-EF068E7B69C6}"/>
              </a:ext>
            </a:extLst>
          </p:cNvPr>
          <p:cNvSpPr/>
          <p:nvPr/>
        </p:nvSpPr>
        <p:spPr>
          <a:xfrm>
            <a:off x="4705210" y="49320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764E93-220A-698D-DB4C-A5D9131140DE}"/>
              </a:ext>
            </a:extLst>
          </p:cNvPr>
          <p:cNvSpPr/>
          <p:nvPr/>
        </p:nvSpPr>
        <p:spPr>
          <a:xfrm>
            <a:off x="8485513" y="46738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3ADE6A-1243-D155-93BC-1FAF5EE165F0}"/>
              </a:ext>
            </a:extLst>
          </p:cNvPr>
          <p:cNvSpPr/>
          <p:nvPr/>
        </p:nvSpPr>
        <p:spPr>
          <a:xfrm>
            <a:off x="7896935" y="46061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F61599-F049-6220-84A8-FF582AE6F5DD}"/>
              </a:ext>
            </a:extLst>
          </p:cNvPr>
          <p:cNvSpPr/>
          <p:nvPr/>
        </p:nvSpPr>
        <p:spPr>
          <a:xfrm>
            <a:off x="7261059" y="4012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Wichita St.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7F68D6-92F0-0FD7-4A4C-AE32B2C35DB5}"/>
              </a:ext>
            </a:extLst>
          </p:cNvPr>
          <p:cNvSpPr/>
          <p:nvPr/>
        </p:nvSpPr>
        <p:spPr>
          <a:xfrm>
            <a:off x="6535844" y="490180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Wichita St.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F574B4-B468-67D2-73EC-8CCBE4643BAD}"/>
              </a:ext>
            </a:extLst>
          </p:cNvPr>
          <p:cNvSpPr/>
          <p:nvPr/>
        </p:nvSpPr>
        <p:spPr>
          <a:xfrm>
            <a:off x="4036543" y="4012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B23087-726A-36D5-0055-17EA98F3D0FF}"/>
              </a:ext>
            </a:extLst>
          </p:cNvPr>
          <p:cNvSpPr/>
          <p:nvPr/>
        </p:nvSpPr>
        <p:spPr>
          <a:xfrm>
            <a:off x="3401947" y="371675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29DCC5-FD1E-BE35-589B-B7CE9010992A}"/>
              </a:ext>
            </a:extLst>
          </p:cNvPr>
          <p:cNvSpPr/>
          <p:nvPr/>
        </p:nvSpPr>
        <p:spPr>
          <a:xfrm>
            <a:off x="2790015" y="35965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F24233-2BC3-C47D-BF7D-417C41C8172F}"/>
              </a:ext>
            </a:extLst>
          </p:cNvPr>
          <p:cNvSpPr/>
          <p:nvPr/>
        </p:nvSpPr>
        <p:spPr>
          <a:xfrm>
            <a:off x="8536834" y="49320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Mass.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B9BC51-82A8-EA95-D71D-55C42644A7C2}"/>
              </a:ext>
            </a:extLst>
          </p:cNvPr>
          <p:cNvSpPr/>
          <p:nvPr/>
        </p:nvSpPr>
        <p:spPr>
          <a:xfrm>
            <a:off x="7896934" y="505940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D54F8F-6718-B6DB-5197-ECAB0A7DC66B}"/>
              </a:ext>
            </a:extLst>
          </p:cNvPr>
          <p:cNvSpPr/>
          <p:nvPr/>
        </p:nvSpPr>
        <p:spPr>
          <a:xfrm>
            <a:off x="7261058" y="563226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5AF18D-641A-16E9-97C3-FFB124412407}"/>
              </a:ext>
            </a:extLst>
          </p:cNvPr>
          <p:cNvSpPr/>
          <p:nvPr/>
        </p:nvSpPr>
        <p:spPr>
          <a:xfrm>
            <a:off x="2790014" y="157072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SFA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34F9BB-2928-E454-F925-DB018C2BC9EB}"/>
              </a:ext>
            </a:extLst>
          </p:cNvPr>
          <p:cNvSpPr/>
          <p:nvPr/>
        </p:nvSpPr>
        <p:spPr>
          <a:xfrm>
            <a:off x="3356341" y="194412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SFA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29A6C5-C941-F15E-935A-083BE318B41A}"/>
              </a:ext>
            </a:extLst>
          </p:cNvPr>
          <p:cNvSpPr/>
          <p:nvPr/>
        </p:nvSpPr>
        <p:spPr>
          <a:xfrm>
            <a:off x="8536834" y="33501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7A43E8-3D46-D14B-2919-89C3E8393CAA}"/>
              </a:ext>
            </a:extLst>
          </p:cNvPr>
          <p:cNvSpPr/>
          <p:nvPr/>
        </p:nvSpPr>
        <p:spPr>
          <a:xfrm>
            <a:off x="7896934" y="327135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9795E4-FE44-DA2C-DC26-A888628DDD9B}"/>
              </a:ext>
            </a:extLst>
          </p:cNvPr>
          <p:cNvSpPr/>
          <p:nvPr/>
        </p:nvSpPr>
        <p:spPr>
          <a:xfrm>
            <a:off x="7219440" y="29402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6C06A4-13B7-D3AF-526D-9A83C21F4216}"/>
              </a:ext>
            </a:extLst>
          </p:cNvPr>
          <p:cNvSpPr/>
          <p:nvPr/>
        </p:nvSpPr>
        <p:spPr>
          <a:xfrm>
            <a:off x="8366480" y="2069242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F68A85-FDE2-2D4B-C0ED-B735AD1D853E}"/>
              </a:ext>
            </a:extLst>
          </p:cNvPr>
          <p:cNvSpPr/>
          <p:nvPr/>
        </p:nvSpPr>
        <p:spPr>
          <a:xfrm>
            <a:off x="2799357" y="421180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B73371E-74F6-5599-11FF-FD9E73DC0F40}"/>
              </a:ext>
            </a:extLst>
          </p:cNvPr>
          <p:cNvSpPr/>
          <p:nvPr/>
        </p:nvSpPr>
        <p:spPr>
          <a:xfrm>
            <a:off x="3443987" y="4563170"/>
            <a:ext cx="1064948" cy="189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30EF45-B28F-FCDB-8F1E-3288B1B0E626}"/>
              </a:ext>
            </a:extLst>
          </p:cNvPr>
          <p:cNvSpPr/>
          <p:nvPr/>
        </p:nvSpPr>
        <p:spPr>
          <a:xfrm>
            <a:off x="8536834" y="42206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Saint</a:t>
            </a:r>
            <a:r>
              <a:rPr lang="en-US" sz="1100" b="1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Louis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ADE5A6-5760-0D6A-F4EC-CD8AC97F00AB}"/>
              </a:ext>
            </a:extLst>
          </p:cNvPr>
          <p:cNvSpPr/>
          <p:nvPr/>
        </p:nvSpPr>
        <p:spPr>
          <a:xfrm>
            <a:off x="2799357" y="140355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Pittsburgh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CEA983-C149-4DCA-F277-3CA83A61A255}"/>
              </a:ext>
            </a:extLst>
          </p:cNvPr>
          <p:cNvSpPr/>
          <p:nvPr/>
        </p:nvSpPr>
        <p:spPr>
          <a:xfrm>
            <a:off x="2794977" y="203123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BD65F26-5F3C-E259-C660-B881FCCB41E9}"/>
              </a:ext>
            </a:extLst>
          </p:cNvPr>
          <p:cNvSpPr/>
          <p:nvPr/>
        </p:nvSpPr>
        <p:spPr>
          <a:xfrm>
            <a:off x="2790013" y="275046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0263421-DEF2-F324-672B-3A3655242A3F}"/>
              </a:ext>
            </a:extLst>
          </p:cNvPr>
          <p:cNvSpPr/>
          <p:nvPr/>
        </p:nvSpPr>
        <p:spPr>
          <a:xfrm>
            <a:off x="2799357" y="2925188"/>
            <a:ext cx="973857" cy="157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0AFC4D-1732-AE27-29C3-35D419E142D0}"/>
              </a:ext>
            </a:extLst>
          </p:cNvPr>
          <p:cNvSpPr/>
          <p:nvPr/>
        </p:nvSpPr>
        <p:spPr>
          <a:xfrm>
            <a:off x="2799356" y="336416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5BF19B-3236-EE61-2E62-7FE66E19A121}"/>
              </a:ext>
            </a:extLst>
          </p:cNvPr>
          <p:cNvSpPr/>
          <p:nvPr/>
        </p:nvSpPr>
        <p:spPr>
          <a:xfrm>
            <a:off x="3487494" y="3253193"/>
            <a:ext cx="973857" cy="205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C3B3E11-A843-7594-924D-1D1397389D8B}"/>
              </a:ext>
            </a:extLst>
          </p:cNvPr>
          <p:cNvSpPr/>
          <p:nvPr/>
        </p:nvSpPr>
        <p:spPr>
          <a:xfrm>
            <a:off x="2834624" y="4052480"/>
            <a:ext cx="874020" cy="57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George Washington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0007D8-F8A5-1C86-C6E3-8B8582235A28}"/>
              </a:ext>
            </a:extLst>
          </p:cNvPr>
          <p:cNvSpPr/>
          <p:nvPr/>
        </p:nvSpPr>
        <p:spPr>
          <a:xfrm>
            <a:off x="2813369" y="4741102"/>
            <a:ext cx="1064948" cy="19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State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4AEB40-299F-C14B-F7FC-77FAA7781B32}"/>
              </a:ext>
            </a:extLst>
          </p:cNvPr>
          <p:cNvSpPr/>
          <p:nvPr/>
        </p:nvSpPr>
        <p:spPr>
          <a:xfrm>
            <a:off x="2740367" y="605069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7675CE-6AC0-B109-5570-68B02DC8ED47}"/>
              </a:ext>
            </a:extLst>
          </p:cNvPr>
          <p:cNvSpPr/>
          <p:nvPr/>
        </p:nvSpPr>
        <p:spPr>
          <a:xfrm>
            <a:off x="2794976" y="49532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C4386EC-59B4-5452-CDE2-80ADE091D78C}"/>
              </a:ext>
            </a:extLst>
          </p:cNvPr>
          <p:cNvSpPr/>
          <p:nvPr/>
        </p:nvSpPr>
        <p:spPr>
          <a:xfrm>
            <a:off x="2771693" y="4945769"/>
            <a:ext cx="1106624" cy="165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93BC7B6-8091-0251-4A7A-2B88A5E42802}"/>
              </a:ext>
            </a:extLst>
          </p:cNvPr>
          <p:cNvSpPr/>
          <p:nvPr/>
        </p:nvSpPr>
        <p:spPr>
          <a:xfrm>
            <a:off x="3430981" y="5066540"/>
            <a:ext cx="1106624" cy="165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DE979C5-3E4C-5230-2367-0BBF5FB582D8}"/>
              </a:ext>
            </a:extLst>
          </p:cNvPr>
          <p:cNvSpPr/>
          <p:nvPr/>
        </p:nvSpPr>
        <p:spPr>
          <a:xfrm>
            <a:off x="2834624" y="5405836"/>
            <a:ext cx="772848" cy="212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Iowa St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D3DFE61-E732-375C-7A0E-BB9E506C8704}"/>
              </a:ext>
            </a:extLst>
          </p:cNvPr>
          <p:cNvSpPr/>
          <p:nvPr/>
        </p:nvSpPr>
        <p:spPr>
          <a:xfrm>
            <a:off x="7722103" y="1915483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E5587F-2E7C-1031-CC91-9B4212A65E76}"/>
              </a:ext>
            </a:extLst>
          </p:cNvPr>
          <p:cNvSpPr/>
          <p:nvPr/>
        </p:nvSpPr>
        <p:spPr>
          <a:xfrm>
            <a:off x="8408854" y="1589103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C032D34-ADD2-05A3-D0AE-DB032E139E64}"/>
              </a:ext>
            </a:extLst>
          </p:cNvPr>
          <p:cNvSpPr/>
          <p:nvPr/>
        </p:nvSpPr>
        <p:spPr>
          <a:xfrm>
            <a:off x="8465889" y="14160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9E1CA1F-59AD-6CC8-9975-6F1E584DA881}"/>
              </a:ext>
            </a:extLst>
          </p:cNvPr>
          <p:cNvSpPr/>
          <p:nvPr/>
        </p:nvSpPr>
        <p:spPr>
          <a:xfrm>
            <a:off x="8502037" y="28726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EC4A64-9F14-A20A-B467-4C5C34D6DFC2}"/>
              </a:ext>
            </a:extLst>
          </p:cNvPr>
          <p:cNvSpPr/>
          <p:nvPr/>
        </p:nvSpPr>
        <p:spPr>
          <a:xfrm>
            <a:off x="8525536" y="226728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A3258A2-FECF-F1F8-BFAB-5A372ED11FA5}"/>
              </a:ext>
            </a:extLst>
          </p:cNvPr>
          <p:cNvSpPr/>
          <p:nvPr/>
        </p:nvSpPr>
        <p:spPr>
          <a:xfrm>
            <a:off x="7896934" y="235633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290690-6EAD-4E08-BB7A-CBB43924A88A}"/>
              </a:ext>
            </a:extLst>
          </p:cNvPr>
          <p:cNvSpPr/>
          <p:nvPr/>
        </p:nvSpPr>
        <p:spPr>
          <a:xfrm>
            <a:off x="8473504" y="272811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AC57BB9-373D-CBCE-4A72-06C591087861}"/>
              </a:ext>
            </a:extLst>
          </p:cNvPr>
          <p:cNvSpPr/>
          <p:nvPr/>
        </p:nvSpPr>
        <p:spPr>
          <a:xfrm>
            <a:off x="8525535" y="539785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A3832C8-8E00-5BDC-E688-F945A5264DD3}"/>
              </a:ext>
            </a:extLst>
          </p:cNvPr>
          <p:cNvSpPr/>
          <p:nvPr/>
        </p:nvSpPr>
        <p:spPr>
          <a:xfrm>
            <a:off x="8494858" y="604533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EEFA1C5-C272-6AF1-72D8-6A8C1549BE35}"/>
              </a:ext>
            </a:extLst>
          </p:cNvPr>
          <p:cNvSpPr/>
          <p:nvPr/>
        </p:nvSpPr>
        <p:spPr>
          <a:xfrm>
            <a:off x="8513436" y="556916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C9B49D8-BD20-CDE0-9D7A-A2E8A6F75E91}"/>
              </a:ext>
            </a:extLst>
          </p:cNvPr>
          <p:cNvSpPr/>
          <p:nvPr/>
        </p:nvSpPr>
        <p:spPr>
          <a:xfrm>
            <a:off x="7896933" y="592128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308E62-CAB0-2275-CACC-165E99414DB6}"/>
              </a:ext>
            </a:extLst>
          </p:cNvPr>
          <p:cNvSpPr/>
          <p:nvPr/>
        </p:nvSpPr>
        <p:spPr>
          <a:xfrm>
            <a:off x="8507721" y="363792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3072" name="Rectangle 3071">
            <a:extLst>
              <a:ext uri="{FF2B5EF4-FFF2-40B4-BE49-F238E27FC236}">
                <a16:creationId xmlns:a16="http://schemas.microsoft.com/office/drawing/2014/main" id="{7845295B-3AA4-620C-A24D-89CDC345FE3C}"/>
              </a:ext>
            </a:extLst>
          </p:cNvPr>
          <p:cNvSpPr/>
          <p:nvPr/>
        </p:nvSpPr>
        <p:spPr>
          <a:xfrm>
            <a:off x="8528742" y="405972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3073" name="Rectangle 3072">
            <a:extLst>
              <a:ext uri="{FF2B5EF4-FFF2-40B4-BE49-F238E27FC236}">
                <a16:creationId xmlns:a16="http://schemas.microsoft.com/office/drawing/2014/main" id="{2E34BE2B-020D-5569-44AB-5D7A9D5B9D95}"/>
              </a:ext>
            </a:extLst>
          </p:cNvPr>
          <p:cNvSpPr/>
          <p:nvPr/>
        </p:nvSpPr>
        <p:spPr>
          <a:xfrm>
            <a:off x="7808108" y="37065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Wichita St.</a:t>
            </a:r>
          </a:p>
        </p:txBody>
      </p:sp>
      <p:sp>
        <p:nvSpPr>
          <p:cNvPr id="3075" name="Rectangle 3074">
            <a:extLst>
              <a:ext uri="{FF2B5EF4-FFF2-40B4-BE49-F238E27FC236}">
                <a16:creationId xmlns:a16="http://schemas.microsoft.com/office/drawing/2014/main" id="{F66BF6EA-E48F-E105-3F17-F8AD10353B8D}"/>
              </a:ext>
            </a:extLst>
          </p:cNvPr>
          <p:cNvSpPr/>
          <p:nvPr/>
        </p:nvSpPr>
        <p:spPr>
          <a:xfrm>
            <a:off x="5254763" y="198456"/>
            <a:ext cx="1629513" cy="4484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4-42 RIGHT</a:t>
            </a:r>
          </a:p>
        </p:txBody>
      </p:sp>
    </p:spTree>
    <p:extLst>
      <p:ext uri="{BB962C8B-B14F-4D97-AF65-F5344CB8AC3E}">
        <p14:creationId xmlns:p14="http://schemas.microsoft.com/office/powerpoint/2010/main" val="39011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2014 NCAA Men's Basketball Tournament Bracket – Cardinal Sports Zone">
            <a:extLst>
              <a:ext uri="{FF2B5EF4-FFF2-40B4-BE49-F238E27FC236}">
                <a16:creationId xmlns:a16="http://schemas.microsoft.com/office/drawing/2014/main" id="{0F01C814-F0F2-D2DD-2F4A-2D3DD75C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0"/>
            <a:ext cx="8885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4675D9C-E2A3-FED2-09F8-1F24EB615782}"/>
              </a:ext>
            </a:extLst>
          </p:cNvPr>
          <p:cNvSpPr/>
          <p:nvPr/>
        </p:nvSpPr>
        <p:spPr>
          <a:xfrm>
            <a:off x="8485514" y="93219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7FEE53C-415C-76DB-6103-30A2457B317A}"/>
              </a:ext>
            </a:extLst>
          </p:cNvPr>
          <p:cNvSpPr/>
          <p:nvPr/>
        </p:nvSpPr>
        <p:spPr>
          <a:xfrm>
            <a:off x="8473504" y="272811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4100" name="Rectangle 4099">
            <a:extLst>
              <a:ext uri="{FF2B5EF4-FFF2-40B4-BE49-F238E27FC236}">
                <a16:creationId xmlns:a16="http://schemas.microsoft.com/office/drawing/2014/main" id="{7EA62E3A-A84B-E326-B0F7-F0AB68C467B4}"/>
              </a:ext>
            </a:extLst>
          </p:cNvPr>
          <p:cNvSpPr/>
          <p:nvPr/>
        </p:nvSpPr>
        <p:spPr>
          <a:xfrm>
            <a:off x="7879669" y="237602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4102" name="Rectangle 4101">
            <a:extLst>
              <a:ext uri="{FF2B5EF4-FFF2-40B4-BE49-F238E27FC236}">
                <a16:creationId xmlns:a16="http://schemas.microsoft.com/office/drawing/2014/main" id="{A05485E6-01D1-4C04-6A38-04410F38CB2A}"/>
              </a:ext>
            </a:extLst>
          </p:cNvPr>
          <p:cNvSpPr/>
          <p:nvPr/>
        </p:nvSpPr>
        <p:spPr>
          <a:xfrm>
            <a:off x="7264814" y="300138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4103" name="Rectangle 4102">
            <a:extLst>
              <a:ext uri="{FF2B5EF4-FFF2-40B4-BE49-F238E27FC236}">
                <a16:creationId xmlns:a16="http://schemas.microsoft.com/office/drawing/2014/main" id="{DE72A054-85CF-F03E-7CB8-840447DBE334}"/>
              </a:ext>
            </a:extLst>
          </p:cNvPr>
          <p:cNvSpPr/>
          <p:nvPr/>
        </p:nvSpPr>
        <p:spPr>
          <a:xfrm>
            <a:off x="6523835" y="19556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4104" name="Rectangle 4103">
            <a:extLst>
              <a:ext uri="{FF2B5EF4-FFF2-40B4-BE49-F238E27FC236}">
                <a16:creationId xmlns:a16="http://schemas.microsoft.com/office/drawing/2014/main" id="{77C802A7-1ADF-F4B0-3A8C-9CCC6D3B749E}"/>
              </a:ext>
            </a:extLst>
          </p:cNvPr>
          <p:cNvSpPr/>
          <p:nvPr/>
        </p:nvSpPr>
        <p:spPr>
          <a:xfrm>
            <a:off x="8473503" y="604413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9B2E9078-A74A-30D6-B1EB-96F5549659B8}"/>
              </a:ext>
            </a:extLst>
          </p:cNvPr>
          <p:cNvSpPr/>
          <p:nvPr/>
        </p:nvSpPr>
        <p:spPr>
          <a:xfrm>
            <a:off x="8485514" y="603362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06" name="Rectangle 4105">
            <a:extLst>
              <a:ext uri="{FF2B5EF4-FFF2-40B4-BE49-F238E27FC236}">
                <a16:creationId xmlns:a16="http://schemas.microsoft.com/office/drawing/2014/main" id="{F547BF10-0403-6FC4-03B0-4A2C3CEB1576}"/>
              </a:ext>
            </a:extLst>
          </p:cNvPr>
          <p:cNvSpPr/>
          <p:nvPr/>
        </p:nvSpPr>
        <p:spPr>
          <a:xfrm>
            <a:off x="7879668" y="592581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0558309-019F-DCB1-1F17-04F4C5F5FF8B}"/>
              </a:ext>
            </a:extLst>
          </p:cNvPr>
          <p:cNvSpPr/>
          <p:nvPr/>
        </p:nvSpPr>
        <p:spPr>
          <a:xfrm>
            <a:off x="7264814" y="56498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108" name="Rectangle 4107">
            <a:extLst>
              <a:ext uri="{FF2B5EF4-FFF2-40B4-BE49-F238E27FC236}">
                <a16:creationId xmlns:a16="http://schemas.microsoft.com/office/drawing/2014/main" id="{6B3BB8CE-37CF-9EEF-DF12-FED23FB81352}"/>
              </a:ext>
            </a:extLst>
          </p:cNvPr>
          <p:cNvSpPr/>
          <p:nvPr/>
        </p:nvSpPr>
        <p:spPr>
          <a:xfrm>
            <a:off x="6523835" y="495699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Michigan</a:t>
            </a:r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A5045FCA-243D-FA9A-12FA-BE3688BC5616}"/>
              </a:ext>
            </a:extLst>
          </p:cNvPr>
          <p:cNvSpPr/>
          <p:nvPr/>
        </p:nvSpPr>
        <p:spPr>
          <a:xfrm>
            <a:off x="5930000" y="461431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Michigan</a:t>
            </a:r>
          </a:p>
        </p:txBody>
      </p:sp>
      <p:sp>
        <p:nvSpPr>
          <p:cNvPr id="4110" name="Rectangle 4109">
            <a:extLst>
              <a:ext uri="{FF2B5EF4-FFF2-40B4-BE49-F238E27FC236}">
                <a16:creationId xmlns:a16="http://schemas.microsoft.com/office/drawing/2014/main" id="{894DCA1D-93EF-ED12-793D-B737BDC57160}"/>
              </a:ext>
            </a:extLst>
          </p:cNvPr>
          <p:cNvSpPr/>
          <p:nvPr/>
        </p:nvSpPr>
        <p:spPr>
          <a:xfrm>
            <a:off x="8568095" y="54160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06A536CC-54F1-5691-0389-F10C2098CDF2}"/>
              </a:ext>
            </a:extLst>
          </p:cNvPr>
          <p:cNvSpPr/>
          <p:nvPr/>
        </p:nvSpPr>
        <p:spPr>
          <a:xfrm>
            <a:off x="7879667" y="50290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4112" name="Rectangle 4111">
            <a:extLst>
              <a:ext uri="{FF2B5EF4-FFF2-40B4-BE49-F238E27FC236}">
                <a16:creationId xmlns:a16="http://schemas.microsoft.com/office/drawing/2014/main" id="{F25BED96-72F3-DE4D-53E0-D142293DB135}"/>
              </a:ext>
            </a:extLst>
          </p:cNvPr>
          <p:cNvSpPr/>
          <p:nvPr/>
        </p:nvSpPr>
        <p:spPr>
          <a:xfrm>
            <a:off x="8473503" y="491371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4113" name="Rectangle 4112">
            <a:extLst>
              <a:ext uri="{FF2B5EF4-FFF2-40B4-BE49-F238E27FC236}">
                <a16:creationId xmlns:a16="http://schemas.microsoft.com/office/drawing/2014/main" id="{E2CB2C84-45EA-6BD9-CA6F-3C54E5730BBB}"/>
              </a:ext>
            </a:extLst>
          </p:cNvPr>
          <p:cNvSpPr/>
          <p:nvPr/>
        </p:nvSpPr>
        <p:spPr>
          <a:xfrm>
            <a:off x="8517708" y="335559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4114" name="Rectangle 4113">
            <a:extLst>
              <a:ext uri="{FF2B5EF4-FFF2-40B4-BE49-F238E27FC236}">
                <a16:creationId xmlns:a16="http://schemas.microsoft.com/office/drawing/2014/main" id="{04ABC6D1-86D5-0B17-52F8-4B3FC4C4247A}"/>
              </a:ext>
            </a:extLst>
          </p:cNvPr>
          <p:cNvSpPr/>
          <p:nvPr/>
        </p:nvSpPr>
        <p:spPr>
          <a:xfrm>
            <a:off x="7875450" y="328921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4115" name="Rectangle 4114">
            <a:extLst>
              <a:ext uri="{FF2B5EF4-FFF2-40B4-BE49-F238E27FC236}">
                <a16:creationId xmlns:a16="http://schemas.microsoft.com/office/drawing/2014/main" id="{AA17E2F0-4A89-D18E-6E08-C085BDDC9B4A}"/>
              </a:ext>
            </a:extLst>
          </p:cNvPr>
          <p:cNvSpPr/>
          <p:nvPr/>
        </p:nvSpPr>
        <p:spPr>
          <a:xfrm>
            <a:off x="8526612" y="224588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4116" name="Rectangle 4115">
            <a:extLst>
              <a:ext uri="{FF2B5EF4-FFF2-40B4-BE49-F238E27FC236}">
                <a16:creationId xmlns:a16="http://schemas.microsoft.com/office/drawing/2014/main" id="{785BD70E-BC44-04FB-8168-983E34505D4C}"/>
              </a:ext>
            </a:extLst>
          </p:cNvPr>
          <p:cNvSpPr/>
          <p:nvPr/>
        </p:nvSpPr>
        <p:spPr>
          <a:xfrm>
            <a:off x="2807187" y="335559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117" name="Rectangle 4116">
            <a:extLst>
              <a:ext uri="{FF2B5EF4-FFF2-40B4-BE49-F238E27FC236}">
                <a16:creationId xmlns:a16="http://schemas.microsoft.com/office/drawing/2014/main" id="{BE71EDE3-265A-475B-185E-506FE5B84C3D}"/>
              </a:ext>
            </a:extLst>
          </p:cNvPr>
          <p:cNvSpPr/>
          <p:nvPr/>
        </p:nvSpPr>
        <p:spPr>
          <a:xfrm>
            <a:off x="3383692" y="32767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0000"/>
                </a:solidFill>
              </a:rPr>
              <a:t>Kansas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118" name="Rectangle 4117">
            <a:extLst>
              <a:ext uri="{FF2B5EF4-FFF2-40B4-BE49-F238E27FC236}">
                <a16:creationId xmlns:a16="http://schemas.microsoft.com/office/drawing/2014/main" id="{67388AFA-3BE2-077E-319D-2589E2BABF3A}"/>
              </a:ext>
            </a:extLst>
          </p:cNvPr>
          <p:cNvSpPr/>
          <p:nvPr/>
        </p:nvSpPr>
        <p:spPr>
          <a:xfrm>
            <a:off x="4660699" y="19556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0000"/>
                </a:solidFill>
              </a:rPr>
              <a:t>Kansas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119" name="Rectangle 4118">
            <a:extLst>
              <a:ext uri="{FF2B5EF4-FFF2-40B4-BE49-F238E27FC236}">
                <a16:creationId xmlns:a16="http://schemas.microsoft.com/office/drawing/2014/main" id="{C70A9720-092B-8157-2C55-82D0337B298B}"/>
              </a:ext>
            </a:extLst>
          </p:cNvPr>
          <p:cNvSpPr/>
          <p:nvPr/>
        </p:nvSpPr>
        <p:spPr>
          <a:xfrm>
            <a:off x="4066553" y="292256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0000"/>
                </a:solidFill>
              </a:rPr>
              <a:t>Kansas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120" name="Rectangle 4119">
            <a:extLst>
              <a:ext uri="{FF2B5EF4-FFF2-40B4-BE49-F238E27FC236}">
                <a16:creationId xmlns:a16="http://schemas.microsoft.com/office/drawing/2014/main" id="{9C07339E-5B1E-3B5D-BDDE-50D179DDE1D0}"/>
              </a:ext>
            </a:extLst>
          </p:cNvPr>
          <p:cNvSpPr/>
          <p:nvPr/>
        </p:nvSpPr>
        <p:spPr>
          <a:xfrm>
            <a:off x="5385602" y="245764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0000"/>
                </a:solidFill>
              </a:rPr>
              <a:t>Kansas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121" name="Rectangle 4120">
            <a:extLst>
              <a:ext uri="{FF2B5EF4-FFF2-40B4-BE49-F238E27FC236}">
                <a16:creationId xmlns:a16="http://schemas.microsoft.com/office/drawing/2014/main" id="{17D2DAFC-F7B6-CA48-E7C7-E33920B50C5B}"/>
              </a:ext>
            </a:extLst>
          </p:cNvPr>
          <p:cNvSpPr/>
          <p:nvPr/>
        </p:nvSpPr>
        <p:spPr>
          <a:xfrm>
            <a:off x="2810740" y="4693142"/>
            <a:ext cx="98349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4122" name="Rectangle 4121">
            <a:extLst>
              <a:ext uri="{FF2B5EF4-FFF2-40B4-BE49-F238E27FC236}">
                <a16:creationId xmlns:a16="http://schemas.microsoft.com/office/drawing/2014/main" id="{3F425185-B262-4C0B-4040-4BF4E09FE6BA}"/>
              </a:ext>
            </a:extLst>
          </p:cNvPr>
          <p:cNvSpPr/>
          <p:nvPr/>
        </p:nvSpPr>
        <p:spPr>
          <a:xfrm>
            <a:off x="3386876" y="4594941"/>
            <a:ext cx="98349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4123" name="Rectangle 4122">
            <a:extLst>
              <a:ext uri="{FF2B5EF4-FFF2-40B4-BE49-F238E27FC236}">
                <a16:creationId xmlns:a16="http://schemas.microsoft.com/office/drawing/2014/main" id="{4A803C01-0FF9-F9D5-08E8-F93691DD7D58}"/>
              </a:ext>
            </a:extLst>
          </p:cNvPr>
          <p:cNvSpPr/>
          <p:nvPr/>
        </p:nvSpPr>
        <p:spPr>
          <a:xfrm>
            <a:off x="4066553" y="4004262"/>
            <a:ext cx="98349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4124" name="Rectangle 4123">
            <a:extLst>
              <a:ext uri="{FF2B5EF4-FFF2-40B4-BE49-F238E27FC236}">
                <a16:creationId xmlns:a16="http://schemas.microsoft.com/office/drawing/2014/main" id="{D6CF03C3-29BA-3C38-0682-A4890B6D8932}"/>
              </a:ext>
            </a:extLst>
          </p:cNvPr>
          <p:cNvSpPr/>
          <p:nvPr/>
        </p:nvSpPr>
        <p:spPr>
          <a:xfrm>
            <a:off x="4732782" y="4913710"/>
            <a:ext cx="98349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4125" name="Rectangle 4124">
            <a:extLst>
              <a:ext uri="{FF2B5EF4-FFF2-40B4-BE49-F238E27FC236}">
                <a16:creationId xmlns:a16="http://schemas.microsoft.com/office/drawing/2014/main" id="{CB213867-BE1C-9966-4D27-F9FBFB99D943}"/>
              </a:ext>
            </a:extLst>
          </p:cNvPr>
          <p:cNvSpPr/>
          <p:nvPr/>
        </p:nvSpPr>
        <p:spPr>
          <a:xfrm>
            <a:off x="5629571" y="349759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Michigan</a:t>
            </a:r>
          </a:p>
        </p:txBody>
      </p:sp>
      <p:sp>
        <p:nvSpPr>
          <p:cNvPr id="4126" name="Rectangle 4125">
            <a:extLst>
              <a:ext uri="{FF2B5EF4-FFF2-40B4-BE49-F238E27FC236}">
                <a16:creationId xmlns:a16="http://schemas.microsoft.com/office/drawing/2014/main" id="{2706D815-F104-854C-8984-F89F1B841B37}"/>
              </a:ext>
            </a:extLst>
          </p:cNvPr>
          <p:cNvSpPr/>
          <p:nvPr/>
        </p:nvSpPr>
        <p:spPr>
          <a:xfrm>
            <a:off x="8473503" y="406034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4127" name="Rectangle 4126">
            <a:extLst>
              <a:ext uri="{FF2B5EF4-FFF2-40B4-BE49-F238E27FC236}">
                <a16:creationId xmlns:a16="http://schemas.microsoft.com/office/drawing/2014/main" id="{20D748A6-69AE-26FA-7949-63406CD666D6}"/>
              </a:ext>
            </a:extLst>
          </p:cNvPr>
          <p:cNvSpPr/>
          <p:nvPr/>
        </p:nvSpPr>
        <p:spPr>
          <a:xfrm>
            <a:off x="7875449" y="37191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Kentucky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28" name="Rectangle 4127">
            <a:extLst>
              <a:ext uri="{FF2B5EF4-FFF2-40B4-BE49-F238E27FC236}">
                <a16:creationId xmlns:a16="http://schemas.microsoft.com/office/drawing/2014/main" id="{5BBE42CD-8151-D3B3-DD47-8CB43884C86B}"/>
              </a:ext>
            </a:extLst>
          </p:cNvPr>
          <p:cNvSpPr/>
          <p:nvPr/>
        </p:nvSpPr>
        <p:spPr>
          <a:xfrm>
            <a:off x="7264813" y="400393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Kentucky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29" name="Rectangle 4128">
            <a:extLst>
              <a:ext uri="{FF2B5EF4-FFF2-40B4-BE49-F238E27FC236}">
                <a16:creationId xmlns:a16="http://schemas.microsoft.com/office/drawing/2014/main" id="{1BA894CB-FFB4-B81F-8F7E-11B02969E48D}"/>
              </a:ext>
            </a:extLst>
          </p:cNvPr>
          <p:cNvSpPr/>
          <p:nvPr/>
        </p:nvSpPr>
        <p:spPr>
          <a:xfrm>
            <a:off x="2799357" y="140355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Pittsburgh</a:t>
            </a:r>
          </a:p>
        </p:txBody>
      </p:sp>
      <p:sp>
        <p:nvSpPr>
          <p:cNvPr id="4130" name="Rectangle 4129">
            <a:extLst>
              <a:ext uri="{FF2B5EF4-FFF2-40B4-BE49-F238E27FC236}">
                <a16:creationId xmlns:a16="http://schemas.microsoft.com/office/drawing/2014/main" id="{EA0C6726-8F85-0DD8-DE08-E80637D08A4E}"/>
              </a:ext>
            </a:extLst>
          </p:cNvPr>
          <p:cNvSpPr/>
          <p:nvPr/>
        </p:nvSpPr>
        <p:spPr>
          <a:xfrm>
            <a:off x="3445070" y="106880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Pittsburgh</a:t>
            </a:r>
          </a:p>
        </p:txBody>
      </p:sp>
      <p:sp>
        <p:nvSpPr>
          <p:cNvPr id="4131" name="Rectangle 4130">
            <a:extLst>
              <a:ext uri="{FF2B5EF4-FFF2-40B4-BE49-F238E27FC236}">
                <a16:creationId xmlns:a16="http://schemas.microsoft.com/office/drawing/2014/main" id="{182FED04-FA12-3338-A815-4A778E4F89DA}"/>
              </a:ext>
            </a:extLst>
          </p:cNvPr>
          <p:cNvSpPr/>
          <p:nvPr/>
        </p:nvSpPr>
        <p:spPr>
          <a:xfrm>
            <a:off x="4066553" y="133593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Pittsburgh</a:t>
            </a:r>
          </a:p>
        </p:txBody>
      </p:sp>
      <p:sp>
        <p:nvSpPr>
          <p:cNvPr id="4132" name="Rectangle 4131">
            <a:extLst>
              <a:ext uri="{FF2B5EF4-FFF2-40B4-BE49-F238E27FC236}">
                <a16:creationId xmlns:a16="http://schemas.microsoft.com/office/drawing/2014/main" id="{9794141E-C96D-D04A-0A19-78218532BE79}"/>
              </a:ext>
            </a:extLst>
          </p:cNvPr>
          <p:cNvSpPr/>
          <p:nvPr/>
        </p:nvSpPr>
        <p:spPr>
          <a:xfrm>
            <a:off x="8517707" y="424698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NC St.</a:t>
            </a:r>
          </a:p>
        </p:txBody>
      </p:sp>
      <p:sp>
        <p:nvSpPr>
          <p:cNvPr id="4133" name="Rectangle 4132">
            <a:extLst>
              <a:ext uri="{FF2B5EF4-FFF2-40B4-BE49-F238E27FC236}">
                <a16:creationId xmlns:a16="http://schemas.microsoft.com/office/drawing/2014/main" id="{C07EE74D-A3A1-F53C-E8E4-90691EC1705A}"/>
              </a:ext>
            </a:extLst>
          </p:cNvPr>
          <p:cNvSpPr/>
          <p:nvPr/>
        </p:nvSpPr>
        <p:spPr>
          <a:xfrm>
            <a:off x="7923182" y="463073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NC St.</a:t>
            </a:r>
          </a:p>
        </p:txBody>
      </p:sp>
      <p:sp>
        <p:nvSpPr>
          <p:cNvPr id="4134" name="Rectangle 4133">
            <a:extLst>
              <a:ext uri="{FF2B5EF4-FFF2-40B4-BE49-F238E27FC236}">
                <a16:creationId xmlns:a16="http://schemas.microsoft.com/office/drawing/2014/main" id="{D2D084EB-0C13-1798-8CFF-A7B5679C4094}"/>
              </a:ext>
            </a:extLst>
          </p:cNvPr>
          <p:cNvSpPr/>
          <p:nvPr/>
        </p:nvSpPr>
        <p:spPr>
          <a:xfrm>
            <a:off x="2799356" y="27649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4135" name="Rectangle 4134">
            <a:extLst>
              <a:ext uri="{FF2B5EF4-FFF2-40B4-BE49-F238E27FC236}">
                <a16:creationId xmlns:a16="http://schemas.microsoft.com/office/drawing/2014/main" id="{904200C8-275F-36A5-B411-CFF2617792AA}"/>
              </a:ext>
            </a:extLst>
          </p:cNvPr>
          <p:cNvSpPr/>
          <p:nvPr/>
        </p:nvSpPr>
        <p:spPr>
          <a:xfrm>
            <a:off x="3445069" y="23676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Syracuse</a:t>
            </a:r>
          </a:p>
        </p:txBody>
      </p:sp>
      <p:sp>
        <p:nvSpPr>
          <p:cNvPr id="4136" name="Rectangle 4135">
            <a:extLst>
              <a:ext uri="{FF2B5EF4-FFF2-40B4-BE49-F238E27FC236}">
                <a16:creationId xmlns:a16="http://schemas.microsoft.com/office/drawing/2014/main" id="{61951682-525F-BF89-BC0A-098BF4D7B969}"/>
              </a:ext>
            </a:extLst>
          </p:cNvPr>
          <p:cNvSpPr/>
          <p:nvPr/>
        </p:nvSpPr>
        <p:spPr>
          <a:xfrm>
            <a:off x="2799355" y="96591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4137" name="Rectangle 4136">
            <a:extLst>
              <a:ext uri="{FF2B5EF4-FFF2-40B4-BE49-F238E27FC236}">
                <a16:creationId xmlns:a16="http://schemas.microsoft.com/office/drawing/2014/main" id="{E326504F-56CE-D3CB-85C2-2AC7347EF855}"/>
              </a:ext>
            </a:extLst>
          </p:cNvPr>
          <p:cNvSpPr/>
          <p:nvPr/>
        </p:nvSpPr>
        <p:spPr>
          <a:xfrm>
            <a:off x="2810740" y="4959777"/>
            <a:ext cx="98349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4138" name="Rectangle 4137">
            <a:extLst>
              <a:ext uri="{FF2B5EF4-FFF2-40B4-BE49-F238E27FC236}">
                <a16:creationId xmlns:a16="http://schemas.microsoft.com/office/drawing/2014/main" id="{4736B2B6-BF97-37D6-4916-A7064D0F83F3}"/>
              </a:ext>
            </a:extLst>
          </p:cNvPr>
          <p:cNvSpPr/>
          <p:nvPr/>
        </p:nvSpPr>
        <p:spPr>
          <a:xfrm>
            <a:off x="3383692" y="5057015"/>
            <a:ext cx="98349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4139" name="Rectangle 4138">
            <a:extLst>
              <a:ext uri="{FF2B5EF4-FFF2-40B4-BE49-F238E27FC236}">
                <a16:creationId xmlns:a16="http://schemas.microsoft.com/office/drawing/2014/main" id="{44E4637D-0DC4-75A0-1E80-4BB1CCECFB0C}"/>
              </a:ext>
            </a:extLst>
          </p:cNvPr>
          <p:cNvSpPr/>
          <p:nvPr/>
        </p:nvSpPr>
        <p:spPr>
          <a:xfrm>
            <a:off x="4066553" y="5649839"/>
            <a:ext cx="98349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4140" name="Rectangle 4139">
            <a:extLst>
              <a:ext uri="{FF2B5EF4-FFF2-40B4-BE49-F238E27FC236}">
                <a16:creationId xmlns:a16="http://schemas.microsoft.com/office/drawing/2014/main" id="{11441AC9-6436-2889-4637-05E166913F5A}"/>
              </a:ext>
            </a:extLst>
          </p:cNvPr>
          <p:cNvSpPr/>
          <p:nvPr/>
        </p:nvSpPr>
        <p:spPr>
          <a:xfrm>
            <a:off x="8485513" y="46738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4141" name="Rectangle 4140">
            <a:extLst>
              <a:ext uri="{FF2B5EF4-FFF2-40B4-BE49-F238E27FC236}">
                <a16:creationId xmlns:a16="http://schemas.microsoft.com/office/drawing/2014/main" id="{D7C5C9A2-944D-2648-09E1-6781581D773C}"/>
              </a:ext>
            </a:extLst>
          </p:cNvPr>
          <p:cNvSpPr/>
          <p:nvPr/>
        </p:nvSpPr>
        <p:spPr>
          <a:xfrm>
            <a:off x="2834624" y="5405836"/>
            <a:ext cx="772848" cy="212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Iowa St</a:t>
            </a:r>
          </a:p>
        </p:txBody>
      </p:sp>
      <p:sp>
        <p:nvSpPr>
          <p:cNvPr id="4142" name="Rectangle 4141">
            <a:extLst>
              <a:ext uri="{FF2B5EF4-FFF2-40B4-BE49-F238E27FC236}">
                <a16:creationId xmlns:a16="http://schemas.microsoft.com/office/drawing/2014/main" id="{FA18F677-F3E6-5FAC-D203-7B3C0D76E1AE}"/>
              </a:ext>
            </a:extLst>
          </p:cNvPr>
          <p:cNvSpPr/>
          <p:nvPr/>
        </p:nvSpPr>
        <p:spPr>
          <a:xfrm>
            <a:off x="8507721" y="363792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4143" name="Rectangle 4142">
            <a:extLst>
              <a:ext uri="{FF2B5EF4-FFF2-40B4-BE49-F238E27FC236}">
                <a16:creationId xmlns:a16="http://schemas.microsoft.com/office/drawing/2014/main" id="{036C333A-D6AE-025D-9518-485DB781E090}"/>
              </a:ext>
            </a:extLst>
          </p:cNvPr>
          <p:cNvSpPr/>
          <p:nvPr/>
        </p:nvSpPr>
        <p:spPr>
          <a:xfrm>
            <a:off x="7923181" y="106359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4144" name="Rectangle 4143">
            <a:extLst>
              <a:ext uri="{FF2B5EF4-FFF2-40B4-BE49-F238E27FC236}">
                <a16:creationId xmlns:a16="http://schemas.microsoft.com/office/drawing/2014/main" id="{E5D17A9A-C14D-4457-FC80-376B6762CCCD}"/>
              </a:ext>
            </a:extLst>
          </p:cNvPr>
          <p:cNvSpPr/>
          <p:nvPr/>
        </p:nvSpPr>
        <p:spPr>
          <a:xfrm>
            <a:off x="7285193" y="13214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4145" name="Rectangle 4144">
            <a:extLst>
              <a:ext uri="{FF2B5EF4-FFF2-40B4-BE49-F238E27FC236}">
                <a16:creationId xmlns:a16="http://schemas.microsoft.com/office/drawing/2014/main" id="{32BC98E6-99EB-A6FC-95C3-0C5DCDE9B6A6}"/>
              </a:ext>
            </a:extLst>
          </p:cNvPr>
          <p:cNvSpPr/>
          <p:nvPr/>
        </p:nvSpPr>
        <p:spPr>
          <a:xfrm>
            <a:off x="2833750" y="3611513"/>
            <a:ext cx="98349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4146" name="Rectangle 4145">
            <a:extLst>
              <a:ext uri="{FF2B5EF4-FFF2-40B4-BE49-F238E27FC236}">
                <a16:creationId xmlns:a16="http://schemas.microsoft.com/office/drawing/2014/main" id="{C483B2E5-2683-FD80-F13C-998894583975}"/>
              </a:ext>
            </a:extLst>
          </p:cNvPr>
          <p:cNvSpPr/>
          <p:nvPr/>
        </p:nvSpPr>
        <p:spPr>
          <a:xfrm>
            <a:off x="3347832" y="3711939"/>
            <a:ext cx="98349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4147" name="Rectangle 4146">
            <a:extLst>
              <a:ext uri="{FF2B5EF4-FFF2-40B4-BE49-F238E27FC236}">
                <a16:creationId xmlns:a16="http://schemas.microsoft.com/office/drawing/2014/main" id="{877C3ED9-BDAD-AA3B-93A1-4017FAFF8DC1}"/>
              </a:ext>
            </a:extLst>
          </p:cNvPr>
          <p:cNvSpPr/>
          <p:nvPr/>
        </p:nvSpPr>
        <p:spPr>
          <a:xfrm>
            <a:off x="2794977" y="203123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4148" name="Rectangle 4147">
            <a:extLst>
              <a:ext uri="{FF2B5EF4-FFF2-40B4-BE49-F238E27FC236}">
                <a16:creationId xmlns:a16="http://schemas.microsoft.com/office/drawing/2014/main" id="{C63F029D-1C28-B55C-7248-B1C648FB0BF6}"/>
              </a:ext>
            </a:extLst>
          </p:cNvPr>
          <p:cNvSpPr/>
          <p:nvPr/>
        </p:nvSpPr>
        <p:spPr>
          <a:xfrm>
            <a:off x="3391942" y="1941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4149" name="Rectangle 4148">
            <a:extLst>
              <a:ext uri="{FF2B5EF4-FFF2-40B4-BE49-F238E27FC236}">
                <a16:creationId xmlns:a16="http://schemas.microsoft.com/office/drawing/2014/main" id="{BB57DED0-A97B-9FE5-E642-C1C91DCE784F}"/>
              </a:ext>
            </a:extLst>
          </p:cNvPr>
          <p:cNvSpPr/>
          <p:nvPr/>
        </p:nvSpPr>
        <p:spPr>
          <a:xfrm>
            <a:off x="8502037" y="28726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4150" name="Rectangle 4149">
            <a:extLst>
              <a:ext uri="{FF2B5EF4-FFF2-40B4-BE49-F238E27FC236}">
                <a16:creationId xmlns:a16="http://schemas.microsoft.com/office/drawing/2014/main" id="{30F82322-BD36-9053-6F6E-AEF7F4909A29}"/>
              </a:ext>
            </a:extLst>
          </p:cNvPr>
          <p:cNvSpPr/>
          <p:nvPr/>
        </p:nvSpPr>
        <p:spPr>
          <a:xfrm>
            <a:off x="8408854" y="1589103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4151" name="Rectangle 4150">
            <a:extLst>
              <a:ext uri="{FF2B5EF4-FFF2-40B4-BE49-F238E27FC236}">
                <a16:creationId xmlns:a16="http://schemas.microsoft.com/office/drawing/2014/main" id="{E0A399D4-F118-DCFA-0361-93327CCD9288}"/>
              </a:ext>
            </a:extLst>
          </p:cNvPr>
          <p:cNvSpPr/>
          <p:nvPr/>
        </p:nvSpPr>
        <p:spPr>
          <a:xfrm>
            <a:off x="7718745" y="1931074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4152" name="Rectangle 4151">
            <a:extLst>
              <a:ext uri="{FF2B5EF4-FFF2-40B4-BE49-F238E27FC236}">
                <a16:creationId xmlns:a16="http://schemas.microsoft.com/office/drawing/2014/main" id="{7A486529-EBF7-A38A-0A8B-0EE0B5A62533}"/>
              </a:ext>
            </a:extLst>
          </p:cNvPr>
          <p:cNvSpPr/>
          <p:nvPr/>
        </p:nvSpPr>
        <p:spPr>
          <a:xfrm>
            <a:off x="2740367" y="605069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4153" name="Rectangle 4152">
            <a:extLst>
              <a:ext uri="{FF2B5EF4-FFF2-40B4-BE49-F238E27FC236}">
                <a16:creationId xmlns:a16="http://schemas.microsoft.com/office/drawing/2014/main" id="{F1CC0D6E-587F-42FD-9273-4E3164A10096}"/>
              </a:ext>
            </a:extLst>
          </p:cNvPr>
          <p:cNvSpPr/>
          <p:nvPr/>
        </p:nvSpPr>
        <p:spPr>
          <a:xfrm>
            <a:off x="3445069" y="595099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4154" name="Rectangle 4153">
            <a:extLst>
              <a:ext uri="{FF2B5EF4-FFF2-40B4-BE49-F238E27FC236}">
                <a16:creationId xmlns:a16="http://schemas.microsoft.com/office/drawing/2014/main" id="{D9BA633C-E5C7-0821-6F18-8E1C32137F7B}"/>
              </a:ext>
            </a:extLst>
          </p:cNvPr>
          <p:cNvSpPr/>
          <p:nvPr/>
        </p:nvSpPr>
        <p:spPr>
          <a:xfrm>
            <a:off x="8513436" y="556916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4156" name="Rectangle 4155">
            <a:extLst>
              <a:ext uri="{FF2B5EF4-FFF2-40B4-BE49-F238E27FC236}">
                <a16:creationId xmlns:a16="http://schemas.microsoft.com/office/drawing/2014/main" id="{8166D4F0-B492-017C-8BF2-43BEE54A4097}"/>
              </a:ext>
            </a:extLst>
          </p:cNvPr>
          <p:cNvSpPr/>
          <p:nvPr/>
        </p:nvSpPr>
        <p:spPr>
          <a:xfrm>
            <a:off x="2790014" y="157072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SFA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157" name="Rectangle 4156">
            <a:extLst>
              <a:ext uri="{FF2B5EF4-FFF2-40B4-BE49-F238E27FC236}">
                <a16:creationId xmlns:a16="http://schemas.microsoft.com/office/drawing/2014/main" id="{5930BBD8-6573-E9CB-827F-1ABCC47589C8}"/>
              </a:ext>
            </a:extLst>
          </p:cNvPr>
          <p:cNvSpPr/>
          <p:nvPr/>
        </p:nvSpPr>
        <p:spPr>
          <a:xfrm>
            <a:off x="2788061" y="40630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Memphis</a:t>
            </a:r>
          </a:p>
        </p:txBody>
      </p:sp>
      <p:sp>
        <p:nvSpPr>
          <p:cNvPr id="4158" name="Rectangle 4157">
            <a:extLst>
              <a:ext uri="{FF2B5EF4-FFF2-40B4-BE49-F238E27FC236}">
                <a16:creationId xmlns:a16="http://schemas.microsoft.com/office/drawing/2014/main" id="{EF2177C5-88F9-84E6-DE49-294FD11DFAAD}"/>
              </a:ext>
            </a:extLst>
          </p:cNvPr>
          <p:cNvSpPr/>
          <p:nvPr/>
        </p:nvSpPr>
        <p:spPr>
          <a:xfrm>
            <a:off x="2780522" y="5575159"/>
            <a:ext cx="98349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Saint Joseph</a:t>
            </a:r>
          </a:p>
        </p:txBody>
      </p:sp>
      <p:sp>
        <p:nvSpPr>
          <p:cNvPr id="4161" name="Rectangle 4160">
            <a:extLst>
              <a:ext uri="{FF2B5EF4-FFF2-40B4-BE49-F238E27FC236}">
                <a16:creationId xmlns:a16="http://schemas.microsoft.com/office/drawing/2014/main" id="{B48FA956-C1A5-0C2E-A226-6B60D15B5535}"/>
              </a:ext>
            </a:extLst>
          </p:cNvPr>
          <p:cNvSpPr/>
          <p:nvPr/>
        </p:nvSpPr>
        <p:spPr>
          <a:xfrm>
            <a:off x="2799359" y="2291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Dayton</a:t>
            </a:r>
          </a:p>
        </p:txBody>
      </p:sp>
      <p:sp>
        <p:nvSpPr>
          <p:cNvPr id="4162" name="Rectangle 4161">
            <a:extLst>
              <a:ext uri="{FF2B5EF4-FFF2-40B4-BE49-F238E27FC236}">
                <a16:creationId xmlns:a16="http://schemas.microsoft.com/office/drawing/2014/main" id="{5F55CA66-6D7A-7A81-C537-B6AE79A09AB6}"/>
              </a:ext>
            </a:extLst>
          </p:cNvPr>
          <p:cNvSpPr/>
          <p:nvPr/>
        </p:nvSpPr>
        <p:spPr>
          <a:xfrm>
            <a:off x="2799357" y="2925188"/>
            <a:ext cx="973857" cy="157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4163" name="Rectangle 4162">
            <a:extLst>
              <a:ext uri="{FF2B5EF4-FFF2-40B4-BE49-F238E27FC236}">
                <a16:creationId xmlns:a16="http://schemas.microsoft.com/office/drawing/2014/main" id="{28D94CC2-586C-BB3A-4852-77CCC6E6B2D1}"/>
              </a:ext>
            </a:extLst>
          </p:cNvPr>
          <p:cNvSpPr/>
          <p:nvPr/>
        </p:nvSpPr>
        <p:spPr>
          <a:xfrm>
            <a:off x="8356733" y="1406160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4164" name="Rectangle 4163">
            <a:extLst>
              <a:ext uri="{FF2B5EF4-FFF2-40B4-BE49-F238E27FC236}">
                <a16:creationId xmlns:a16="http://schemas.microsoft.com/office/drawing/2014/main" id="{5BCE24B7-5B05-BB8E-16F8-F3E63667F58A}"/>
              </a:ext>
            </a:extLst>
          </p:cNvPr>
          <p:cNvSpPr/>
          <p:nvPr/>
        </p:nvSpPr>
        <p:spPr>
          <a:xfrm>
            <a:off x="8366480" y="2069242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4165" name="Rectangle 4164">
            <a:extLst>
              <a:ext uri="{FF2B5EF4-FFF2-40B4-BE49-F238E27FC236}">
                <a16:creationId xmlns:a16="http://schemas.microsoft.com/office/drawing/2014/main" id="{091E49E0-FB83-AAB1-8FD9-3D1E1B8BB82D}"/>
              </a:ext>
            </a:extLst>
          </p:cNvPr>
          <p:cNvSpPr/>
          <p:nvPr/>
        </p:nvSpPr>
        <p:spPr>
          <a:xfrm>
            <a:off x="5254763" y="198456"/>
            <a:ext cx="1629513" cy="4484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5-35 RIGHT</a:t>
            </a:r>
          </a:p>
        </p:txBody>
      </p:sp>
    </p:spTree>
    <p:extLst>
      <p:ext uri="{BB962C8B-B14F-4D97-AF65-F5344CB8AC3E}">
        <p14:creationId xmlns:p14="http://schemas.microsoft.com/office/powerpoint/2010/main" val="2751858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3243</TotalTime>
  <Words>4525</Words>
  <Application>Microsoft Office PowerPoint</Application>
  <PresentationFormat>Widescreen</PresentationFormat>
  <Paragraphs>3199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Frederick</dc:creator>
  <cp:lastModifiedBy>Nicholas Frederick</cp:lastModifiedBy>
  <cp:revision>16</cp:revision>
  <dcterms:created xsi:type="dcterms:W3CDTF">2023-10-05T05:47:20Z</dcterms:created>
  <dcterms:modified xsi:type="dcterms:W3CDTF">2023-11-30T08:19:33Z</dcterms:modified>
</cp:coreProperties>
</file>