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57" r:id="rId17"/>
    <p:sldId id="258" r:id="rId18"/>
    <p:sldId id="259" r:id="rId19"/>
    <p:sldId id="260" r:id="rId20"/>
    <p:sldId id="261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19568-3BB9-7B40-CCB1-EEA772394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F0773-6CF4-831E-A9B5-10D43CE72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6C9A-13A3-DC84-1A43-ACD556ACB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21E2-6EC5-4DAF-A049-211E2EF1D40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91175-D9C9-D63C-DC39-FF5061B91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6DDD4-9309-B990-63A8-24486958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2047-4D82-4849-843F-10A11C2F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7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D15F2-B1BE-9347-02CB-DA0470AB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27979-7ABA-D3ED-6B03-D696A6A80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BD36D-8EB2-1E20-EB15-D0692954D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21E2-6EC5-4DAF-A049-211E2EF1D40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6DD73-6474-6B83-FB60-A6F7DB9F8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B986F-6637-9FBA-1377-D1EFD474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2047-4D82-4849-843F-10A11C2F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2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6541AF-F7F5-29B2-D594-6D3DEFD04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2AE4EF-09A0-A496-7761-DA43B559C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47407-3AAD-43C2-5ED9-C5ADDAF9D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21E2-6EC5-4DAF-A049-211E2EF1D40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2384E-B17A-8097-9EFB-67C87C249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1CDDB-25D6-C708-7F7A-A9B95B27E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2047-4D82-4849-843F-10A11C2F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51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FCA19-B4F2-4A9D-6D47-97EAA3E64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B0731-C35F-73E6-EF7B-56ED06FFB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0BEF2-D52B-2383-1FB5-104C8FC1C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21E2-6EC5-4DAF-A049-211E2EF1D40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18B2F-152B-7689-56D7-FEB8FDB23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EAFAD-CC70-24F5-0324-25172289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2047-4D82-4849-843F-10A11C2F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16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6DD62-E7EE-1D37-2BF8-262F784C6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7ABB3-C0CF-D587-C647-3FE02DBE1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DBFAA-A49F-B274-C9EE-8AC79D27D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21E2-6EC5-4DAF-A049-211E2EF1D40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106E4-3160-37CC-FFB6-4EA046A1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0BD8D-2173-9412-A836-452268EB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2047-4D82-4849-843F-10A11C2F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2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F8A4A-A9E9-7A9D-0611-5D1CA4E1B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C48D6-B6FA-66C8-7BBD-3C9E7468F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3C3F3-E01B-D7DD-5D5A-F3D68464C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1EAE9-A274-0441-9B8D-890FC777F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21E2-6EC5-4DAF-A049-211E2EF1D40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DF855-7413-B75B-B165-5155F2075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84E20-CF76-D716-AE9C-A8E2FE229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2047-4D82-4849-843F-10A11C2F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1FB89-0AE6-ECFA-A718-713813111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24216-E9EA-E50B-ADF0-2EA47EB20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2926F-E0C0-21A5-DA6C-8A7AFC534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B689D7-3F88-1AEF-73D9-445CA1320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5D11A7-2C43-8D8B-CA60-30ADE7923B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06DBB3-2DF2-22BC-331B-88B1BCE7C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21E2-6EC5-4DAF-A049-211E2EF1D40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C4B9D5-8FB8-5C1F-7408-B2CB5215E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8870A9-B577-57F0-29BA-9426A109A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2047-4D82-4849-843F-10A11C2F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3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C3B39-BCA0-8D99-B6DA-C173C7346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6A12BB-45C0-C6C7-8C1C-D5DAADF5B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21E2-6EC5-4DAF-A049-211E2EF1D40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FE4A1-2F24-645E-8E3B-95A32AAB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219AAB-264F-EDB8-AD71-CFAEC31F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2047-4D82-4849-843F-10A11C2F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3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8D0BFB-8334-0832-957D-854BABFD0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21E2-6EC5-4DAF-A049-211E2EF1D40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06670-7B9F-4FAD-36B8-CCF43E8C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80431-3302-0504-A183-9007E2EC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2047-4D82-4849-843F-10A11C2F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5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B7652-940D-C54B-8A4D-C75F05C04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640F5-1FD6-8AE9-D2CF-A1C022AE2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812FC-F2F5-95AD-A183-5AF6A18AF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3E77F-9A20-02AB-F812-2D5A33ABB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21E2-6EC5-4DAF-A049-211E2EF1D40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19186-5170-296D-6F3D-2C4039262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ED172-9966-A717-8010-01FA67AC4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2047-4D82-4849-843F-10A11C2F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2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6168B-ACEF-C3A9-1D96-3E2F61DC5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9E68B9-29A3-7A53-E786-9E8F97EFE2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61C9C-4431-F5F4-CFE4-5F3A235E3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537F4-39CC-3D48-BAF3-6EC29B69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21E2-6EC5-4DAF-A049-211E2EF1D40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85301-78A1-18AB-C762-CDA353997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FD5DB-B30D-8BC4-8CCA-95DB3F9A2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2047-4D82-4849-843F-10A11C2F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D78FD6-7E6E-13FE-0A45-8004D605A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95946-8998-8951-D97E-38A03DECF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8A68A-C315-3C52-560E-F1C40670C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C21E2-6EC5-4DAF-A049-211E2EF1D40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C8AE0-EFFC-7A82-5CA5-3E6AD96E8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8DA96-C415-4000-EC34-DF28B1E6E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A2047-4D82-4849-843F-10A11C2F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04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creen shot 2013-03-17 at 6.40.00 PM">
            <a:extLst>
              <a:ext uri="{FF2B5EF4-FFF2-40B4-BE49-F238E27FC236}">
                <a16:creationId xmlns:a16="http://schemas.microsoft.com/office/drawing/2014/main" id="{13FDBB84-2C88-EF04-3E15-F3DFE192E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28600"/>
            <a:ext cx="85725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35C7E1E-DC35-D504-8FD5-B0E294B65F8C}"/>
              </a:ext>
            </a:extLst>
          </p:cNvPr>
          <p:cNvSpPr/>
          <p:nvPr/>
        </p:nvSpPr>
        <p:spPr>
          <a:xfrm>
            <a:off x="2984937" y="1250731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E0AE6D-6BC6-4FDF-B394-C6E7611636A7}"/>
              </a:ext>
            </a:extLst>
          </p:cNvPr>
          <p:cNvSpPr/>
          <p:nvPr/>
        </p:nvSpPr>
        <p:spPr>
          <a:xfrm>
            <a:off x="3636579" y="1329558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637540-0D2A-C3E1-1766-91D72B20B770}"/>
              </a:ext>
            </a:extLst>
          </p:cNvPr>
          <p:cNvSpPr/>
          <p:nvPr/>
        </p:nvSpPr>
        <p:spPr>
          <a:xfrm>
            <a:off x="4766441" y="2212428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187F0A-71CE-7E17-BC18-C6091B221706}"/>
              </a:ext>
            </a:extLst>
          </p:cNvPr>
          <p:cNvSpPr/>
          <p:nvPr/>
        </p:nvSpPr>
        <p:spPr>
          <a:xfrm>
            <a:off x="5460124" y="2622331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271816-EC9D-D61A-639B-431AB56571EE}"/>
              </a:ext>
            </a:extLst>
          </p:cNvPr>
          <p:cNvSpPr/>
          <p:nvPr/>
        </p:nvSpPr>
        <p:spPr>
          <a:xfrm>
            <a:off x="8408276" y="3920358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8F4DD7-2459-72C7-078B-381963048AB1}"/>
              </a:ext>
            </a:extLst>
          </p:cNvPr>
          <p:cNvSpPr/>
          <p:nvPr/>
        </p:nvSpPr>
        <p:spPr>
          <a:xfrm>
            <a:off x="7819697" y="3999185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AD9506-620D-9C01-72AE-FB96F8663EEC}"/>
              </a:ext>
            </a:extLst>
          </p:cNvPr>
          <p:cNvSpPr/>
          <p:nvPr/>
        </p:nvSpPr>
        <p:spPr>
          <a:xfrm>
            <a:off x="7168055" y="4309241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Indiana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B670A5-7981-5931-E582-711F3DBEFF2B}"/>
              </a:ext>
            </a:extLst>
          </p:cNvPr>
          <p:cNvSpPr/>
          <p:nvPr/>
        </p:nvSpPr>
        <p:spPr>
          <a:xfrm>
            <a:off x="6558455" y="5176345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Indiana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DF44F4-8BAA-68B2-C492-8EC75414C9F7}"/>
              </a:ext>
            </a:extLst>
          </p:cNvPr>
          <p:cNvSpPr/>
          <p:nvPr/>
        </p:nvSpPr>
        <p:spPr>
          <a:xfrm>
            <a:off x="5985641" y="4742793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Indiana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EFBCC9-1205-2EB8-3909-AD4F945C7BA4}"/>
              </a:ext>
            </a:extLst>
          </p:cNvPr>
          <p:cNvSpPr/>
          <p:nvPr/>
        </p:nvSpPr>
        <p:spPr>
          <a:xfrm>
            <a:off x="5659820" y="3603734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0000"/>
                </a:solidFill>
              </a:rPr>
              <a:t>Indiana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85ADEC-E128-07C6-52C5-813A8CE8B519}"/>
              </a:ext>
            </a:extLst>
          </p:cNvPr>
          <p:cNvSpPr/>
          <p:nvPr/>
        </p:nvSpPr>
        <p:spPr>
          <a:xfrm>
            <a:off x="2984936" y="1671145"/>
            <a:ext cx="772509" cy="178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Colorado St.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C323F2-459A-BFF4-F496-840B7E99CFEB}"/>
              </a:ext>
            </a:extLst>
          </p:cNvPr>
          <p:cNvSpPr/>
          <p:nvPr/>
        </p:nvSpPr>
        <p:spPr>
          <a:xfrm>
            <a:off x="4233695" y="1650125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E89CA4-3295-9CB1-4A09-0690D1FE25AF}"/>
              </a:ext>
            </a:extLst>
          </p:cNvPr>
          <p:cNvSpPr/>
          <p:nvPr/>
        </p:nvSpPr>
        <p:spPr>
          <a:xfrm>
            <a:off x="2995446" y="1834057"/>
            <a:ext cx="819809" cy="178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Oklahoma St.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0C1C4E-E8B0-7A2E-69DF-CE4C8D5B4869}"/>
              </a:ext>
            </a:extLst>
          </p:cNvPr>
          <p:cNvSpPr/>
          <p:nvPr/>
        </p:nvSpPr>
        <p:spPr>
          <a:xfrm>
            <a:off x="2984935" y="2280748"/>
            <a:ext cx="725215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Saint Louis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207BF5-E773-3AB7-FF7F-293697BD59B7}"/>
              </a:ext>
            </a:extLst>
          </p:cNvPr>
          <p:cNvSpPr/>
          <p:nvPr/>
        </p:nvSpPr>
        <p:spPr>
          <a:xfrm>
            <a:off x="3563006" y="2180900"/>
            <a:ext cx="725215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Saint Louis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C15D3B-1A01-386C-0D2C-E4716100FBD6}"/>
              </a:ext>
            </a:extLst>
          </p:cNvPr>
          <p:cNvSpPr/>
          <p:nvPr/>
        </p:nvSpPr>
        <p:spPr>
          <a:xfrm>
            <a:off x="2984934" y="2522487"/>
            <a:ext cx="725215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Saint Mary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DFCD60-BFCF-99DA-770C-3BAD5DEEF350}"/>
              </a:ext>
            </a:extLst>
          </p:cNvPr>
          <p:cNvSpPr/>
          <p:nvPr/>
        </p:nvSpPr>
        <p:spPr>
          <a:xfrm>
            <a:off x="2948150" y="296918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DCBA88-92A6-C693-8181-BCFD728C55F1}"/>
              </a:ext>
            </a:extLst>
          </p:cNvPr>
          <p:cNvSpPr/>
          <p:nvPr/>
        </p:nvSpPr>
        <p:spPr>
          <a:xfrm>
            <a:off x="2984934" y="314260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2D8793-220C-6786-97A3-F4BE3A707C91}"/>
              </a:ext>
            </a:extLst>
          </p:cNvPr>
          <p:cNvSpPr/>
          <p:nvPr/>
        </p:nvSpPr>
        <p:spPr>
          <a:xfrm>
            <a:off x="2948150" y="355250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7E6A6A-3225-63FB-9F34-CAC55ED81910}"/>
              </a:ext>
            </a:extLst>
          </p:cNvPr>
          <p:cNvSpPr/>
          <p:nvPr/>
        </p:nvSpPr>
        <p:spPr>
          <a:xfrm>
            <a:off x="3492060" y="348419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82EB6-184F-5F83-F637-7975BD6626C4}"/>
              </a:ext>
            </a:extLst>
          </p:cNvPr>
          <p:cNvSpPr/>
          <p:nvPr/>
        </p:nvSpPr>
        <p:spPr>
          <a:xfrm>
            <a:off x="3492060" y="263024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FCA041-C495-62F5-32C2-34EE324969E1}"/>
              </a:ext>
            </a:extLst>
          </p:cNvPr>
          <p:cNvSpPr/>
          <p:nvPr/>
        </p:nvSpPr>
        <p:spPr>
          <a:xfrm>
            <a:off x="4018232" y="321615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06DF48-9378-FFBC-7BCB-05C4D77E4A62}"/>
              </a:ext>
            </a:extLst>
          </p:cNvPr>
          <p:cNvSpPr/>
          <p:nvPr/>
        </p:nvSpPr>
        <p:spPr>
          <a:xfrm>
            <a:off x="2911363" y="390461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3237B3-B5DA-580C-8C20-21066A27E9D6}"/>
              </a:ext>
            </a:extLst>
          </p:cNvPr>
          <p:cNvSpPr/>
          <p:nvPr/>
        </p:nvSpPr>
        <p:spPr>
          <a:xfrm>
            <a:off x="2911362" y="434079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Pittsburgh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0EFD16-1456-A577-DAC6-8955A7EA3D20}"/>
              </a:ext>
            </a:extLst>
          </p:cNvPr>
          <p:cNvSpPr/>
          <p:nvPr/>
        </p:nvSpPr>
        <p:spPr>
          <a:xfrm>
            <a:off x="3442134" y="400445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FF0A00F-74E0-2A9B-0120-7A8C8D91C2F7}"/>
              </a:ext>
            </a:extLst>
          </p:cNvPr>
          <p:cNvSpPr/>
          <p:nvPr/>
        </p:nvSpPr>
        <p:spPr>
          <a:xfrm>
            <a:off x="2911361" y="449847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675989D-9C75-D75C-221C-443FE51279BF}"/>
              </a:ext>
            </a:extLst>
          </p:cNvPr>
          <p:cNvSpPr/>
          <p:nvPr/>
        </p:nvSpPr>
        <p:spPr>
          <a:xfrm>
            <a:off x="2932379" y="493465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Kansas St.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574F355-9392-8DCA-F10A-8AD43729B9A5}"/>
              </a:ext>
            </a:extLst>
          </p:cNvPr>
          <p:cNvSpPr/>
          <p:nvPr/>
        </p:nvSpPr>
        <p:spPr>
          <a:xfrm>
            <a:off x="3492060" y="484927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0451D8B-E456-82D8-3302-0212E4DE6871}"/>
              </a:ext>
            </a:extLst>
          </p:cNvPr>
          <p:cNvSpPr/>
          <p:nvPr/>
        </p:nvSpPr>
        <p:spPr>
          <a:xfrm>
            <a:off x="4011000" y="429543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78A3B6-D26C-1BE5-150A-4A7F331D36DB}"/>
              </a:ext>
            </a:extLst>
          </p:cNvPr>
          <p:cNvSpPr/>
          <p:nvPr/>
        </p:nvSpPr>
        <p:spPr>
          <a:xfrm>
            <a:off x="2872932" y="517634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C44129-4FF9-049E-84A7-0720D41B8A42}"/>
              </a:ext>
            </a:extLst>
          </p:cNvPr>
          <p:cNvSpPr/>
          <p:nvPr/>
        </p:nvSpPr>
        <p:spPr>
          <a:xfrm>
            <a:off x="2890340" y="562437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New Mexico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F4DB0B-D4FB-B75B-24AE-1BCA3F93AE46}"/>
              </a:ext>
            </a:extLst>
          </p:cNvPr>
          <p:cNvSpPr/>
          <p:nvPr/>
        </p:nvSpPr>
        <p:spPr>
          <a:xfrm>
            <a:off x="2872932" y="578075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Iowa St.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95632CE-DA4E-E9FA-0087-72777FD4D3A2}"/>
              </a:ext>
            </a:extLst>
          </p:cNvPr>
          <p:cNvSpPr/>
          <p:nvPr/>
        </p:nvSpPr>
        <p:spPr>
          <a:xfrm>
            <a:off x="2948149" y="621298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600076-66CD-CD52-0547-20FC123D8AD9}"/>
              </a:ext>
            </a:extLst>
          </p:cNvPr>
          <p:cNvSpPr/>
          <p:nvPr/>
        </p:nvSpPr>
        <p:spPr>
          <a:xfrm>
            <a:off x="3426368" y="531564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690970-EEEE-F570-0A78-22E7C22C0724}"/>
              </a:ext>
            </a:extLst>
          </p:cNvPr>
          <p:cNvSpPr/>
          <p:nvPr/>
        </p:nvSpPr>
        <p:spPr>
          <a:xfrm>
            <a:off x="3528847" y="614996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B39AEA9-0BF9-3988-8945-FED119E162E3}"/>
              </a:ext>
            </a:extLst>
          </p:cNvPr>
          <p:cNvSpPr/>
          <p:nvPr/>
        </p:nvSpPr>
        <p:spPr>
          <a:xfrm>
            <a:off x="4018232" y="588201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EB74437-CCEE-075A-8AE3-D7710E6DEE7F}"/>
              </a:ext>
            </a:extLst>
          </p:cNvPr>
          <p:cNvSpPr/>
          <p:nvPr/>
        </p:nvSpPr>
        <p:spPr>
          <a:xfrm>
            <a:off x="4715693" y="516001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3C52BF0-9645-7387-AC39-BF00D492C2B5}"/>
              </a:ext>
            </a:extLst>
          </p:cNvPr>
          <p:cNvSpPr/>
          <p:nvPr/>
        </p:nvSpPr>
        <p:spPr>
          <a:xfrm>
            <a:off x="8471339" y="1227093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34FA3FA-FEBB-111D-32E5-D3F89EBB9E2F}"/>
              </a:ext>
            </a:extLst>
          </p:cNvPr>
          <p:cNvSpPr/>
          <p:nvPr/>
        </p:nvSpPr>
        <p:spPr>
          <a:xfrm>
            <a:off x="7819697" y="1345334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9DD6E1-32FB-10BA-86DF-E34AC414ED5B}"/>
              </a:ext>
            </a:extLst>
          </p:cNvPr>
          <p:cNvSpPr/>
          <p:nvPr/>
        </p:nvSpPr>
        <p:spPr>
          <a:xfrm>
            <a:off x="8225331" y="1692165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49775A5-A94C-67D5-5D42-D303A38B3973}"/>
              </a:ext>
            </a:extLst>
          </p:cNvPr>
          <p:cNvSpPr/>
          <p:nvPr/>
        </p:nvSpPr>
        <p:spPr>
          <a:xfrm>
            <a:off x="8288394" y="1834057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VCU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82F9E9-680E-E1E0-7A66-236106287108}"/>
              </a:ext>
            </a:extLst>
          </p:cNvPr>
          <p:cNvSpPr/>
          <p:nvPr/>
        </p:nvSpPr>
        <p:spPr>
          <a:xfrm>
            <a:off x="8288393" y="2267609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B15DC84-AF52-DBA4-51D1-0F444698AA5C}"/>
              </a:ext>
            </a:extLst>
          </p:cNvPr>
          <p:cNvSpPr/>
          <p:nvPr/>
        </p:nvSpPr>
        <p:spPr>
          <a:xfrm>
            <a:off x="7716565" y="2188781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B1EBE7D-2663-7EEF-18C1-90787E294DE3}"/>
              </a:ext>
            </a:extLst>
          </p:cNvPr>
          <p:cNvSpPr/>
          <p:nvPr/>
        </p:nvSpPr>
        <p:spPr>
          <a:xfrm>
            <a:off x="7050143" y="1675095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4560669-241A-09D7-966D-FC6499C53301}"/>
              </a:ext>
            </a:extLst>
          </p:cNvPr>
          <p:cNvSpPr/>
          <p:nvPr/>
        </p:nvSpPr>
        <p:spPr>
          <a:xfrm>
            <a:off x="8225331" y="2526434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Minnesota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4CD3B04-1AE2-5326-FFB9-7E3AFF62CC61}"/>
              </a:ext>
            </a:extLst>
          </p:cNvPr>
          <p:cNvSpPr/>
          <p:nvPr/>
        </p:nvSpPr>
        <p:spPr>
          <a:xfrm>
            <a:off x="8246353" y="3007303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F5EEC5-EA11-4754-9B65-AC4BFC44C268}"/>
              </a:ext>
            </a:extLst>
          </p:cNvPr>
          <p:cNvSpPr/>
          <p:nvPr/>
        </p:nvSpPr>
        <p:spPr>
          <a:xfrm>
            <a:off x="7636752" y="2636770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35F86C9-88BD-A50C-4A3D-9A8DAA2C48DE}"/>
              </a:ext>
            </a:extLst>
          </p:cNvPr>
          <p:cNvSpPr/>
          <p:nvPr/>
        </p:nvSpPr>
        <p:spPr>
          <a:xfrm>
            <a:off x="8288392" y="3557752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Georgetown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98968F-03F5-39B8-64D7-E6E837ADB073}"/>
              </a:ext>
            </a:extLst>
          </p:cNvPr>
          <p:cNvSpPr/>
          <p:nvPr/>
        </p:nvSpPr>
        <p:spPr>
          <a:xfrm>
            <a:off x="8262118" y="3132711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San Diego State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1457258-7413-E830-8ACD-F207344DB10F}"/>
              </a:ext>
            </a:extLst>
          </p:cNvPr>
          <p:cNvSpPr/>
          <p:nvPr/>
        </p:nvSpPr>
        <p:spPr>
          <a:xfrm>
            <a:off x="7665325" y="3471046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Georgetown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AC00300-0EF3-31CB-3F20-D66FCB64C0AC}"/>
              </a:ext>
            </a:extLst>
          </p:cNvPr>
          <p:cNvSpPr/>
          <p:nvPr/>
        </p:nvSpPr>
        <p:spPr>
          <a:xfrm>
            <a:off x="7050142" y="3218790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002562B-7CEC-0BF1-CDE2-54EBC9B86B78}"/>
              </a:ext>
            </a:extLst>
          </p:cNvPr>
          <p:cNvSpPr/>
          <p:nvPr/>
        </p:nvSpPr>
        <p:spPr>
          <a:xfrm>
            <a:off x="6413120" y="2209802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Florida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EA28FA1-B2C9-5035-2166-5AD8AE43F7C5}"/>
              </a:ext>
            </a:extLst>
          </p:cNvPr>
          <p:cNvSpPr/>
          <p:nvPr/>
        </p:nvSpPr>
        <p:spPr>
          <a:xfrm>
            <a:off x="8405318" y="6209680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4BD9D91-B070-3E0F-C303-2CA93435F573}"/>
              </a:ext>
            </a:extLst>
          </p:cNvPr>
          <p:cNvSpPr/>
          <p:nvPr/>
        </p:nvSpPr>
        <p:spPr>
          <a:xfrm>
            <a:off x="8405318" y="5785477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Illinois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C92AC9B-FF77-DA97-890A-97F82F078F9C}"/>
              </a:ext>
            </a:extLst>
          </p:cNvPr>
          <p:cNvSpPr/>
          <p:nvPr/>
        </p:nvSpPr>
        <p:spPr>
          <a:xfrm>
            <a:off x="7819697" y="6130852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B0574D6-D259-45E6-D7FB-59066A6DD7E2}"/>
              </a:ext>
            </a:extLst>
          </p:cNvPr>
          <p:cNvSpPr/>
          <p:nvPr/>
        </p:nvSpPr>
        <p:spPr>
          <a:xfrm>
            <a:off x="8429297" y="5176345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6CA26E1-AA72-E35E-8059-9924E75D97A9}"/>
              </a:ext>
            </a:extLst>
          </p:cNvPr>
          <p:cNvSpPr/>
          <p:nvPr/>
        </p:nvSpPr>
        <p:spPr>
          <a:xfrm>
            <a:off x="8440788" y="5673656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Marquette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741D890-304E-854F-B654-B953C238FE61}"/>
              </a:ext>
            </a:extLst>
          </p:cNvPr>
          <p:cNvSpPr/>
          <p:nvPr/>
        </p:nvSpPr>
        <p:spPr>
          <a:xfrm>
            <a:off x="7799987" y="5314023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Marquette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7A9B1EE-690E-0C23-21E5-3A2103516B64}"/>
              </a:ext>
            </a:extLst>
          </p:cNvPr>
          <p:cNvSpPr/>
          <p:nvPr/>
        </p:nvSpPr>
        <p:spPr>
          <a:xfrm>
            <a:off x="7210097" y="5859581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Miami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6CF5F11-B894-786E-9E40-23E66F3BC154}"/>
              </a:ext>
            </a:extLst>
          </p:cNvPr>
          <p:cNvSpPr/>
          <p:nvPr/>
        </p:nvSpPr>
        <p:spPr>
          <a:xfrm>
            <a:off x="8371498" y="4961993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F670DA5-5C07-8B46-D99B-37CC1694B50D}"/>
              </a:ext>
            </a:extLst>
          </p:cNvPr>
          <p:cNvSpPr/>
          <p:nvPr/>
        </p:nvSpPr>
        <p:spPr>
          <a:xfrm>
            <a:off x="8413536" y="4521133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UNLV</a:t>
            </a:r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2E508939-0294-B783-5674-8DED11ECE075}"/>
              </a:ext>
            </a:extLst>
          </p:cNvPr>
          <p:cNvSpPr/>
          <p:nvPr/>
        </p:nvSpPr>
        <p:spPr>
          <a:xfrm>
            <a:off x="7773053" y="4851864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5E4536F5-4F1A-01EC-AA99-A85EF280CF6F}"/>
              </a:ext>
            </a:extLst>
          </p:cNvPr>
          <p:cNvSpPr/>
          <p:nvPr/>
        </p:nvSpPr>
        <p:spPr>
          <a:xfrm>
            <a:off x="8067673" y="4366633"/>
            <a:ext cx="1088481" cy="1236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North Carolina St.</a:t>
            </a:r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65378B78-ECCD-97CF-104C-1F0B9D068348}"/>
              </a:ext>
            </a:extLst>
          </p:cNvPr>
          <p:cNvSpPr/>
          <p:nvPr/>
        </p:nvSpPr>
        <p:spPr>
          <a:xfrm>
            <a:off x="5254763" y="242306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2-42 RIGHT</a:t>
            </a:r>
          </a:p>
        </p:txBody>
      </p:sp>
    </p:spTree>
    <p:extLst>
      <p:ext uri="{BB962C8B-B14F-4D97-AF65-F5344CB8AC3E}">
        <p14:creationId xmlns:p14="http://schemas.microsoft.com/office/powerpoint/2010/main" val="3996878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2014 NCAA Men's Basketball Tournament Bracket – Cardinal Sports Zone">
            <a:extLst>
              <a:ext uri="{FF2B5EF4-FFF2-40B4-BE49-F238E27FC236}">
                <a16:creationId xmlns:a16="http://schemas.microsoft.com/office/drawing/2014/main" id="{B31961BF-D255-096A-1F1D-795C8A968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0"/>
            <a:ext cx="88852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9CC8712-9345-0899-E011-D4C68290193F}"/>
              </a:ext>
            </a:extLst>
          </p:cNvPr>
          <p:cNvSpPr/>
          <p:nvPr/>
        </p:nvSpPr>
        <p:spPr>
          <a:xfrm>
            <a:off x="5281243" y="0"/>
            <a:ext cx="1629513" cy="44143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6-40 RIGHT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0541A4-4260-F43A-0E1E-E7CCDE896442}"/>
              </a:ext>
            </a:extLst>
          </p:cNvPr>
          <p:cNvSpPr/>
          <p:nvPr/>
        </p:nvSpPr>
        <p:spPr>
          <a:xfrm>
            <a:off x="2799359" y="22913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Ohio State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F06594-E7C0-AA77-C46B-6C465AE1970F}"/>
              </a:ext>
            </a:extLst>
          </p:cNvPr>
          <p:cNvSpPr/>
          <p:nvPr/>
        </p:nvSpPr>
        <p:spPr>
          <a:xfrm>
            <a:off x="3424725" y="239117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Ohio 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3499DA-E52B-E074-8F48-77EBB4C7D8CD}"/>
              </a:ext>
            </a:extLst>
          </p:cNvPr>
          <p:cNvSpPr/>
          <p:nvPr/>
        </p:nvSpPr>
        <p:spPr>
          <a:xfrm>
            <a:off x="4039580" y="294296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Ohio State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02CC72-5291-C220-4342-C1AF91D73393}"/>
              </a:ext>
            </a:extLst>
          </p:cNvPr>
          <p:cNvSpPr/>
          <p:nvPr/>
        </p:nvSpPr>
        <p:spPr>
          <a:xfrm>
            <a:off x="5661652" y="349206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Ohio State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19B403-C4B4-3355-3541-C104396D3177}"/>
              </a:ext>
            </a:extLst>
          </p:cNvPr>
          <p:cNvSpPr/>
          <p:nvPr/>
        </p:nvSpPr>
        <p:spPr>
          <a:xfrm>
            <a:off x="5435680" y="246999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Ohio State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7902E7-773F-B746-44D9-2AA79D045F8F}"/>
              </a:ext>
            </a:extLst>
          </p:cNvPr>
          <p:cNvSpPr/>
          <p:nvPr/>
        </p:nvSpPr>
        <p:spPr>
          <a:xfrm>
            <a:off x="4705211" y="200491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Ohio State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F412A4-0562-4AE3-9B74-C0F14E942769}"/>
              </a:ext>
            </a:extLst>
          </p:cNvPr>
          <p:cNvSpPr/>
          <p:nvPr/>
        </p:nvSpPr>
        <p:spPr>
          <a:xfrm>
            <a:off x="6535845" y="196675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Arizona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694E1C-5610-0C85-7FA1-A19CC6F82BD6}"/>
              </a:ext>
            </a:extLst>
          </p:cNvPr>
          <p:cNvSpPr/>
          <p:nvPr/>
        </p:nvSpPr>
        <p:spPr>
          <a:xfrm>
            <a:off x="5963031" y="458517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Arizona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4FB476-001C-7CCD-1B81-DF43EC52D006}"/>
              </a:ext>
            </a:extLst>
          </p:cNvPr>
          <p:cNvSpPr/>
          <p:nvPr/>
        </p:nvSpPr>
        <p:spPr>
          <a:xfrm>
            <a:off x="7261059" y="135324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796889-2106-ECEC-8981-08E2ED76DEBB}"/>
              </a:ext>
            </a:extLst>
          </p:cNvPr>
          <p:cNvSpPr/>
          <p:nvPr/>
        </p:nvSpPr>
        <p:spPr>
          <a:xfrm>
            <a:off x="7896935" y="102216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62A5EA-7B1C-CDDA-EF15-A974D79AA89C}"/>
              </a:ext>
            </a:extLst>
          </p:cNvPr>
          <p:cNvSpPr/>
          <p:nvPr/>
        </p:nvSpPr>
        <p:spPr>
          <a:xfrm>
            <a:off x="8485514" y="93219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EC751A-C42D-CEA6-70BE-E1590B01A6A0}"/>
              </a:ext>
            </a:extLst>
          </p:cNvPr>
          <p:cNvSpPr/>
          <p:nvPr/>
        </p:nvSpPr>
        <p:spPr>
          <a:xfrm>
            <a:off x="2799358" y="95911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92AE23-7448-1C26-68F3-1E54AA0D9FED}"/>
              </a:ext>
            </a:extLst>
          </p:cNvPr>
          <p:cNvSpPr/>
          <p:nvPr/>
        </p:nvSpPr>
        <p:spPr>
          <a:xfrm>
            <a:off x="3387937" y="105895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B0094B-0091-1CF8-1E40-5AD64849F829}"/>
              </a:ext>
            </a:extLst>
          </p:cNvPr>
          <p:cNvSpPr/>
          <p:nvPr/>
        </p:nvSpPr>
        <p:spPr>
          <a:xfrm>
            <a:off x="3984293" y="137032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3A1D3C-7389-F542-9EB1-423D68B4C513}"/>
              </a:ext>
            </a:extLst>
          </p:cNvPr>
          <p:cNvSpPr/>
          <p:nvPr/>
        </p:nvSpPr>
        <p:spPr>
          <a:xfrm>
            <a:off x="2794977" y="555869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E4510F-BDB5-F915-BEDE-4B9403C0F20A}"/>
              </a:ext>
            </a:extLst>
          </p:cNvPr>
          <p:cNvSpPr/>
          <p:nvPr/>
        </p:nvSpPr>
        <p:spPr>
          <a:xfrm>
            <a:off x="3387936" y="593034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A944A8-B4E7-7659-8870-F42A62A69B45}"/>
              </a:ext>
            </a:extLst>
          </p:cNvPr>
          <p:cNvSpPr/>
          <p:nvPr/>
        </p:nvSpPr>
        <p:spPr>
          <a:xfrm>
            <a:off x="3998779" y="563226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017E47-01E0-079B-A60B-64F2C3389D0D}"/>
              </a:ext>
            </a:extLst>
          </p:cNvPr>
          <p:cNvSpPr/>
          <p:nvPr/>
        </p:nvSpPr>
        <p:spPr>
          <a:xfrm>
            <a:off x="4705210" y="493205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AD4FC4-5E0F-D139-2E62-B891968AA037}"/>
              </a:ext>
            </a:extLst>
          </p:cNvPr>
          <p:cNvSpPr/>
          <p:nvPr/>
        </p:nvSpPr>
        <p:spPr>
          <a:xfrm>
            <a:off x="8485513" y="467387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71F7E4-0D25-6EF9-AC6B-B667A587D3C6}"/>
              </a:ext>
            </a:extLst>
          </p:cNvPr>
          <p:cNvSpPr/>
          <p:nvPr/>
        </p:nvSpPr>
        <p:spPr>
          <a:xfrm>
            <a:off x="7896935" y="460619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3B1CB5-DBC9-4E8D-2FC5-FCFF80217D4D}"/>
              </a:ext>
            </a:extLst>
          </p:cNvPr>
          <p:cNvSpPr/>
          <p:nvPr/>
        </p:nvSpPr>
        <p:spPr>
          <a:xfrm>
            <a:off x="7261059" y="40123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Louisville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537C23-9CC6-672B-143B-E0BD6956F7D9}"/>
              </a:ext>
            </a:extLst>
          </p:cNvPr>
          <p:cNvSpPr/>
          <p:nvPr/>
        </p:nvSpPr>
        <p:spPr>
          <a:xfrm>
            <a:off x="6535844" y="490180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Louisville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85E869-909A-2F7B-CC0C-02674B1649A6}"/>
              </a:ext>
            </a:extLst>
          </p:cNvPr>
          <p:cNvSpPr/>
          <p:nvPr/>
        </p:nvSpPr>
        <p:spPr>
          <a:xfrm>
            <a:off x="4036543" y="40123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285F9C9-B22B-88E2-001C-991F0094289B}"/>
              </a:ext>
            </a:extLst>
          </p:cNvPr>
          <p:cNvSpPr/>
          <p:nvPr/>
        </p:nvSpPr>
        <p:spPr>
          <a:xfrm>
            <a:off x="3401947" y="371675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Virginia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9EDD09-1FB5-0CE8-DA90-30B88FB51971}"/>
              </a:ext>
            </a:extLst>
          </p:cNvPr>
          <p:cNvSpPr/>
          <p:nvPr/>
        </p:nvSpPr>
        <p:spPr>
          <a:xfrm>
            <a:off x="2790015" y="359656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2858E28-FA27-DEE5-3888-5677E74FCA71}"/>
              </a:ext>
            </a:extLst>
          </p:cNvPr>
          <p:cNvSpPr/>
          <p:nvPr/>
        </p:nvSpPr>
        <p:spPr>
          <a:xfrm>
            <a:off x="8536834" y="493205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860C07-A729-1BB2-D417-12E27569828C}"/>
              </a:ext>
            </a:extLst>
          </p:cNvPr>
          <p:cNvSpPr/>
          <p:nvPr/>
        </p:nvSpPr>
        <p:spPr>
          <a:xfrm>
            <a:off x="7896934" y="505940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6A0FA5-2F25-F39F-4537-E3B284CFC398}"/>
              </a:ext>
            </a:extLst>
          </p:cNvPr>
          <p:cNvSpPr/>
          <p:nvPr/>
        </p:nvSpPr>
        <p:spPr>
          <a:xfrm>
            <a:off x="7261058" y="563226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Tennessee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1D5644-8315-93E1-B95B-A4928EE3E87B}"/>
              </a:ext>
            </a:extLst>
          </p:cNvPr>
          <p:cNvSpPr/>
          <p:nvPr/>
        </p:nvSpPr>
        <p:spPr>
          <a:xfrm>
            <a:off x="2790014" y="157072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VCU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2D7A7D-A98D-B4DC-CFD9-7DDC4CE103B8}"/>
              </a:ext>
            </a:extLst>
          </p:cNvPr>
          <p:cNvSpPr/>
          <p:nvPr/>
        </p:nvSpPr>
        <p:spPr>
          <a:xfrm>
            <a:off x="3356341" y="194412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VCU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5EFC30F-9351-C1DD-8A5A-2EB0025197C6}"/>
              </a:ext>
            </a:extLst>
          </p:cNvPr>
          <p:cNvSpPr/>
          <p:nvPr/>
        </p:nvSpPr>
        <p:spPr>
          <a:xfrm>
            <a:off x="8536834" y="335017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7224327-4B08-0745-51C8-914482894248}"/>
              </a:ext>
            </a:extLst>
          </p:cNvPr>
          <p:cNvSpPr/>
          <p:nvPr/>
        </p:nvSpPr>
        <p:spPr>
          <a:xfrm>
            <a:off x="7896934" y="327135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5AC8F92-2E45-4547-DE9D-82D03FF0485E}"/>
              </a:ext>
            </a:extLst>
          </p:cNvPr>
          <p:cNvSpPr/>
          <p:nvPr/>
        </p:nvSpPr>
        <p:spPr>
          <a:xfrm>
            <a:off x="7219440" y="294027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38F3503-E33C-00E0-2685-2E4CA16619D6}"/>
              </a:ext>
            </a:extLst>
          </p:cNvPr>
          <p:cNvSpPr/>
          <p:nvPr/>
        </p:nvSpPr>
        <p:spPr>
          <a:xfrm>
            <a:off x="8366480" y="2069242"/>
            <a:ext cx="1039114" cy="157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San Diego St.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7C2046E-6C54-0A96-FF7C-8D3BC53FCEA5}"/>
              </a:ext>
            </a:extLst>
          </p:cNvPr>
          <p:cNvSpPr/>
          <p:nvPr/>
        </p:nvSpPr>
        <p:spPr>
          <a:xfrm>
            <a:off x="2799357" y="421180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Cincinnati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036F46D-729F-46BA-B286-00BBB8EFBF4E}"/>
              </a:ext>
            </a:extLst>
          </p:cNvPr>
          <p:cNvSpPr/>
          <p:nvPr/>
        </p:nvSpPr>
        <p:spPr>
          <a:xfrm>
            <a:off x="3401947" y="457368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Cincinnati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A5656C-0CCC-25C2-8078-897E1BE5CA03}"/>
              </a:ext>
            </a:extLst>
          </p:cNvPr>
          <p:cNvSpPr/>
          <p:nvPr/>
        </p:nvSpPr>
        <p:spPr>
          <a:xfrm>
            <a:off x="8536834" y="422066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Saint Louis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FBDB731-B94E-BDE1-7317-44849394351F}"/>
              </a:ext>
            </a:extLst>
          </p:cNvPr>
          <p:cNvSpPr/>
          <p:nvPr/>
        </p:nvSpPr>
        <p:spPr>
          <a:xfrm>
            <a:off x="2799357" y="140355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Colorado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88C0B99-CA37-0ECF-470D-34B314BE7671}"/>
              </a:ext>
            </a:extLst>
          </p:cNvPr>
          <p:cNvSpPr/>
          <p:nvPr/>
        </p:nvSpPr>
        <p:spPr>
          <a:xfrm>
            <a:off x="2794977" y="203123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8AC30C7-1802-9F80-A1D3-12C9ACFA7007}"/>
              </a:ext>
            </a:extLst>
          </p:cNvPr>
          <p:cNvSpPr/>
          <p:nvPr/>
        </p:nvSpPr>
        <p:spPr>
          <a:xfrm>
            <a:off x="2790013" y="275046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FFD2DEB-BAF3-14D5-8114-B44C1C805550}"/>
              </a:ext>
            </a:extLst>
          </p:cNvPr>
          <p:cNvSpPr/>
          <p:nvPr/>
        </p:nvSpPr>
        <p:spPr>
          <a:xfrm>
            <a:off x="2799357" y="292518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Stanford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E002D21-EC35-AF64-1898-2F81B381C8DA}"/>
              </a:ext>
            </a:extLst>
          </p:cNvPr>
          <p:cNvSpPr/>
          <p:nvPr/>
        </p:nvSpPr>
        <p:spPr>
          <a:xfrm>
            <a:off x="2799356" y="336416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03C931B-72DD-ECEB-AE0D-BA5B2785C4BB}"/>
              </a:ext>
            </a:extLst>
          </p:cNvPr>
          <p:cNvSpPr/>
          <p:nvPr/>
        </p:nvSpPr>
        <p:spPr>
          <a:xfrm>
            <a:off x="3380742" y="326424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032B662-8C71-5EF3-20F2-D48FD86D353C}"/>
              </a:ext>
            </a:extLst>
          </p:cNvPr>
          <p:cNvSpPr/>
          <p:nvPr/>
        </p:nvSpPr>
        <p:spPr>
          <a:xfrm>
            <a:off x="2788061" y="406301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Memphis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EF10B1C-D333-B066-6A01-995AC77CE5EA}"/>
              </a:ext>
            </a:extLst>
          </p:cNvPr>
          <p:cNvSpPr/>
          <p:nvPr/>
        </p:nvSpPr>
        <p:spPr>
          <a:xfrm>
            <a:off x="2813369" y="474110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Delaware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FE69679-A69F-F9C3-6617-367F6D22A2A3}"/>
              </a:ext>
            </a:extLst>
          </p:cNvPr>
          <p:cNvSpPr/>
          <p:nvPr/>
        </p:nvSpPr>
        <p:spPr>
          <a:xfrm>
            <a:off x="2740367" y="605069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ADF8081-988C-471A-6F40-BA38539D8369}"/>
              </a:ext>
            </a:extLst>
          </p:cNvPr>
          <p:cNvSpPr/>
          <p:nvPr/>
        </p:nvSpPr>
        <p:spPr>
          <a:xfrm>
            <a:off x="2794976" y="495322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2E7CC4B-0CF2-65AF-50D7-924A45DA9D94}"/>
              </a:ext>
            </a:extLst>
          </p:cNvPr>
          <p:cNvSpPr/>
          <p:nvPr/>
        </p:nvSpPr>
        <p:spPr>
          <a:xfrm>
            <a:off x="2771693" y="4945769"/>
            <a:ext cx="1106624" cy="165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12EDEA9-0B01-B045-B10F-9F2B8B597862}"/>
              </a:ext>
            </a:extLst>
          </p:cNvPr>
          <p:cNvSpPr/>
          <p:nvPr/>
        </p:nvSpPr>
        <p:spPr>
          <a:xfrm>
            <a:off x="3430981" y="5066540"/>
            <a:ext cx="1106624" cy="165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FE51E33-85C1-7F5F-4074-285084FAFD10}"/>
              </a:ext>
            </a:extLst>
          </p:cNvPr>
          <p:cNvSpPr/>
          <p:nvPr/>
        </p:nvSpPr>
        <p:spPr>
          <a:xfrm>
            <a:off x="2834624" y="5405836"/>
            <a:ext cx="772848" cy="212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Iowa St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F5E8254-8CD8-A619-9A90-9CD48C9DC738}"/>
              </a:ext>
            </a:extLst>
          </p:cNvPr>
          <p:cNvSpPr/>
          <p:nvPr/>
        </p:nvSpPr>
        <p:spPr>
          <a:xfrm>
            <a:off x="7709210" y="1915414"/>
            <a:ext cx="1039114" cy="157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San Diego St.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5FD2447-C487-DC0E-14AE-32A8491F8D60}"/>
              </a:ext>
            </a:extLst>
          </p:cNvPr>
          <p:cNvSpPr/>
          <p:nvPr/>
        </p:nvSpPr>
        <p:spPr>
          <a:xfrm>
            <a:off x="8408854" y="1589103"/>
            <a:ext cx="1039114" cy="157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Oklahoma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5A7AB7A-82CF-093F-61C7-F48CB6120E7C}"/>
              </a:ext>
            </a:extLst>
          </p:cNvPr>
          <p:cNvSpPr/>
          <p:nvPr/>
        </p:nvSpPr>
        <p:spPr>
          <a:xfrm>
            <a:off x="8465889" y="141603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FE63D86-4E00-4BE7-7478-FCC3B6B4AEB8}"/>
              </a:ext>
            </a:extLst>
          </p:cNvPr>
          <p:cNvSpPr/>
          <p:nvPr/>
        </p:nvSpPr>
        <p:spPr>
          <a:xfrm>
            <a:off x="8502037" y="287266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FEE78F4-DE1B-6A0A-ACED-A73E7A5EE05B}"/>
              </a:ext>
            </a:extLst>
          </p:cNvPr>
          <p:cNvSpPr/>
          <p:nvPr/>
        </p:nvSpPr>
        <p:spPr>
          <a:xfrm>
            <a:off x="8525536" y="226728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B84EADE-62A8-E1E7-43BE-198567AC0043}"/>
              </a:ext>
            </a:extLst>
          </p:cNvPr>
          <p:cNvSpPr/>
          <p:nvPr/>
        </p:nvSpPr>
        <p:spPr>
          <a:xfrm>
            <a:off x="7896934" y="235633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DE1A7EC-0C9F-E579-257F-396A9DC644F2}"/>
              </a:ext>
            </a:extLst>
          </p:cNvPr>
          <p:cNvSpPr/>
          <p:nvPr/>
        </p:nvSpPr>
        <p:spPr>
          <a:xfrm>
            <a:off x="8473504" y="272811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9408FC2-AE68-F1B5-275E-4D6B4D2D8D32}"/>
              </a:ext>
            </a:extLst>
          </p:cNvPr>
          <p:cNvSpPr/>
          <p:nvPr/>
        </p:nvSpPr>
        <p:spPr>
          <a:xfrm>
            <a:off x="8525535" y="539785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EB6687B-593A-BE64-71A0-8D6A4A6F9BF1}"/>
              </a:ext>
            </a:extLst>
          </p:cNvPr>
          <p:cNvSpPr/>
          <p:nvPr/>
        </p:nvSpPr>
        <p:spPr>
          <a:xfrm>
            <a:off x="8494858" y="604533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5120" name="Rectangle 5119">
            <a:extLst>
              <a:ext uri="{FF2B5EF4-FFF2-40B4-BE49-F238E27FC236}">
                <a16:creationId xmlns:a16="http://schemas.microsoft.com/office/drawing/2014/main" id="{AD229363-6D83-DBD5-D4F3-D3F8ECA2DC8C}"/>
              </a:ext>
            </a:extLst>
          </p:cNvPr>
          <p:cNvSpPr/>
          <p:nvPr/>
        </p:nvSpPr>
        <p:spPr>
          <a:xfrm>
            <a:off x="8513436" y="556916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Arizona St.</a:t>
            </a:r>
          </a:p>
        </p:txBody>
      </p:sp>
      <p:sp>
        <p:nvSpPr>
          <p:cNvPr id="5121" name="Rectangle 5120">
            <a:extLst>
              <a:ext uri="{FF2B5EF4-FFF2-40B4-BE49-F238E27FC236}">
                <a16:creationId xmlns:a16="http://schemas.microsoft.com/office/drawing/2014/main" id="{5B266CF9-08C6-0503-FE95-DE951677DB1E}"/>
              </a:ext>
            </a:extLst>
          </p:cNvPr>
          <p:cNvSpPr/>
          <p:nvPr/>
        </p:nvSpPr>
        <p:spPr>
          <a:xfrm>
            <a:off x="7896933" y="592128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Arizona St.</a:t>
            </a:r>
          </a:p>
        </p:txBody>
      </p:sp>
      <p:sp>
        <p:nvSpPr>
          <p:cNvPr id="5123" name="Rectangle 5122">
            <a:extLst>
              <a:ext uri="{FF2B5EF4-FFF2-40B4-BE49-F238E27FC236}">
                <a16:creationId xmlns:a16="http://schemas.microsoft.com/office/drawing/2014/main" id="{F33BB0D8-4A15-AAB8-1257-F6C17B5ABCA4}"/>
              </a:ext>
            </a:extLst>
          </p:cNvPr>
          <p:cNvSpPr/>
          <p:nvPr/>
        </p:nvSpPr>
        <p:spPr>
          <a:xfrm>
            <a:off x="8507721" y="363792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Wichita St.</a:t>
            </a:r>
          </a:p>
        </p:txBody>
      </p:sp>
      <p:sp>
        <p:nvSpPr>
          <p:cNvPr id="5124" name="Rectangle 5123">
            <a:extLst>
              <a:ext uri="{FF2B5EF4-FFF2-40B4-BE49-F238E27FC236}">
                <a16:creationId xmlns:a16="http://schemas.microsoft.com/office/drawing/2014/main" id="{8821A3A8-7F11-EEA5-20E7-B2B27D0E43C3}"/>
              </a:ext>
            </a:extLst>
          </p:cNvPr>
          <p:cNvSpPr/>
          <p:nvPr/>
        </p:nvSpPr>
        <p:spPr>
          <a:xfrm>
            <a:off x="8528742" y="405972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5125" name="Rectangle 5124">
            <a:extLst>
              <a:ext uri="{FF2B5EF4-FFF2-40B4-BE49-F238E27FC236}">
                <a16:creationId xmlns:a16="http://schemas.microsoft.com/office/drawing/2014/main" id="{B16B53C8-44D4-F974-518A-E11842221883}"/>
              </a:ext>
            </a:extLst>
          </p:cNvPr>
          <p:cNvSpPr/>
          <p:nvPr/>
        </p:nvSpPr>
        <p:spPr>
          <a:xfrm>
            <a:off x="7808108" y="370659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</p:spTree>
    <p:extLst>
      <p:ext uri="{BB962C8B-B14F-4D97-AF65-F5344CB8AC3E}">
        <p14:creationId xmlns:p14="http://schemas.microsoft.com/office/powerpoint/2010/main" val="2699964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March Madness 2015 Bracket Revealed (Easily Printable) | HuffPost Sports">
            <a:extLst>
              <a:ext uri="{FF2B5EF4-FFF2-40B4-BE49-F238E27FC236}">
                <a16:creationId xmlns:a16="http://schemas.microsoft.com/office/drawing/2014/main" id="{15E8CE44-6296-2E43-7349-A341A063E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0"/>
            <a:ext cx="9005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9AF84D5-894D-928B-5F20-F6131456284D}"/>
              </a:ext>
            </a:extLst>
          </p:cNvPr>
          <p:cNvSpPr/>
          <p:nvPr/>
        </p:nvSpPr>
        <p:spPr>
          <a:xfrm>
            <a:off x="8749861" y="373117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Duke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2F23C7-1482-F68E-6A69-98B877E1AE5C}"/>
              </a:ext>
            </a:extLst>
          </p:cNvPr>
          <p:cNvSpPr/>
          <p:nvPr/>
        </p:nvSpPr>
        <p:spPr>
          <a:xfrm>
            <a:off x="8035157" y="396240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A62D45-AE25-8F80-9F9A-A5BBFD1C73EB}"/>
              </a:ext>
            </a:extLst>
          </p:cNvPr>
          <p:cNvSpPr/>
          <p:nvPr/>
        </p:nvSpPr>
        <p:spPr>
          <a:xfrm>
            <a:off x="7186444" y="429348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04FCD6-09AC-D38F-C3FA-402C59756600}"/>
              </a:ext>
            </a:extLst>
          </p:cNvPr>
          <p:cNvSpPr/>
          <p:nvPr/>
        </p:nvSpPr>
        <p:spPr>
          <a:xfrm>
            <a:off x="6476409" y="541284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743D0-0BFD-A763-79CF-A97CA2B9555B}"/>
              </a:ext>
            </a:extLst>
          </p:cNvPr>
          <p:cNvSpPr/>
          <p:nvPr/>
        </p:nvSpPr>
        <p:spPr>
          <a:xfrm>
            <a:off x="2464675" y="59910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C4624E-2D24-DC45-DF1E-BCCFAD992127}"/>
              </a:ext>
            </a:extLst>
          </p:cNvPr>
          <p:cNvSpPr/>
          <p:nvPr/>
        </p:nvSpPr>
        <p:spPr>
          <a:xfrm>
            <a:off x="3226674" y="80930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3A0468-4B22-3C95-527B-53F7A6B17F4A}"/>
              </a:ext>
            </a:extLst>
          </p:cNvPr>
          <p:cNvSpPr/>
          <p:nvPr/>
        </p:nvSpPr>
        <p:spPr>
          <a:xfrm>
            <a:off x="3978163" y="120343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9F36CA-2FD7-1C82-0A61-D2FF72BFB126}"/>
              </a:ext>
            </a:extLst>
          </p:cNvPr>
          <p:cNvSpPr/>
          <p:nvPr/>
        </p:nvSpPr>
        <p:spPr>
          <a:xfrm>
            <a:off x="4794750" y="196806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9D32DE-BB86-708D-F559-014166884321}"/>
              </a:ext>
            </a:extLst>
          </p:cNvPr>
          <p:cNvSpPr/>
          <p:nvPr/>
        </p:nvSpPr>
        <p:spPr>
          <a:xfrm>
            <a:off x="5606377" y="453259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6752C4-4911-96CB-FED7-0CE6A19F6DF7}"/>
              </a:ext>
            </a:extLst>
          </p:cNvPr>
          <p:cNvSpPr/>
          <p:nvPr/>
        </p:nvSpPr>
        <p:spPr>
          <a:xfrm>
            <a:off x="2459473" y="373117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EFA7A-6ABB-A8F9-B103-AA34E6C4B74B}"/>
              </a:ext>
            </a:extLst>
          </p:cNvPr>
          <p:cNvSpPr/>
          <p:nvPr/>
        </p:nvSpPr>
        <p:spPr>
          <a:xfrm>
            <a:off x="3226674" y="395453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89D1EB-8989-30E6-0F33-0DF724501B80}"/>
              </a:ext>
            </a:extLst>
          </p:cNvPr>
          <p:cNvSpPr/>
          <p:nvPr/>
        </p:nvSpPr>
        <p:spPr>
          <a:xfrm>
            <a:off x="3978163" y="435127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B23863-25FC-4237-E426-5F211CFDCE6D}"/>
              </a:ext>
            </a:extLst>
          </p:cNvPr>
          <p:cNvSpPr/>
          <p:nvPr/>
        </p:nvSpPr>
        <p:spPr>
          <a:xfrm>
            <a:off x="4845268" y="532083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D63356-B72F-DD08-7578-93988AB0D823}"/>
              </a:ext>
            </a:extLst>
          </p:cNvPr>
          <p:cNvSpPr/>
          <p:nvPr/>
        </p:nvSpPr>
        <p:spPr>
          <a:xfrm>
            <a:off x="5812220" y="276948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0FDC84-E63D-FF15-051C-D2033B840DE9}"/>
              </a:ext>
            </a:extLst>
          </p:cNvPr>
          <p:cNvSpPr/>
          <p:nvPr/>
        </p:nvSpPr>
        <p:spPr>
          <a:xfrm>
            <a:off x="5587265" y="3786351"/>
            <a:ext cx="1017470" cy="181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D376F8-3EE1-52CB-A39A-0DBEEE4D0690}"/>
              </a:ext>
            </a:extLst>
          </p:cNvPr>
          <p:cNvSpPr/>
          <p:nvPr/>
        </p:nvSpPr>
        <p:spPr>
          <a:xfrm>
            <a:off x="8799781" y="666876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014D34-51A9-CC58-5D2A-FD41605C30C2}"/>
              </a:ext>
            </a:extLst>
          </p:cNvPr>
          <p:cNvSpPr/>
          <p:nvPr/>
        </p:nvSpPr>
        <p:spPr>
          <a:xfrm>
            <a:off x="8019337" y="645856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D5D9C4-F748-A791-2FE8-8547A09B2074}"/>
              </a:ext>
            </a:extLst>
          </p:cNvPr>
          <p:cNvSpPr/>
          <p:nvPr/>
        </p:nvSpPr>
        <p:spPr>
          <a:xfrm>
            <a:off x="7212668" y="610914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9D6D06-E436-BA4A-B2DA-4F538B3AC114}"/>
              </a:ext>
            </a:extLst>
          </p:cNvPr>
          <p:cNvSpPr/>
          <p:nvPr/>
        </p:nvSpPr>
        <p:spPr>
          <a:xfrm>
            <a:off x="2450042" y="664780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37C19A-8841-DF44-BCB1-F16DC4FB343B}"/>
              </a:ext>
            </a:extLst>
          </p:cNvPr>
          <p:cNvSpPr/>
          <p:nvPr/>
        </p:nvSpPr>
        <p:spPr>
          <a:xfrm>
            <a:off x="3258203" y="644416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D2C99C-86AF-8C1F-EF59-9DCFB6D44573}"/>
              </a:ext>
            </a:extLst>
          </p:cNvPr>
          <p:cNvSpPr/>
          <p:nvPr/>
        </p:nvSpPr>
        <p:spPr>
          <a:xfrm>
            <a:off x="4125308" y="608941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52EC26-04C3-D49C-499D-37C0F4820E3D}"/>
              </a:ext>
            </a:extLst>
          </p:cNvPr>
          <p:cNvSpPr/>
          <p:nvPr/>
        </p:nvSpPr>
        <p:spPr>
          <a:xfrm>
            <a:off x="8802407" y="65428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5F388D-E32D-3474-465D-002AE4A0C0FA}"/>
              </a:ext>
            </a:extLst>
          </p:cNvPr>
          <p:cNvSpPr/>
          <p:nvPr/>
        </p:nvSpPr>
        <p:spPr>
          <a:xfrm>
            <a:off x="8019338" y="78565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A44AED-582C-F8AC-5246-171938F1B1AF}"/>
              </a:ext>
            </a:extLst>
          </p:cNvPr>
          <p:cNvSpPr/>
          <p:nvPr/>
        </p:nvSpPr>
        <p:spPr>
          <a:xfrm>
            <a:off x="7212668" y="119031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01C055-FB10-218B-FC0B-0E0CAE03F39C}"/>
              </a:ext>
            </a:extLst>
          </p:cNvPr>
          <p:cNvSpPr/>
          <p:nvPr/>
        </p:nvSpPr>
        <p:spPr>
          <a:xfrm>
            <a:off x="6442895" y="194964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2317C8-27D8-D288-2C72-6C3A254FA3F5}"/>
              </a:ext>
            </a:extLst>
          </p:cNvPr>
          <p:cNvSpPr/>
          <p:nvPr/>
        </p:nvSpPr>
        <p:spPr>
          <a:xfrm>
            <a:off x="8749861" y="35078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EB975C6-07CD-F13F-8D95-7FC775036CBA}"/>
              </a:ext>
            </a:extLst>
          </p:cNvPr>
          <p:cNvSpPr/>
          <p:nvPr/>
        </p:nvSpPr>
        <p:spPr>
          <a:xfrm>
            <a:off x="8035156" y="335017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B47B52-B24A-8C8E-48B6-FD65285F4830}"/>
              </a:ext>
            </a:extLst>
          </p:cNvPr>
          <p:cNvSpPr/>
          <p:nvPr/>
        </p:nvSpPr>
        <p:spPr>
          <a:xfrm>
            <a:off x="7186444" y="297180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9D4D82-C34D-47BB-C110-45F2326F754F}"/>
              </a:ext>
            </a:extLst>
          </p:cNvPr>
          <p:cNvSpPr/>
          <p:nvPr/>
        </p:nvSpPr>
        <p:spPr>
          <a:xfrm>
            <a:off x="2483069" y="2723495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F05150-319B-84D4-F348-5844A78C6CB6}"/>
              </a:ext>
            </a:extLst>
          </p:cNvPr>
          <p:cNvSpPr/>
          <p:nvPr/>
        </p:nvSpPr>
        <p:spPr>
          <a:xfrm>
            <a:off x="3229360" y="2351670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379DB9A-8834-1333-0409-6517EE12A96D}"/>
              </a:ext>
            </a:extLst>
          </p:cNvPr>
          <p:cNvSpPr/>
          <p:nvPr/>
        </p:nvSpPr>
        <p:spPr>
          <a:xfrm>
            <a:off x="4083321" y="2942883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8B6394-473F-ABB1-BD0A-1A97A0B3E726}"/>
              </a:ext>
            </a:extLst>
          </p:cNvPr>
          <p:cNvSpPr/>
          <p:nvPr/>
        </p:nvSpPr>
        <p:spPr>
          <a:xfrm>
            <a:off x="2448906" y="5106111"/>
            <a:ext cx="110353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A025326-DA20-5045-F879-C8BB0548888C}"/>
              </a:ext>
            </a:extLst>
          </p:cNvPr>
          <p:cNvSpPr/>
          <p:nvPr/>
        </p:nvSpPr>
        <p:spPr>
          <a:xfrm>
            <a:off x="3226674" y="4911579"/>
            <a:ext cx="110353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FE9C618-790F-F1AA-C5C2-0247B64C06BA}"/>
              </a:ext>
            </a:extLst>
          </p:cNvPr>
          <p:cNvSpPr/>
          <p:nvPr/>
        </p:nvSpPr>
        <p:spPr>
          <a:xfrm>
            <a:off x="8698598" y="4541407"/>
            <a:ext cx="1008924" cy="164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Utah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6A31BD-5245-BC91-70A2-E95C8FDF3F50}"/>
              </a:ext>
            </a:extLst>
          </p:cNvPr>
          <p:cNvSpPr/>
          <p:nvPr/>
        </p:nvSpPr>
        <p:spPr>
          <a:xfrm>
            <a:off x="7964246" y="4935397"/>
            <a:ext cx="1008924" cy="164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Utah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17E6FAC-5280-A3D3-54B4-01F4FE67D28A}"/>
              </a:ext>
            </a:extLst>
          </p:cNvPr>
          <p:cNvSpPr/>
          <p:nvPr/>
        </p:nvSpPr>
        <p:spPr>
          <a:xfrm>
            <a:off x="8731410" y="2953370"/>
            <a:ext cx="943303" cy="218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BAE44C5-22FB-DF37-99E9-24B5316F2F09}"/>
              </a:ext>
            </a:extLst>
          </p:cNvPr>
          <p:cNvSpPr/>
          <p:nvPr/>
        </p:nvSpPr>
        <p:spPr>
          <a:xfrm>
            <a:off x="2483068" y="588977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Baylor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01A0482-F19D-2814-AE26-D3B3C78F77CB}"/>
              </a:ext>
            </a:extLst>
          </p:cNvPr>
          <p:cNvSpPr/>
          <p:nvPr/>
        </p:nvSpPr>
        <p:spPr>
          <a:xfrm>
            <a:off x="3267457" y="549794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Baylor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76B8BB4-D3AA-1231-8166-BBC98F13C0CA}"/>
              </a:ext>
            </a:extLst>
          </p:cNvPr>
          <p:cNvSpPr/>
          <p:nvPr/>
        </p:nvSpPr>
        <p:spPr>
          <a:xfrm>
            <a:off x="2459474" y="35078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459313-5510-E213-4408-BB3654DE2022}"/>
              </a:ext>
            </a:extLst>
          </p:cNvPr>
          <p:cNvSpPr/>
          <p:nvPr/>
        </p:nvSpPr>
        <p:spPr>
          <a:xfrm>
            <a:off x="3226674" y="330288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407EC4E-D189-F214-312B-D3C188454BB3}"/>
              </a:ext>
            </a:extLst>
          </p:cNvPr>
          <p:cNvSpPr/>
          <p:nvPr/>
        </p:nvSpPr>
        <p:spPr>
          <a:xfrm>
            <a:off x="8799782" y="141038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N. Iowa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46EF1D-802B-2828-3DD8-34DA7F8C190B}"/>
              </a:ext>
            </a:extLst>
          </p:cNvPr>
          <p:cNvSpPr/>
          <p:nvPr/>
        </p:nvSpPr>
        <p:spPr>
          <a:xfrm>
            <a:off x="8042928" y="177561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N. Iowa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BCBCBB2-7260-F19D-8E5E-171FF5605DE9}"/>
              </a:ext>
            </a:extLst>
          </p:cNvPr>
          <p:cNvSpPr/>
          <p:nvPr/>
        </p:nvSpPr>
        <p:spPr>
          <a:xfrm>
            <a:off x="2521167" y="2948811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Wichita St.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CC55E47-C289-2AE6-2356-7F6A60246FBA}"/>
              </a:ext>
            </a:extLst>
          </p:cNvPr>
          <p:cNvSpPr/>
          <p:nvPr/>
        </p:nvSpPr>
        <p:spPr>
          <a:xfrm>
            <a:off x="8749861" y="276158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1E52183-E527-BDCC-894D-F3C5714A9FF7}"/>
              </a:ext>
            </a:extLst>
          </p:cNvPr>
          <p:cNvSpPr/>
          <p:nvPr/>
        </p:nvSpPr>
        <p:spPr>
          <a:xfrm>
            <a:off x="7964246" y="238846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F2AC2D7-60FF-CEAC-3014-453D0C94FCAC}"/>
              </a:ext>
            </a:extLst>
          </p:cNvPr>
          <p:cNvSpPr/>
          <p:nvPr/>
        </p:nvSpPr>
        <p:spPr>
          <a:xfrm>
            <a:off x="8744605" y="198319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D70C1AC-99D7-C4A8-BFEF-8AD37FBE6C2D}"/>
              </a:ext>
            </a:extLst>
          </p:cNvPr>
          <p:cNvSpPr/>
          <p:nvPr/>
        </p:nvSpPr>
        <p:spPr>
          <a:xfrm>
            <a:off x="8799780" y="610388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Iowa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8A634D-450D-CD6D-CC02-F1B96271669F}"/>
              </a:ext>
            </a:extLst>
          </p:cNvPr>
          <p:cNvSpPr/>
          <p:nvPr/>
        </p:nvSpPr>
        <p:spPr>
          <a:xfrm>
            <a:off x="2483069" y="611763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2FB6529-FEF5-4E1C-3B15-FEF8C4FA0CC6}"/>
              </a:ext>
            </a:extLst>
          </p:cNvPr>
          <p:cNvSpPr/>
          <p:nvPr/>
        </p:nvSpPr>
        <p:spPr>
          <a:xfrm>
            <a:off x="7997238" y="552119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Iowa St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DB685EC-156C-CEEE-4D85-19D7A207CDB4}"/>
              </a:ext>
            </a:extLst>
          </p:cNvPr>
          <p:cNvSpPr/>
          <p:nvPr/>
        </p:nvSpPr>
        <p:spPr>
          <a:xfrm>
            <a:off x="8769508" y="588053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Iowa St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779E601-CFA2-C5DA-D7DF-DF1032E545F6}"/>
              </a:ext>
            </a:extLst>
          </p:cNvPr>
          <p:cNvSpPr/>
          <p:nvPr/>
        </p:nvSpPr>
        <p:spPr>
          <a:xfrm>
            <a:off x="2475234" y="531631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1AA4637-5241-E0AB-1353-E3162E72D73F}"/>
              </a:ext>
            </a:extLst>
          </p:cNvPr>
          <p:cNvSpPr/>
          <p:nvPr/>
        </p:nvSpPr>
        <p:spPr>
          <a:xfrm>
            <a:off x="2525112" y="219273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ED6DE34-F4E2-B4AD-7EBC-A6E760D6E144}"/>
              </a:ext>
            </a:extLst>
          </p:cNvPr>
          <p:cNvSpPr/>
          <p:nvPr/>
        </p:nvSpPr>
        <p:spPr>
          <a:xfrm>
            <a:off x="8639562" y="5092905"/>
            <a:ext cx="1008924" cy="164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Georgetown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8B7F435-4237-DA91-FE82-92144609693E}"/>
              </a:ext>
            </a:extLst>
          </p:cNvPr>
          <p:cNvSpPr/>
          <p:nvPr/>
        </p:nvSpPr>
        <p:spPr>
          <a:xfrm>
            <a:off x="8799783" y="221442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Providence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0A78196-EA14-0491-2DC7-6BA2E0404C64}"/>
              </a:ext>
            </a:extLst>
          </p:cNvPr>
          <p:cNvSpPr/>
          <p:nvPr/>
        </p:nvSpPr>
        <p:spPr>
          <a:xfrm>
            <a:off x="8698598" y="1194198"/>
            <a:ext cx="1200866" cy="1533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NC State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40E7D50-6D95-3EB3-BB54-54D651899B4C}"/>
              </a:ext>
            </a:extLst>
          </p:cNvPr>
          <p:cNvSpPr/>
          <p:nvPr/>
        </p:nvSpPr>
        <p:spPr>
          <a:xfrm>
            <a:off x="2521167" y="454841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Arkansas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17463A-19AB-494F-420C-BB2250972F97}"/>
              </a:ext>
            </a:extLst>
          </p:cNvPr>
          <p:cNvSpPr/>
          <p:nvPr/>
        </p:nvSpPr>
        <p:spPr>
          <a:xfrm>
            <a:off x="2459472" y="1431452"/>
            <a:ext cx="1103535" cy="134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1B622AE-62B3-2221-379D-89D93640CDBB}"/>
              </a:ext>
            </a:extLst>
          </p:cNvPr>
          <p:cNvSpPr/>
          <p:nvPr/>
        </p:nvSpPr>
        <p:spPr>
          <a:xfrm>
            <a:off x="3187342" y="1805852"/>
            <a:ext cx="1103535" cy="134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EDE9999-1D05-053C-DD7A-85A848410CCE}"/>
              </a:ext>
            </a:extLst>
          </p:cNvPr>
          <p:cNvSpPr/>
          <p:nvPr/>
        </p:nvSpPr>
        <p:spPr>
          <a:xfrm>
            <a:off x="8744604" y="528996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SMU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A83A551-54A6-84B4-5170-29E4099A4CD2}"/>
              </a:ext>
            </a:extLst>
          </p:cNvPr>
          <p:cNvSpPr/>
          <p:nvPr/>
        </p:nvSpPr>
        <p:spPr>
          <a:xfrm>
            <a:off x="2529021" y="1179337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0BC0899-4526-01E5-523A-037DFFCBEEAF}"/>
              </a:ext>
            </a:extLst>
          </p:cNvPr>
          <p:cNvSpPr/>
          <p:nvPr/>
        </p:nvSpPr>
        <p:spPr>
          <a:xfrm>
            <a:off x="2559267" y="196806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Maryland</a:t>
            </a:r>
          </a:p>
        </p:txBody>
      </p:sp>
      <p:sp>
        <p:nvSpPr>
          <p:cNvPr id="6144" name="Rectangle 6143">
            <a:extLst>
              <a:ext uri="{FF2B5EF4-FFF2-40B4-BE49-F238E27FC236}">
                <a16:creationId xmlns:a16="http://schemas.microsoft.com/office/drawing/2014/main" id="{1223C5C6-2764-EB0A-4E2E-2FBA283965BD}"/>
              </a:ext>
            </a:extLst>
          </p:cNvPr>
          <p:cNvSpPr/>
          <p:nvPr/>
        </p:nvSpPr>
        <p:spPr>
          <a:xfrm>
            <a:off x="8744605" y="4324991"/>
            <a:ext cx="977464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St. John’s</a:t>
            </a:r>
          </a:p>
        </p:txBody>
      </p:sp>
      <p:sp>
        <p:nvSpPr>
          <p:cNvPr id="6145" name="Rectangle 6144">
            <a:extLst>
              <a:ext uri="{FF2B5EF4-FFF2-40B4-BE49-F238E27FC236}">
                <a16:creationId xmlns:a16="http://schemas.microsoft.com/office/drawing/2014/main" id="{357C47C5-5B0B-5C64-7EEC-121BB06C2A20}"/>
              </a:ext>
            </a:extLst>
          </p:cNvPr>
          <p:cNvSpPr/>
          <p:nvPr/>
        </p:nvSpPr>
        <p:spPr>
          <a:xfrm>
            <a:off x="2475233" y="431450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6147" name="Rectangle 6146">
            <a:extLst>
              <a:ext uri="{FF2B5EF4-FFF2-40B4-BE49-F238E27FC236}">
                <a16:creationId xmlns:a16="http://schemas.microsoft.com/office/drawing/2014/main" id="{DE0695FB-0739-2925-EA56-BF3717387C41}"/>
              </a:ext>
            </a:extLst>
          </p:cNvPr>
          <p:cNvSpPr/>
          <p:nvPr/>
        </p:nvSpPr>
        <p:spPr>
          <a:xfrm>
            <a:off x="5254763" y="242306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2-46 RIGHT</a:t>
            </a:r>
          </a:p>
        </p:txBody>
      </p:sp>
    </p:spTree>
    <p:extLst>
      <p:ext uri="{BB962C8B-B14F-4D97-AF65-F5344CB8AC3E}">
        <p14:creationId xmlns:p14="http://schemas.microsoft.com/office/powerpoint/2010/main" val="2678683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March Madness 2015 Bracket Revealed (Easily Printable) | HuffPost Sports">
            <a:extLst>
              <a:ext uri="{FF2B5EF4-FFF2-40B4-BE49-F238E27FC236}">
                <a16:creationId xmlns:a16="http://schemas.microsoft.com/office/drawing/2014/main" id="{1A89524B-05B0-9314-0A92-762E88387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0"/>
            <a:ext cx="9005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F75FE1-5A3E-53FE-59A8-774F591DF624}"/>
              </a:ext>
            </a:extLst>
          </p:cNvPr>
          <p:cNvSpPr/>
          <p:nvPr/>
        </p:nvSpPr>
        <p:spPr>
          <a:xfrm>
            <a:off x="8749861" y="373117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Duke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2BB512-1DD2-4FB7-79EA-5C196CF9E757}"/>
              </a:ext>
            </a:extLst>
          </p:cNvPr>
          <p:cNvSpPr/>
          <p:nvPr/>
        </p:nvSpPr>
        <p:spPr>
          <a:xfrm>
            <a:off x="8035157" y="396240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A8177C-698B-0C50-8C97-7795FA9EB2F1}"/>
              </a:ext>
            </a:extLst>
          </p:cNvPr>
          <p:cNvSpPr/>
          <p:nvPr/>
        </p:nvSpPr>
        <p:spPr>
          <a:xfrm>
            <a:off x="7186444" y="429348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C71D2B-A661-10BE-4BE3-AE9D10A2C939}"/>
              </a:ext>
            </a:extLst>
          </p:cNvPr>
          <p:cNvSpPr/>
          <p:nvPr/>
        </p:nvSpPr>
        <p:spPr>
          <a:xfrm>
            <a:off x="6476409" y="541284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D8BE96-42DB-48E5-D385-E415B0491952}"/>
              </a:ext>
            </a:extLst>
          </p:cNvPr>
          <p:cNvSpPr/>
          <p:nvPr/>
        </p:nvSpPr>
        <p:spPr>
          <a:xfrm>
            <a:off x="5812220" y="276948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CDB4CB-7953-BB08-32A9-5370E599868D}"/>
              </a:ext>
            </a:extLst>
          </p:cNvPr>
          <p:cNvSpPr/>
          <p:nvPr/>
        </p:nvSpPr>
        <p:spPr>
          <a:xfrm>
            <a:off x="5609304" y="335017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B4C7A1-4518-A818-A421-2FE23DCD3997}"/>
              </a:ext>
            </a:extLst>
          </p:cNvPr>
          <p:cNvSpPr/>
          <p:nvPr/>
        </p:nvSpPr>
        <p:spPr>
          <a:xfrm>
            <a:off x="2464675" y="59910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DA637A-D81F-E7C1-9AD5-0EF1EA8248D6}"/>
              </a:ext>
            </a:extLst>
          </p:cNvPr>
          <p:cNvSpPr/>
          <p:nvPr/>
        </p:nvSpPr>
        <p:spPr>
          <a:xfrm>
            <a:off x="3226674" y="80930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D83846-70D0-3CB7-C785-333ED7639299}"/>
              </a:ext>
            </a:extLst>
          </p:cNvPr>
          <p:cNvSpPr/>
          <p:nvPr/>
        </p:nvSpPr>
        <p:spPr>
          <a:xfrm>
            <a:off x="3978163" y="120343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B7F5B7-2BD7-B840-10C8-05223EE2161B}"/>
              </a:ext>
            </a:extLst>
          </p:cNvPr>
          <p:cNvSpPr/>
          <p:nvPr/>
        </p:nvSpPr>
        <p:spPr>
          <a:xfrm>
            <a:off x="4794750" y="196806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1603F5-A523-8549-3E9C-8E44ACDE56D0}"/>
              </a:ext>
            </a:extLst>
          </p:cNvPr>
          <p:cNvSpPr/>
          <p:nvPr/>
        </p:nvSpPr>
        <p:spPr>
          <a:xfrm>
            <a:off x="5606377" y="453259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4C722E-DC58-4CED-79E5-6E4210BACBCD}"/>
              </a:ext>
            </a:extLst>
          </p:cNvPr>
          <p:cNvSpPr/>
          <p:nvPr/>
        </p:nvSpPr>
        <p:spPr>
          <a:xfrm>
            <a:off x="2459473" y="373117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A02BEA-7160-0B3D-062C-B667FDF8070D}"/>
              </a:ext>
            </a:extLst>
          </p:cNvPr>
          <p:cNvSpPr/>
          <p:nvPr/>
        </p:nvSpPr>
        <p:spPr>
          <a:xfrm>
            <a:off x="3226674" y="395453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8B7B73-E054-FB10-12DC-297C71E1CF4C}"/>
              </a:ext>
            </a:extLst>
          </p:cNvPr>
          <p:cNvSpPr/>
          <p:nvPr/>
        </p:nvSpPr>
        <p:spPr>
          <a:xfrm>
            <a:off x="3978163" y="435127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3D10F0-4BFB-160B-EE87-AF0249711AEE}"/>
              </a:ext>
            </a:extLst>
          </p:cNvPr>
          <p:cNvSpPr/>
          <p:nvPr/>
        </p:nvSpPr>
        <p:spPr>
          <a:xfrm>
            <a:off x="4845268" y="532083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F449C-2D2F-9A2F-AB8F-D56850CC6C44}"/>
              </a:ext>
            </a:extLst>
          </p:cNvPr>
          <p:cNvSpPr/>
          <p:nvPr/>
        </p:nvSpPr>
        <p:spPr>
          <a:xfrm>
            <a:off x="8019338" y="78565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D86185-D5BA-F837-AD48-5A1647669102}"/>
              </a:ext>
            </a:extLst>
          </p:cNvPr>
          <p:cNvSpPr/>
          <p:nvPr/>
        </p:nvSpPr>
        <p:spPr>
          <a:xfrm>
            <a:off x="7212668" y="119031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AAD562-37BC-08D8-D466-C6D47C87C095}"/>
              </a:ext>
            </a:extLst>
          </p:cNvPr>
          <p:cNvSpPr/>
          <p:nvPr/>
        </p:nvSpPr>
        <p:spPr>
          <a:xfrm>
            <a:off x="6442895" y="194964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FE5725-5DEA-D890-9BA1-A7F4FE12C7EC}"/>
              </a:ext>
            </a:extLst>
          </p:cNvPr>
          <p:cNvSpPr/>
          <p:nvPr/>
        </p:nvSpPr>
        <p:spPr>
          <a:xfrm>
            <a:off x="8802407" y="65428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E61520-F2CF-025F-5633-F0D57D9CF4CA}"/>
              </a:ext>
            </a:extLst>
          </p:cNvPr>
          <p:cNvSpPr/>
          <p:nvPr/>
        </p:nvSpPr>
        <p:spPr>
          <a:xfrm>
            <a:off x="2450042" y="664780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D6C418-FBDD-99C4-D435-A157136A6140}"/>
              </a:ext>
            </a:extLst>
          </p:cNvPr>
          <p:cNvSpPr/>
          <p:nvPr/>
        </p:nvSpPr>
        <p:spPr>
          <a:xfrm>
            <a:off x="3258203" y="644416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32BBBCB-3233-895A-5468-9D7E052FB4B2}"/>
              </a:ext>
            </a:extLst>
          </p:cNvPr>
          <p:cNvSpPr/>
          <p:nvPr/>
        </p:nvSpPr>
        <p:spPr>
          <a:xfrm>
            <a:off x="4125308" y="608941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E3EDED9-31A8-9048-AC5C-F25654E8288B}"/>
              </a:ext>
            </a:extLst>
          </p:cNvPr>
          <p:cNvSpPr/>
          <p:nvPr/>
        </p:nvSpPr>
        <p:spPr>
          <a:xfrm>
            <a:off x="8799781" y="666876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E03D5B9-69AD-7DF4-0FA1-FCBFFAB6AB06}"/>
              </a:ext>
            </a:extLst>
          </p:cNvPr>
          <p:cNvSpPr/>
          <p:nvPr/>
        </p:nvSpPr>
        <p:spPr>
          <a:xfrm>
            <a:off x="8019337" y="645856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5C32EA-CD85-4FDF-5253-1E781C5E3D62}"/>
              </a:ext>
            </a:extLst>
          </p:cNvPr>
          <p:cNvSpPr/>
          <p:nvPr/>
        </p:nvSpPr>
        <p:spPr>
          <a:xfrm>
            <a:off x="7212668" y="610914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E3E93D-D867-3563-C47E-BAD48A95F9F7}"/>
              </a:ext>
            </a:extLst>
          </p:cNvPr>
          <p:cNvSpPr/>
          <p:nvPr/>
        </p:nvSpPr>
        <p:spPr>
          <a:xfrm>
            <a:off x="2483069" y="2723495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B11E110-02A6-FD36-C9A0-E26F68A9050D}"/>
              </a:ext>
            </a:extLst>
          </p:cNvPr>
          <p:cNvSpPr/>
          <p:nvPr/>
        </p:nvSpPr>
        <p:spPr>
          <a:xfrm>
            <a:off x="3229360" y="2351670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FE0DA3C-F7DD-187A-B9C3-D6AB666F6BDF}"/>
              </a:ext>
            </a:extLst>
          </p:cNvPr>
          <p:cNvSpPr/>
          <p:nvPr/>
        </p:nvSpPr>
        <p:spPr>
          <a:xfrm>
            <a:off x="4083321" y="2942883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BFBC693-5EA5-06EB-4A8F-DE26174AE1F8}"/>
              </a:ext>
            </a:extLst>
          </p:cNvPr>
          <p:cNvSpPr/>
          <p:nvPr/>
        </p:nvSpPr>
        <p:spPr>
          <a:xfrm>
            <a:off x="8749861" y="35078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86FCCBB-1B03-30EE-5272-FA7E59AD092A}"/>
              </a:ext>
            </a:extLst>
          </p:cNvPr>
          <p:cNvSpPr/>
          <p:nvPr/>
        </p:nvSpPr>
        <p:spPr>
          <a:xfrm>
            <a:off x="8035156" y="335017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91D966-926E-8ADC-5640-01A0350B03F1}"/>
              </a:ext>
            </a:extLst>
          </p:cNvPr>
          <p:cNvSpPr/>
          <p:nvPr/>
        </p:nvSpPr>
        <p:spPr>
          <a:xfrm>
            <a:off x="7186444" y="297180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35C0153-0F7D-F8E7-056B-FA4F5B9FAB6A}"/>
              </a:ext>
            </a:extLst>
          </p:cNvPr>
          <p:cNvSpPr/>
          <p:nvPr/>
        </p:nvSpPr>
        <p:spPr>
          <a:xfrm>
            <a:off x="2448906" y="5106111"/>
            <a:ext cx="110353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C9B7B67-E702-DA08-4643-F5C7092E3060}"/>
              </a:ext>
            </a:extLst>
          </p:cNvPr>
          <p:cNvSpPr/>
          <p:nvPr/>
        </p:nvSpPr>
        <p:spPr>
          <a:xfrm>
            <a:off x="3226674" y="4911579"/>
            <a:ext cx="110353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9E25F60-29C8-C226-340A-9BEF584A664C}"/>
              </a:ext>
            </a:extLst>
          </p:cNvPr>
          <p:cNvSpPr/>
          <p:nvPr/>
        </p:nvSpPr>
        <p:spPr>
          <a:xfrm>
            <a:off x="8731410" y="2953370"/>
            <a:ext cx="943303" cy="218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2A3A8B1-74BC-8E02-F5D4-392CB8E43898}"/>
              </a:ext>
            </a:extLst>
          </p:cNvPr>
          <p:cNvSpPr/>
          <p:nvPr/>
        </p:nvSpPr>
        <p:spPr>
          <a:xfrm>
            <a:off x="8749861" y="276158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50B6AE1-73F6-5873-8605-9F346176440C}"/>
              </a:ext>
            </a:extLst>
          </p:cNvPr>
          <p:cNvSpPr/>
          <p:nvPr/>
        </p:nvSpPr>
        <p:spPr>
          <a:xfrm>
            <a:off x="7932676" y="239766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9544994-CD7D-4AE7-0BB0-483F4DD7FD03}"/>
              </a:ext>
            </a:extLst>
          </p:cNvPr>
          <p:cNvSpPr/>
          <p:nvPr/>
        </p:nvSpPr>
        <p:spPr>
          <a:xfrm>
            <a:off x="8698598" y="4541407"/>
            <a:ext cx="1008924" cy="164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Utah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D23B17A-AB1E-8908-265C-253C5D04845F}"/>
              </a:ext>
            </a:extLst>
          </p:cNvPr>
          <p:cNvSpPr/>
          <p:nvPr/>
        </p:nvSpPr>
        <p:spPr>
          <a:xfrm>
            <a:off x="7964246" y="4935397"/>
            <a:ext cx="1008924" cy="164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Utah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0B4EA5-8B3C-9E67-AC4F-6113E626B855}"/>
              </a:ext>
            </a:extLst>
          </p:cNvPr>
          <p:cNvSpPr/>
          <p:nvPr/>
        </p:nvSpPr>
        <p:spPr>
          <a:xfrm>
            <a:off x="8799782" y="141038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N. Iowa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7F6CEF7-2741-2540-ACD2-D23EF3C4BF99}"/>
              </a:ext>
            </a:extLst>
          </p:cNvPr>
          <p:cNvSpPr/>
          <p:nvPr/>
        </p:nvSpPr>
        <p:spPr>
          <a:xfrm>
            <a:off x="8744605" y="198319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343D352-C9DD-67ED-BB0A-F138A5A8E20C}"/>
              </a:ext>
            </a:extLst>
          </p:cNvPr>
          <p:cNvSpPr/>
          <p:nvPr/>
        </p:nvSpPr>
        <p:spPr>
          <a:xfrm>
            <a:off x="7964246" y="181104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1B60120-0F76-4B2C-BE46-7988547DF396}"/>
              </a:ext>
            </a:extLst>
          </p:cNvPr>
          <p:cNvSpPr/>
          <p:nvPr/>
        </p:nvSpPr>
        <p:spPr>
          <a:xfrm>
            <a:off x="2483068" y="588977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Baylor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565477D-22CC-F046-52ED-567A5841E2E0}"/>
              </a:ext>
            </a:extLst>
          </p:cNvPr>
          <p:cNvSpPr/>
          <p:nvPr/>
        </p:nvSpPr>
        <p:spPr>
          <a:xfrm>
            <a:off x="3267457" y="549794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Baylor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DFCAFFE-85AE-C47B-5772-1D7F149C6A7C}"/>
              </a:ext>
            </a:extLst>
          </p:cNvPr>
          <p:cNvSpPr/>
          <p:nvPr/>
        </p:nvSpPr>
        <p:spPr>
          <a:xfrm>
            <a:off x="2459474" y="35078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87E0E66-4134-0E94-CC29-1EA5DD59F3C6}"/>
              </a:ext>
            </a:extLst>
          </p:cNvPr>
          <p:cNvSpPr/>
          <p:nvPr/>
        </p:nvSpPr>
        <p:spPr>
          <a:xfrm>
            <a:off x="3226674" y="330288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48A3CC8-B6B0-BFB3-FF9A-96EB8B66F0C7}"/>
              </a:ext>
            </a:extLst>
          </p:cNvPr>
          <p:cNvSpPr/>
          <p:nvPr/>
        </p:nvSpPr>
        <p:spPr>
          <a:xfrm>
            <a:off x="2521167" y="2948811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Wichita St.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E33CB88-697A-B38F-9B8E-29C44B2B1A0F}"/>
              </a:ext>
            </a:extLst>
          </p:cNvPr>
          <p:cNvSpPr/>
          <p:nvPr/>
        </p:nvSpPr>
        <p:spPr>
          <a:xfrm>
            <a:off x="2475234" y="531631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43C5493-860C-5250-026C-FDC95A60D12C}"/>
              </a:ext>
            </a:extLst>
          </p:cNvPr>
          <p:cNvSpPr/>
          <p:nvPr/>
        </p:nvSpPr>
        <p:spPr>
          <a:xfrm>
            <a:off x="8799780" y="610388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Iowa</a:t>
            </a:r>
          </a:p>
        </p:txBody>
      </p:sp>
      <p:sp>
        <p:nvSpPr>
          <p:cNvPr id="7168" name="Rectangle 7167">
            <a:extLst>
              <a:ext uri="{FF2B5EF4-FFF2-40B4-BE49-F238E27FC236}">
                <a16:creationId xmlns:a16="http://schemas.microsoft.com/office/drawing/2014/main" id="{5DE83EAB-89C7-9A8E-CDBA-89919F7F1B26}"/>
              </a:ext>
            </a:extLst>
          </p:cNvPr>
          <p:cNvSpPr/>
          <p:nvPr/>
        </p:nvSpPr>
        <p:spPr>
          <a:xfrm>
            <a:off x="2483069" y="611763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7169" name="Rectangle 7168">
            <a:extLst>
              <a:ext uri="{FF2B5EF4-FFF2-40B4-BE49-F238E27FC236}">
                <a16:creationId xmlns:a16="http://schemas.microsoft.com/office/drawing/2014/main" id="{E3AC6427-43AC-6AFA-388F-3C4ED5930BDF}"/>
              </a:ext>
            </a:extLst>
          </p:cNvPr>
          <p:cNvSpPr/>
          <p:nvPr/>
        </p:nvSpPr>
        <p:spPr>
          <a:xfrm>
            <a:off x="2521167" y="454841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Arkansas</a:t>
            </a:r>
          </a:p>
        </p:txBody>
      </p:sp>
      <p:sp>
        <p:nvSpPr>
          <p:cNvPr id="7171" name="Rectangle 7170">
            <a:extLst>
              <a:ext uri="{FF2B5EF4-FFF2-40B4-BE49-F238E27FC236}">
                <a16:creationId xmlns:a16="http://schemas.microsoft.com/office/drawing/2014/main" id="{4B9FAC1B-B28A-5DD6-2F15-39800DB77591}"/>
              </a:ext>
            </a:extLst>
          </p:cNvPr>
          <p:cNvSpPr/>
          <p:nvPr/>
        </p:nvSpPr>
        <p:spPr>
          <a:xfrm>
            <a:off x="8744605" y="4324991"/>
            <a:ext cx="977464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San Diego St.</a:t>
            </a:r>
          </a:p>
        </p:txBody>
      </p:sp>
      <p:sp>
        <p:nvSpPr>
          <p:cNvPr id="7172" name="Rectangle 7171">
            <a:extLst>
              <a:ext uri="{FF2B5EF4-FFF2-40B4-BE49-F238E27FC236}">
                <a16:creationId xmlns:a16="http://schemas.microsoft.com/office/drawing/2014/main" id="{2ADF13DC-DBBB-A079-7D30-4B95BCE13D05}"/>
              </a:ext>
            </a:extLst>
          </p:cNvPr>
          <p:cNvSpPr/>
          <p:nvPr/>
        </p:nvSpPr>
        <p:spPr>
          <a:xfrm>
            <a:off x="7997238" y="552119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Iowa St</a:t>
            </a:r>
          </a:p>
        </p:txBody>
      </p:sp>
      <p:sp>
        <p:nvSpPr>
          <p:cNvPr id="7173" name="Rectangle 7172">
            <a:extLst>
              <a:ext uri="{FF2B5EF4-FFF2-40B4-BE49-F238E27FC236}">
                <a16:creationId xmlns:a16="http://schemas.microsoft.com/office/drawing/2014/main" id="{4377197C-8988-D60B-01C3-7376188443BC}"/>
              </a:ext>
            </a:extLst>
          </p:cNvPr>
          <p:cNvSpPr/>
          <p:nvPr/>
        </p:nvSpPr>
        <p:spPr>
          <a:xfrm>
            <a:off x="8769508" y="588053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Iowa St</a:t>
            </a:r>
          </a:p>
        </p:txBody>
      </p:sp>
      <p:sp>
        <p:nvSpPr>
          <p:cNvPr id="7174" name="Rectangle 7173">
            <a:extLst>
              <a:ext uri="{FF2B5EF4-FFF2-40B4-BE49-F238E27FC236}">
                <a16:creationId xmlns:a16="http://schemas.microsoft.com/office/drawing/2014/main" id="{433FA3B9-7999-42EE-2155-5A849DA3B6DC}"/>
              </a:ext>
            </a:extLst>
          </p:cNvPr>
          <p:cNvSpPr/>
          <p:nvPr/>
        </p:nvSpPr>
        <p:spPr>
          <a:xfrm>
            <a:off x="2459473" y="118445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Cincinnati</a:t>
            </a:r>
          </a:p>
        </p:txBody>
      </p:sp>
      <p:sp>
        <p:nvSpPr>
          <p:cNvPr id="7175" name="Rectangle 7174">
            <a:extLst>
              <a:ext uri="{FF2B5EF4-FFF2-40B4-BE49-F238E27FC236}">
                <a16:creationId xmlns:a16="http://schemas.microsoft.com/office/drawing/2014/main" id="{6E898DB0-35AA-6715-1E9F-C217D28DF599}"/>
              </a:ext>
            </a:extLst>
          </p:cNvPr>
          <p:cNvSpPr/>
          <p:nvPr/>
        </p:nvSpPr>
        <p:spPr>
          <a:xfrm>
            <a:off x="2525112" y="219273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7177" name="Rectangle 7176">
            <a:extLst>
              <a:ext uri="{FF2B5EF4-FFF2-40B4-BE49-F238E27FC236}">
                <a16:creationId xmlns:a16="http://schemas.microsoft.com/office/drawing/2014/main" id="{07DC7D17-4B52-6EA1-AFCF-0A092FF5F30F}"/>
              </a:ext>
            </a:extLst>
          </p:cNvPr>
          <p:cNvSpPr/>
          <p:nvPr/>
        </p:nvSpPr>
        <p:spPr>
          <a:xfrm>
            <a:off x="8799782" y="117915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LSU</a:t>
            </a:r>
          </a:p>
        </p:txBody>
      </p:sp>
      <p:sp>
        <p:nvSpPr>
          <p:cNvPr id="7178" name="Rectangle 7177">
            <a:extLst>
              <a:ext uri="{FF2B5EF4-FFF2-40B4-BE49-F238E27FC236}">
                <a16:creationId xmlns:a16="http://schemas.microsoft.com/office/drawing/2014/main" id="{6C131CD2-65B5-9E6F-1638-DABE05DFC9DE}"/>
              </a:ext>
            </a:extLst>
          </p:cNvPr>
          <p:cNvSpPr/>
          <p:nvPr/>
        </p:nvSpPr>
        <p:spPr>
          <a:xfrm>
            <a:off x="2475233" y="431450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7179" name="Rectangle 7178">
            <a:extLst>
              <a:ext uri="{FF2B5EF4-FFF2-40B4-BE49-F238E27FC236}">
                <a16:creationId xmlns:a16="http://schemas.microsoft.com/office/drawing/2014/main" id="{358ABE88-6A9B-90FF-74E0-7E5A8B9FF318}"/>
              </a:ext>
            </a:extLst>
          </p:cNvPr>
          <p:cNvSpPr/>
          <p:nvPr/>
        </p:nvSpPr>
        <p:spPr>
          <a:xfrm>
            <a:off x="2459472" y="1431452"/>
            <a:ext cx="1103535" cy="134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7180" name="Rectangle 7179">
            <a:extLst>
              <a:ext uri="{FF2B5EF4-FFF2-40B4-BE49-F238E27FC236}">
                <a16:creationId xmlns:a16="http://schemas.microsoft.com/office/drawing/2014/main" id="{65F4DA24-2594-D590-126D-2D17E496BB7B}"/>
              </a:ext>
            </a:extLst>
          </p:cNvPr>
          <p:cNvSpPr/>
          <p:nvPr/>
        </p:nvSpPr>
        <p:spPr>
          <a:xfrm>
            <a:off x="3187342" y="1805852"/>
            <a:ext cx="1103535" cy="134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7183" name="Rectangle 7182">
            <a:extLst>
              <a:ext uri="{FF2B5EF4-FFF2-40B4-BE49-F238E27FC236}">
                <a16:creationId xmlns:a16="http://schemas.microsoft.com/office/drawing/2014/main" id="{10967C9B-2EB4-5644-A662-3E82EC3F23B0}"/>
              </a:ext>
            </a:extLst>
          </p:cNvPr>
          <p:cNvSpPr/>
          <p:nvPr/>
        </p:nvSpPr>
        <p:spPr>
          <a:xfrm>
            <a:off x="2559267" y="196806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Maryland</a:t>
            </a:r>
          </a:p>
        </p:txBody>
      </p:sp>
      <p:sp>
        <p:nvSpPr>
          <p:cNvPr id="7184" name="Rectangle 7183">
            <a:extLst>
              <a:ext uri="{FF2B5EF4-FFF2-40B4-BE49-F238E27FC236}">
                <a16:creationId xmlns:a16="http://schemas.microsoft.com/office/drawing/2014/main" id="{920DF874-721E-22CB-A6AD-5DA14AE40982}"/>
              </a:ext>
            </a:extLst>
          </p:cNvPr>
          <p:cNvSpPr/>
          <p:nvPr/>
        </p:nvSpPr>
        <p:spPr>
          <a:xfrm>
            <a:off x="8799783" y="221442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Providence</a:t>
            </a:r>
          </a:p>
        </p:txBody>
      </p:sp>
      <p:sp>
        <p:nvSpPr>
          <p:cNvPr id="7185" name="Rectangle 7184">
            <a:extLst>
              <a:ext uri="{FF2B5EF4-FFF2-40B4-BE49-F238E27FC236}">
                <a16:creationId xmlns:a16="http://schemas.microsoft.com/office/drawing/2014/main" id="{B629C667-FACC-B45F-6074-65D5FF16AFD6}"/>
              </a:ext>
            </a:extLst>
          </p:cNvPr>
          <p:cNvSpPr/>
          <p:nvPr/>
        </p:nvSpPr>
        <p:spPr>
          <a:xfrm>
            <a:off x="8744604" y="528996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SMU</a:t>
            </a:r>
          </a:p>
        </p:txBody>
      </p:sp>
      <p:sp>
        <p:nvSpPr>
          <p:cNvPr id="7186" name="Rectangle 7185">
            <a:extLst>
              <a:ext uri="{FF2B5EF4-FFF2-40B4-BE49-F238E27FC236}">
                <a16:creationId xmlns:a16="http://schemas.microsoft.com/office/drawing/2014/main" id="{857F4E66-F20B-2785-F00E-6D56714C4EC6}"/>
              </a:ext>
            </a:extLst>
          </p:cNvPr>
          <p:cNvSpPr/>
          <p:nvPr/>
        </p:nvSpPr>
        <p:spPr>
          <a:xfrm>
            <a:off x="8639562" y="5092905"/>
            <a:ext cx="1008924" cy="164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Georgetown</a:t>
            </a:r>
          </a:p>
        </p:txBody>
      </p:sp>
      <p:sp>
        <p:nvSpPr>
          <p:cNvPr id="7187" name="Rectangle 7186">
            <a:extLst>
              <a:ext uri="{FF2B5EF4-FFF2-40B4-BE49-F238E27FC236}">
                <a16:creationId xmlns:a16="http://schemas.microsoft.com/office/drawing/2014/main" id="{0807A9D0-18FE-4117-8816-DB01F44C6271}"/>
              </a:ext>
            </a:extLst>
          </p:cNvPr>
          <p:cNvSpPr/>
          <p:nvPr/>
        </p:nvSpPr>
        <p:spPr>
          <a:xfrm>
            <a:off x="5254763" y="198456"/>
            <a:ext cx="1629513" cy="4484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3-49 RIGHT</a:t>
            </a:r>
          </a:p>
        </p:txBody>
      </p:sp>
    </p:spTree>
    <p:extLst>
      <p:ext uri="{BB962C8B-B14F-4D97-AF65-F5344CB8AC3E}">
        <p14:creationId xmlns:p14="http://schemas.microsoft.com/office/powerpoint/2010/main" val="3078128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March Madness 2015 Bracket Revealed (Easily Printable) | HuffPost Sports">
            <a:extLst>
              <a:ext uri="{FF2B5EF4-FFF2-40B4-BE49-F238E27FC236}">
                <a16:creationId xmlns:a16="http://schemas.microsoft.com/office/drawing/2014/main" id="{30FC1200-EA2E-AC5E-51F8-D9E0380BE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0"/>
            <a:ext cx="9005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5626640-5776-2C55-4950-7940147FCBA4}"/>
              </a:ext>
            </a:extLst>
          </p:cNvPr>
          <p:cNvSpPr/>
          <p:nvPr/>
        </p:nvSpPr>
        <p:spPr>
          <a:xfrm>
            <a:off x="8749861" y="373117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Duke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DF81D-ED06-8D44-5431-87BA6F492524}"/>
              </a:ext>
            </a:extLst>
          </p:cNvPr>
          <p:cNvSpPr/>
          <p:nvPr/>
        </p:nvSpPr>
        <p:spPr>
          <a:xfrm>
            <a:off x="8035157" y="396240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3428EC-0120-1D96-B80D-0CA1CDCC9114}"/>
              </a:ext>
            </a:extLst>
          </p:cNvPr>
          <p:cNvSpPr/>
          <p:nvPr/>
        </p:nvSpPr>
        <p:spPr>
          <a:xfrm>
            <a:off x="7186444" y="429348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AA4273-A163-0B7C-8B37-2E76A4015545}"/>
              </a:ext>
            </a:extLst>
          </p:cNvPr>
          <p:cNvSpPr/>
          <p:nvPr/>
        </p:nvSpPr>
        <p:spPr>
          <a:xfrm>
            <a:off x="6476409" y="541284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98A3DD-0B5E-B715-3EEC-71E0D3B5D131}"/>
              </a:ext>
            </a:extLst>
          </p:cNvPr>
          <p:cNvSpPr/>
          <p:nvPr/>
        </p:nvSpPr>
        <p:spPr>
          <a:xfrm>
            <a:off x="2464675" y="59910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3E3CC6-E8BD-9746-D32B-01A389B2FB9C}"/>
              </a:ext>
            </a:extLst>
          </p:cNvPr>
          <p:cNvSpPr/>
          <p:nvPr/>
        </p:nvSpPr>
        <p:spPr>
          <a:xfrm>
            <a:off x="3226674" y="80930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DFB090-2DF2-C688-B165-2B96AC678EBE}"/>
              </a:ext>
            </a:extLst>
          </p:cNvPr>
          <p:cNvSpPr/>
          <p:nvPr/>
        </p:nvSpPr>
        <p:spPr>
          <a:xfrm>
            <a:off x="3978163" y="120343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03CD4D-CF89-C3D1-5334-3ACE742EB89C}"/>
              </a:ext>
            </a:extLst>
          </p:cNvPr>
          <p:cNvSpPr/>
          <p:nvPr/>
        </p:nvSpPr>
        <p:spPr>
          <a:xfrm>
            <a:off x="4794750" y="196806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9EF71A-51ED-1743-1E04-EEEAA95DC24B}"/>
              </a:ext>
            </a:extLst>
          </p:cNvPr>
          <p:cNvSpPr/>
          <p:nvPr/>
        </p:nvSpPr>
        <p:spPr>
          <a:xfrm>
            <a:off x="5606377" y="453259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27A496-1047-1786-A987-F9B884B3F69D}"/>
              </a:ext>
            </a:extLst>
          </p:cNvPr>
          <p:cNvSpPr/>
          <p:nvPr/>
        </p:nvSpPr>
        <p:spPr>
          <a:xfrm>
            <a:off x="2459473" y="373117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4E84CA-A837-52E1-D563-13F3ECEBE71C}"/>
              </a:ext>
            </a:extLst>
          </p:cNvPr>
          <p:cNvSpPr/>
          <p:nvPr/>
        </p:nvSpPr>
        <p:spPr>
          <a:xfrm>
            <a:off x="3226674" y="395453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C350A3-B8CE-09F1-20A5-16C5C4B446F0}"/>
              </a:ext>
            </a:extLst>
          </p:cNvPr>
          <p:cNvSpPr/>
          <p:nvPr/>
        </p:nvSpPr>
        <p:spPr>
          <a:xfrm>
            <a:off x="3978163" y="435127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EE2353-52FD-0569-A975-BE768D025040}"/>
              </a:ext>
            </a:extLst>
          </p:cNvPr>
          <p:cNvSpPr/>
          <p:nvPr/>
        </p:nvSpPr>
        <p:spPr>
          <a:xfrm>
            <a:off x="4845268" y="532083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8C1677-3AA2-B156-9E36-9F598F8C8B46}"/>
              </a:ext>
            </a:extLst>
          </p:cNvPr>
          <p:cNvSpPr/>
          <p:nvPr/>
        </p:nvSpPr>
        <p:spPr>
          <a:xfrm>
            <a:off x="5812220" y="276948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9E58AA-3498-3B2E-167A-793B3AC50169}"/>
              </a:ext>
            </a:extLst>
          </p:cNvPr>
          <p:cNvSpPr/>
          <p:nvPr/>
        </p:nvSpPr>
        <p:spPr>
          <a:xfrm>
            <a:off x="5587265" y="3786351"/>
            <a:ext cx="1017470" cy="181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BCAAE2-5C02-81EA-23CD-C304B6620960}"/>
              </a:ext>
            </a:extLst>
          </p:cNvPr>
          <p:cNvSpPr/>
          <p:nvPr/>
        </p:nvSpPr>
        <p:spPr>
          <a:xfrm>
            <a:off x="8799781" y="666876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A7FD0E-52E3-E26F-7C1F-CDD4FDC45D42}"/>
              </a:ext>
            </a:extLst>
          </p:cNvPr>
          <p:cNvSpPr/>
          <p:nvPr/>
        </p:nvSpPr>
        <p:spPr>
          <a:xfrm>
            <a:off x="8019337" y="645856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74A569-614C-6015-59DB-A39A2F27D444}"/>
              </a:ext>
            </a:extLst>
          </p:cNvPr>
          <p:cNvSpPr/>
          <p:nvPr/>
        </p:nvSpPr>
        <p:spPr>
          <a:xfrm>
            <a:off x="7212668" y="610914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DB188D-47BC-312A-3E9F-0C7898C5DE35}"/>
              </a:ext>
            </a:extLst>
          </p:cNvPr>
          <p:cNvSpPr/>
          <p:nvPr/>
        </p:nvSpPr>
        <p:spPr>
          <a:xfrm>
            <a:off x="2450042" y="664780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A05E14-ECF9-5522-0DB1-3E789E1E8E3A}"/>
              </a:ext>
            </a:extLst>
          </p:cNvPr>
          <p:cNvSpPr/>
          <p:nvPr/>
        </p:nvSpPr>
        <p:spPr>
          <a:xfrm>
            <a:off x="3258203" y="644416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92D83C-F0F0-F73A-9CEC-1A60FCA0D124}"/>
              </a:ext>
            </a:extLst>
          </p:cNvPr>
          <p:cNvSpPr/>
          <p:nvPr/>
        </p:nvSpPr>
        <p:spPr>
          <a:xfrm>
            <a:off x="4125308" y="608941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E6A780-C46B-0CAA-AD1E-B6E0F20BBB0D}"/>
              </a:ext>
            </a:extLst>
          </p:cNvPr>
          <p:cNvSpPr/>
          <p:nvPr/>
        </p:nvSpPr>
        <p:spPr>
          <a:xfrm>
            <a:off x="8802407" y="65428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1F87EE-BA91-A12A-D55B-B075D8A5100F}"/>
              </a:ext>
            </a:extLst>
          </p:cNvPr>
          <p:cNvSpPr/>
          <p:nvPr/>
        </p:nvSpPr>
        <p:spPr>
          <a:xfrm>
            <a:off x="8019338" y="78565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AE60B3-F551-552D-A7F7-506B2DE8291F}"/>
              </a:ext>
            </a:extLst>
          </p:cNvPr>
          <p:cNvSpPr/>
          <p:nvPr/>
        </p:nvSpPr>
        <p:spPr>
          <a:xfrm>
            <a:off x="7212668" y="119031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A14039-5B8E-7516-8DB6-EC5A8CF4EB0D}"/>
              </a:ext>
            </a:extLst>
          </p:cNvPr>
          <p:cNvSpPr/>
          <p:nvPr/>
        </p:nvSpPr>
        <p:spPr>
          <a:xfrm>
            <a:off x="6442895" y="194964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3ED82B-93EB-6033-5A69-0B45B5E4C06C}"/>
              </a:ext>
            </a:extLst>
          </p:cNvPr>
          <p:cNvSpPr/>
          <p:nvPr/>
        </p:nvSpPr>
        <p:spPr>
          <a:xfrm>
            <a:off x="2483069" y="2723495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98F265-F1C6-39A5-EBAC-A7F16554BA7D}"/>
              </a:ext>
            </a:extLst>
          </p:cNvPr>
          <p:cNvSpPr/>
          <p:nvPr/>
        </p:nvSpPr>
        <p:spPr>
          <a:xfrm>
            <a:off x="3229360" y="2351670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A8193A-86C8-025F-7301-52F509C75B1B}"/>
              </a:ext>
            </a:extLst>
          </p:cNvPr>
          <p:cNvSpPr/>
          <p:nvPr/>
        </p:nvSpPr>
        <p:spPr>
          <a:xfrm>
            <a:off x="4083321" y="2942883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21D1E2E-E61F-9254-7058-D21648F0F684}"/>
              </a:ext>
            </a:extLst>
          </p:cNvPr>
          <p:cNvSpPr/>
          <p:nvPr/>
        </p:nvSpPr>
        <p:spPr>
          <a:xfrm>
            <a:off x="8799782" y="141038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N. Iowa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E04414B-82C9-B080-4977-68506D7E1B0E}"/>
              </a:ext>
            </a:extLst>
          </p:cNvPr>
          <p:cNvSpPr/>
          <p:nvPr/>
        </p:nvSpPr>
        <p:spPr>
          <a:xfrm>
            <a:off x="8042928" y="175459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N. Iowa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AB0D217-02D0-D1A8-0810-FCAE3F90DF60}"/>
              </a:ext>
            </a:extLst>
          </p:cNvPr>
          <p:cNvSpPr/>
          <p:nvPr/>
        </p:nvSpPr>
        <p:spPr>
          <a:xfrm>
            <a:off x="8749861" y="35078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E9A70A0-CF46-D188-E1B2-35DBB955B0DE}"/>
              </a:ext>
            </a:extLst>
          </p:cNvPr>
          <p:cNvSpPr/>
          <p:nvPr/>
        </p:nvSpPr>
        <p:spPr>
          <a:xfrm>
            <a:off x="8035156" y="335017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D70823-6376-125D-1353-B5EBD20BC453}"/>
              </a:ext>
            </a:extLst>
          </p:cNvPr>
          <p:cNvSpPr/>
          <p:nvPr/>
        </p:nvSpPr>
        <p:spPr>
          <a:xfrm>
            <a:off x="7186444" y="297180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681E8C-3555-AEC5-93A1-8945FA23C81A}"/>
              </a:ext>
            </a:extLst>
          </p:cNvPr>
          <p:cNvSpPr/>
          <p:nvPr/>
        </p:nvSpPr>
        <p:spPr>
          <a:xfrm>
            <a:off x="2521167" y="2948811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Wichita St.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4811F1B-B031-3CA9-2591-3B95C9AFD5A5}"/>
              </a:ext>
            </a:extLst>
          </p:cNvPr>
          <p:cNvSpPr/>
          <p:nvPr/>
        </p:nvSpPr>
        <p:spPr>
          <a:xfrm>
            <a:off x="3258203" y="3298929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Wichita St.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D5F35FC-7206-5179-EF9F-561EF1CB7BCA}"/>
              </a:ext>
            </a:extLst>
          </p:cNvPr>
          <p:cNvSpPr/>
          <p:nvPr/>
        </p:nvSpPr>
        <p:spPr>
          <a:xfrm>
            <a:off x="2559267" y="196806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Maryland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C6C1EC7-9127-D7B0-D1BC-9E22C357A8B3}"/>
              </a:ext>
            </a:extLst>
          </p:cNvPr>
          <p:cNvSpPr/>
          <p:nvPr/>
        </p:nvSpPr>
        <p:spPr>
          <a:xfrm>
            <a:off x="3317147" y="176312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Maryland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91479C4-D707-E7C5-FDCE-E2017B8E673D}"/>
              </a:ext>
            </a:extLst>
          </p:cNvPr>
          <p:cNvSpPr/>
          <p:nvPr/>
        </p:nvSpPr>
        <p:spPr>
          <a:xfrm>
            <a:off x="2521167" y="454841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Arkansas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F07ED39-86F0-3470-60F1-06C322735088}"/>
              </a:ext>
            </a:extLst>
          </p:cNvPr>
          <p:cNvSpPr/>
          <p:nvPr/>
        </p:nvSpPr>
        <p:spPr>
          <a:xfrm>
            <a:off x="3195191" y="490240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Arkansas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85AEF1-7884-6757-4337-8D9FCCED0DD9}"/>
              </a:ext>
            </a:extLst>
          </p:cNvPr>
          <p:cNvSpPr/>
          <p:nvPr/>
        </p:nvSpPr>
        <p:spPr>
          <a:xfrm>
            <a:off x="8731410" y="2953370"/>
            <a:ext cx="943303" cy="218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A164561-AF28-2608-F94B-B8CC414E8C4E}"/>
              </a:ext>
            </a:extLst>
          </p:cNvPr>
          <p:cNvSpPr/>
          <p:nvPr/>
        </p:nvSpPr>
        <p:spPr>
          <a:xfrm>
            <a:off x="8744605" y="198319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DBE477-C4EC-7815-EA8F-735580298D0D}"/>
              </a:ext>
            </a:extLst>
          </p:cNvPr>
          <p:cNvSpPr/>
          <p:nvPr/>
        </p:nvSpPr>
        <p:spPr>
          <a:xfrm>
            <a:off x="2459474" y="35078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8666438-7B2E-AEB0-87DC-5E4031D1A57A}"/>
              </a:ext>
            </a:extLst>
          </p:cNvPr>
          <p:cNvSpPr/>
          <p:nvPr/>
        </p:nvSpPr>
        <p:spPr>
          <a:xfrm>
            <a:off x="8761681" y="2161216"/>
            <a:ext cx="943303" cy="218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Dayton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460B19B-3B21-D7A4-3F7B-D2822014468F}"/>
              </a:ext>
            </a:extLst>
          </p:cNvPr>
          <p:cNvSpPr/>
          <p:nvPr/>
        </p:nvSpPr>
        <p:spPr>
          <a:xfrm>
            <a:off x="7966786" y="2346416"/>
            <a:ext cx="943303" cy="218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Dayton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422D63F-6073-CAFD-700D-B2427D83F4B8}"/>
              </a:ext>
            </a:extLst>
          </p:cNvPr>
          <p:cNvSpPr/>
          <p:nvPr/>
        </p:nvSpPr>
        <p:spPr>
          <a:xfrm>
            <a:off x="8744604" y="528996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SMU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4FFCB4-3CC9-D3C9-4A62-650BA08F7EA1}"/>
              </a:ext>
            </a:extLst>
          </p:cNvPr>
          <p:cNvSpPr/>
          <p:nvPr/>
        </p:nvSpPr>
        <p:spPr>
          <a:xfrm>
            <a:off x="8004884" y="551529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SMU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7635EBF-D299-B9EF-5DF5-E3088B8D9AD6}"/>
              </a:ext>
            </a:extLst>
          </p:cNvPr>
          <p:cNvSpPr/>
          <p:nvPr/>
        </p:nvSpPr>
        <p:spPr>
          <a:xfrm>
            <a:off x="8744605" y="4324991"/>
            <a:ext cx="977464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San Diego St.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E6DFF9D-AF7E-615C-F710-0135B35E95EC}"/>
              </a:ext>
            </a:extLst>
          </p:cNvPr>
          <p:cNvSpPr/>
          <p:nvPr/>
        </p:nvSpPr>
        <p:spPr>
          <a:xfrm>
            <a:off x="2483069" y="610914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VCU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CF158D9-4630-342F-158A-54603410F785}"/>
              </a:ext>
            </a:extLst>
          </p:cNvPr>
          <p:cNvSpPr/>
          <p:nvPr/>
        </p:nvSpPr>
        <p:spPr>
          <a:xfrm>
            <a:off x="2448906" y="5106111"/>
            <a:ext cx="110353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4335B6F-C9B9-4F5D-BD99-5B4D083A5303}"/>
              </a:ext>
            </a:extLst>
          </p:cNvPr>
          <p:cNvSpPr/>
          <p:nvPr/>
        </p:nvSpPr>
        <p:spPr>
          <a:xfrm>
            <a:off x="8698598" y="4541407"/>
            <a:ext cx="1008924" cy="164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Utah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0665D7A-8955-3C7B-A06A-E6154EAF22FA}"/>
              </a:ext>
            </a:extLst>
          </p:cNvPr>
          <p:cNvSpPr/>
          <p:nvPr/>
        </p:nvSpPr>
        <p:spPr>
          <a:xfrm>
            <a:off x="7964246" y="4935397"/>
            <a:ext cx="1008924" cy="164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Utah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172518E-01BB-AB6C-5820-0CF571721A23}"/>
              </a:ext>
            </a:extLst>
          </p:cNvPr>
          <p:cNvSpPr/>
          <p:nvPr/>
        </p:nvSpPr>
        <p:spPr>
          <a:xfrm>
            <a:off x="2459472" y="1431452"/>
            <a:ext cx="1103535" cy="134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800DE8E-08F7-F7F7-EE6D-546C07A3D45D}"/>
              </a:ext>
            </a:extLst>
          </p:cNvPr>
          <p:cNvSpPr/>
          <p:nvPr/>
        </p:nvSpPr>
        <p:spPr>
          <a:xfrm>
            <a:off x="8769508" y="588053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Iowa St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F530FE5-741C-7EBE-CF43-7321E9D64F92}"/>
              </a:ext>
            </a:extLst>
          </p:cNvPr>
          <p:cNvSpPr/>
          <p:nvPr/>
        </p:nvSpPr>
        <p:spPr>
          <a:xfrm>
            <a:off x="2475233" y="431450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0456422-E982-41E0-C2A8-C34528D2B4E5}"/>
              </a:ext>
            </a:extLst>
          </p:cNvPr>
          <p:cNvSpPr/>
          <p:nvPr/>
        </p:nvSpPr>
        <p:spPr>
          <a:xfrm>
            <a:off x="8749861" y="276158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B8CEE27-4845-DD32-B161-5CAF4997EED1}"/>
              </a:ext>
            </a:extLst>
          </p:cNvPr>
          <p:cNvSpPr/>
          <p:nvPr/>
        </p:nvSpPr>
        <p:spPr>
          <a:xfrm>
            <a:off x="2475234" y="531631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F1EA1CB-1938-C286-F524-1AE7E90E13FB}"/>
              </a:ext>
            </a:extLst>
          </p:cNvPr>
          <p:cNvSpPr/>
          <p:nvPr/>
        </p:nvSpPr>
        <p:spPr>
          <a:xfrm>
            <a:off x="2483068" y="587695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Georgia St.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573C9AF-1C0D-3B29-6F1A-5380007A724A}"/>
              </a:ext>
            </a:extLst>
          </p:cNvPr>
          <p:cNvSpPr/>
          <p:nvPr/>
        </p:nvSpPr>
        <p:spPr>
          <a:xfrm>
            <a:off x="3317147" y="551452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FF0000"/>
                </a:solidFill>
              </a:rPr>
              <a:t>Georgia St.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2617885-E927-B82E-5586-42FEA7D49DA0}"/>
              </a:ext>
            </a:extLst>
          </p:cNvPr>
          <p:cNvSpPr/>
          <p:nvPr/>
        </p:nvSpPr>
        <p:spPr>
          <a:xfrm>
            <a:off x="2459473" y="118445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Cincinnati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2154115-332D-CD63-2577-4F68E096B09F}"/>
              </a:ext>
            </a:extLst>
          </p:cNvPr>
          <p:cNvSpPr/>
          <p:nvPr/>
        </p:nvSpPr>
        <p:spPr>
          <a:xfrm>
            <a:off x="2525112" y="219273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8192" name="Rectangle 8191">
            <a:extLst>
              <a:ext uri="{FF2B5EF4-FFF2-40B4-BE49-F238E27FC236}">
                <a16:creationId xmlns:a16="http://schemas.microsoft.com/office/drawing/2014/main" id="{93121A50-87F9-38B7-541A-690681B2AB59}"/>
              </a:ext>
            </a:extLst>
          </p:cNvPr>
          <p:cNvSpPr/>
          <p:nvPr/>
        </p:nvSpPr>
        <p:spPr>
          <a:xfrm>
            <a:off x="8698598" y="1194198"/>
            <a:ext cx="1200866" cy="1533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NC State</a:t>
            </a:r>
          </a:p>
        </p:txBody>
      </p:sp>
      <p:sp>
        <p:nvSpPr>
          <p:cNvPr id="8193" name="Rectangle 8192">
            <a:extLst>
              <a:ext uri="{FF2B5EF4-FFF2-40B4-BE49-F238E27FC236}">
                <a16:creationId xmlns:a16="http://schemas.microsoft.com/office/drawing/2014/main" id="{86753D71-51A4-97E1-BA96-2F6925E64C9F}"/>
              </a:ext>
            </a:extLst>
          </p:cNvPr>
          <p:cNvSpPr/>
          <p:nvPr/>
        </p:nvSpPr>
        <p:spPr>
          <a:xfrm>
            <a:off x="8761681" y="608811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Davidson</a:t>
            </a:r>
          </a:p>
        </p:txBody>
      </p:sp>
      <p:sp>
        <p:nvSpPr>
          <p:cNvPr id="8195" name="Rectangle 8194">
            <a:extLst>
              <a:ext uri="{FF2B5EF4-FFF2-40B4-BE49-F238E27FC236}">
                <a16:creationId xmlns:a16="http://schemas.microsoft.com/office/drawing/2014/main" id="{B26CA233-C87D-B68E-2D37-A8B9CD677402}"/>
              </a:ext>
            </a:extLst>
          </p:cNvPr>
          <p:cNvSpPr/>
          <p:nvPr/>
        </p:nvSpPr>
        <p:spPr>
          <a:xfrm>
            <a:off x="8731410" y="507716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E. Wash</a:t>
            </a:r>
          </a:p>
        </p:txBody>
      </p:sp>
      <p:sp>
        <p:nvSpPr>
          <p:cNvPr id="8196" name="Rectangle 8195">
            <a:extLst>
              <a:ext uri="{FF2B5EF4-FFF2-40B4-BE49-F238E27FC236}">
                <a16:creationId xmlns:a16="http://schemas.microsoft.com/office/drawing/2014/main" id="{CF0BBFA8-41DD-A78C-0FCE-0E4D1A1A2F78}"/>
              </a:ext>
            </a:extLst>
          </p:cNvPr>
          <p:cNvSpPr/>
          <p:nvPr/>
        </p:nvSpPr>
        <p:spPr>
          <a:xfrm>
            <a:off x="5254763" y="198456"/>
            <a:ext cx="1629513" cy="4484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4-45 RIGHT</a:t>
            </a:r>
          </a:p>
        </p:txBody>
      </p:sp>
    </p:spTree>
    <p:extLst>
      <p:ext uri="{BB962C8B-B14F-4D97-AF65-F5344CB8AC3E}">
        <p14:creationId xmlns:p14="http://schemas.microsoft.com/office/powerpoint/2010/main" val="3480374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March Madness 2015 Bracket Revealed (Easily Printable) | HuffPost Sports">
            <a:extLst>
              <a:ext uri="{FF2B5EF4-FFF2-40B4-BE49-F238E27FC236}">
                <a16:creationId xmlns:a16="http://schemas.microsoft.com/office/drawing/2014/main" id="{17BEF3E7-28A1-6A78-9B43-2A48658D3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0"/>
            <a:ext cx="9005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D382613-8F38-40A3-8CDC-36572B3A3464}"/>
              </a:ext>
            </a:extLst>
          </p:cNvPr>
          <p:cNvSpPr/>
          <p:nvPr/>
        </p:nvSpPr>
        <p:spPr>
          <a:xfrm>
            <a:off x="2459473" y="373117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472B28-465B-43CD-FDA3-BE7C1F3637C4}"/>
              </a:ext>
            </a:extLst>
          </p:cNvPr>
          <p:cNvSpPr/>
          <p:nvPr/>
        </p:nvSpPr>
        <p:spPr>
          <a:xfrm>
            <a:off x="3305558" y="394138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598CB7-C904-8272-F0DE-FD3B566DB930}"/>
              </a:ext>
            </a:extLst>
          </p:cNvPr>
          <p:cNvSpPr/>
          <p:nvPr/>
        </p:nvSpPr>
        <p:spPr>
          <a:xfrm>
            <a:off x="4083321" y="431450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71B014-8C72-D9E1-503D-9973621EEE7B}"/>
              </a:ext>
            </a:extLst>
          </p:cNvPr>
          <p:cNvSpPr/>
          <p:nvPr/>
        </p:nvSpPr>
        <p:spPr>
          <a:xfrm>
            <a:off x="4829556" y="530247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EEB86F-ADE7-4F93-B752-39FBDC606685}"/>
              </a:ext>
            </a:extLst>
          </p:cNvPr>
          <p:cNvSpPr/>
          <p:nvPr/>
        </p:nvSpPr>
        <p:spPr>
          <a:xfrm>
            <a:off x="5575790" y="450368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B394F7-55F3-C4B0-F2C5-C88C139875A3}"/>
              </a:ext>
            </a:extLst>
          </p:cNvPr>
          <p:cNvSpPr/>
          <p:nvPr/>
        </p:nvSpPr>
        <p:spPr>
          <a:xfrm>
            <a:off x="5525936" y="3664573"/>
            <a:ext cx="1138540" cy="1950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5812EE-7BCE-28D6-126C-F099DE734CEA}"/>
              </a:ext>
            </a:extLst>
          </p:cNvPr>
          <p:cNvSpPr/>
          <p:nvPr/>
        </p:nvSpPr>
        <p:spPr>
          <a:xfrm>
            <a:off x="2483069" y="2723495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66BF43-A626-8E73-2742-4241BE902D67}"/>
              </a:ext>
            </a:extLst>
          </p:cNvPr>
          <p:cNvSpPr/>
          <p:nvPr/>
        </p:nvSpPr>
        <p:spPr>
          <a:xfrm>
            <a:off x="3229360" y="2351670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FF5AB9-C5FB-56E3-A640-EA821FEEAF63}"/>
              </a:ext>
            </a:extLst>
          </p:cNvPr>
          <p:cNvSpPr/>
          <p:nvPr/>
        </p:nvSpPr>
        <p:spPr>
          <a:xfrm>
            <a:off x="4083321" y="2942883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C0CCBC-4898-9E6B-E0BA-31E88EAF51BC}"/>
              </a:ext>
            </a:extLst>
          </p:cNvPr>
          <p:cNvSpPr/>
          <p:nvPr/>
        </p:nvSpPr>
        <p:spPr>
          <a:xfrm>
            <a:off x="4829556" y="1960841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Notre Dame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451A51-AC5B-8A88-61A8-ECC9139F25EF}"/>
              </a:ext>
            </a:extLst>
          </p:cNvPr>
          <p:cNvSpPr/>
          <p:nvPr/>
        </p:nvSpPr>
        <p:spPr>
          <a:xfrm>
            <a:off x="8749861" y="373117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Duke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97FD67-1BBD-9FF3-CC28-482DB73AA684}"/>
              </a:ext>
            </a:extLst>
          </p:cNvPr>
          <p:cNvSpPr/>
          <p:nvPr/>
        </p:nvSpPr>
        <p:spPr>
          <a:xfrm>
            <a:off x="8019339" y="394137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Duke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A3CB71-D89F-6D43-C903-A65CB1BCB429}"/>
              </a:ext>
            </a:extLst>
          </p:cNvPr>
          <p:cNvSpPr/>
          <p:nvPr/>
        </p:nvSpPr>
        <p:spPr>
          <a:xfrm>
            <a:off x="7212668" y="434603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Duke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68F5CF-9C23-345D-34AB-3E7409ED3CA1}"/>
              </a:ext>
            </a:extLst>
          </p:cNvPr>
          <p:cNvSpPr/>
          <p:nvPr/>
        </p:nvSpPr>
        <p:spPr>
          <a:xfrm>
            <a:off x="6345563" y="536028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Duke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FAD699-7738-AC96-BA4F-4C0B76990EB4}"/>
              </a:ext>
            </a:extLst>
          </p:cNvPr>
          <p:cNvSpPr/>
          <p:nvPr/>
        </p:nvSpPr>
        <p:spPr>
          <a:xfrm>
            <a:off x="5772859" y="274844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Duke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872EB7-EA7D-FC1A-8035-D270D3668AB5}"/>
              </a:ext>
            </a:extLst>
          </p:cNvPr>
          <p:cNvSpPr/>
          <p:nvPr/>
        </p:nvSpPr>
        <p:spPr>
          <a:xfrm>
            <a:off x="2559267" y="60435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157A41-6836-F950-0673-E47CDE2DBED7}"/>
              </a:ext>
            </a:extLst>
          </p:cNvPr>
          <p:cNvSpPr/>
          <p:nvPr/>
        </p:nvSpPr>
        <p:spPr>
          <a:xfrm>
            <a:off x="3267458" y="80401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82B38D-58DC-F681-A0B6-E273A96B0340}"/>
              </a:ext>
            </a:extLst>
          </p:cNvPr>
          <p:cNvSpPr/>
          <p:nvPr/>
        </p:nvSpPr>
        <p:spPr>
          <a:xfrm>
            <a:off x="4121419" y="117485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C17CD6-1DC5-3C61-1749-1ABAFEEA9DF4}"/>
              </a:ext>
            </a:extLst>
          </p:cNvPr>
          <p:cNvSpPr/>
          <p:nvPr/>
        </p:nvSpPr>
        <p:spPr>
          <a:xfrm>
            <a:off x="2448906" y="5106111"/>
            <a:ext cx="110353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0F19A8-C79D-E5A7-C70E-D5A0FB339939}"/>
              </a:ext>
            </a:extLst>
          </p:cNvPr>
          <p:cNvSpPr/>
          <p:nvPr/>
        </p:nvSpPr>
        <p:spPr>
          <a:xfrm>
            <a:off x="3267458" y="4888624"/>
            <a:ext cx="110353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6065DC-EAB1-200A-A22D-87162B3D3C29}"/>
              </a:ext>
            </a:extLst>
          </p:cNvPr>
          <p:cNvSpPr/>
          <p:nvPr/>
        </p:nvSpPr>
        <p:spPr>
          <a:xfrm>
            <a:off x="8802407" y="65428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DFE7E7-DC5E-D916-D830-753521E51871}"/>
              </a:ext>
            </a:extLst>
          </p:cNvPr>
          <p:cNvSpPr/>
          <p:nvPr/>
        </p:nvSpPr>
        <p:spPr>
          <a:xfrm>
            <a:off x="8019338" y="78565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5FDBFC-278C-285C-D31C-124A03C3500D}"/>
              </a:ext>
            </a:extLst>
          </p:cNvPr>
          <p:cNvSpPr/>
          <p:nvPr/>
        </p:nvSpPr>
        <p:spPr>
          <a:xfrm>
            <a:off x="7212668" y="119031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E1E0F1-95AA-29AA-DE94-9174DE2B4C32}"/>
              </a:ext>
            </a:extLst>
          </p:cNvPr>
          <p:cNvSpPr/>
          <p:nvPr/>
        </p:nvSpPr>
        <p:spPr>
          <a:xfrm>
            <a:off x="6442895" y="194964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0E06893-929D-96FB-D27B-3CC3113D71C7}"/>
              </a:ext>
            </a:extLst>
          </p:cNvPr>
          <p:cNvSpPr/>
          <p:nvPr/>
        </p:nvSpPr>
        <p:spPr>
          <a:xfrm>
            <a:off x="2483068" y="588977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Baylor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61B431-10EB-E3E9-B59A-A47AC838C34F}"/>
              </a:ext>
            </a:extLst>
          </p:cNvPr>
          <p:cNvSpPr/>
          <p:nvPr/>
        </p:nvSpPr>
        <p:spPr>
          <a:xfrm>
            <a:off x="3267457" y="549794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Baylor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CD916D-49D6-0F27-7AE8-AE3D15EC4EE1}"/>
              </a:ext>
            </a:extLst>
          </p:cNvPr>
          <p:cNvSpPr/>
          <p:nvPr/>
        </p:nvSpPr>
        <p:spPr>
          <a:xfrm>
            <a:off x="4009800" y="608023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Baylor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56A617E-B63F-C2DC-436F-DAC93CBDB8C9}"/>
              </a:ext>
            </a:extLst>
          </p:cNvPr>
          <p:cNvSpPr/>
          <p:nvPr/>
        </p:nvSpPr>
        <p:spPr>
          <a:xfrm>
            <a:off x="2475234" y="297968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Indiana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5CE91FC-4D8E-9B77-34E6-F1BF3C78FE00}"/>
              </a:ext>
            </a:extLst>
          </p:cNvPr>
          <p:cNvSpPr/>
          <p:nvPr/>
        </p:nvSpPr>
        <p:spPr>
          <a:xfrm>
            <a:off x="3270141" y="333206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FF0000"/>
                </a:solidFill>
              </a:rPr>
              <a:t>Indiana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EC5512-1D8A-EA95-6ADA-BAB047474C82}"/>
              </a:ext>
            </a:extLst>
          </p:cNvPr>
          <p:cNvSpPr/>
          <p:nvPr/>
        </p:nvSpPr>
        <p:spPr>
          <a:xfrm>
            <a:off x="8799781" y="666876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897919C-D206-A1CD-9FE2-431B2CA6D7AE}"/>
              </a:ext>
            </a:extLst>
          </p:cNvPr>
          <p:cNvSpPr/>
          <p:nvPr/>
        </p:nvSpPr>
        <p:spPr>
          <a:xfrm>
            <a:off x="8019337" y="645856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D27983-2E25-B04E-FD97-EFA84B1FF92A}"/>
              </a:ext>
            </a:extLst>
          </p:cNvPr>
          <p:cNvSpPr/>
          <p:nvPr/>
        </p:nvSpPr>
        <p:spPr>
          <a:xfrm>
            <a:off x="7212668" y="610914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D0EE274-315F-0696-D3EE-A2A858FFF059}"/>
              </a:ext>
            </a:extLst>
          </p:cNvPr>
          <p:cNvSpPr/>
          <p:nvPr/>
        </p:nvSpPr>
        <p:spPr>
          <a:xfrm>
            <a:off x="8799780" y="610388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Iowa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BE4B0EF-1149-FA82-ED64-6F4933622401}"/>
              </a:ext>
            </a:extLst>
          </p:cNvPr>
          <p:cNvSpPr/>
          <p:nvPr/>
        </p:nvSpPr>
        <p:spPr>
          <a:xfrm>
            <a:off x="2475234" y="531631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E615871-C3BC-D24D-9198-54323E2CF8B6}"/>
              </a:ext>
            </a:extLst>
          </p:cNvPr>
          <p:cNvSpPr/>
          <p:nvPr/>
        </p:nvSpPr>
        <p:spPr>
          <a:xfrm>
            <a:off x="8731410" y="2953370"/>
            <a:ext cx="943303" cy="218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54E4B43-5442-D90E-E699-8F599C8CA36B}"/>
              </a:ext>
            </a:extLst>
          </p:cNvPr>
          <p:cNvSpPr/>
          <p:nvPr/>
        </p:nvSpPr>
        <p:spPr>
          <a:xfrm>
            <a:off x="7981237" y="3338322"/>
            <a:ext cx="943303" cy="218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78339B5-EC23-C7A0-FCCA-D668B58B7CB9}"/>
              </a:ext>
            </a:extLst>
          </p:cNvPr>
          <p:cNvSpPr/>
          <p:nvPr/>
        </p:nvSpPr>
        <p:spPr>
          <a:xfrm>
            <a:off x="7099625" y="2933665"/>
            <a:ext cx="943303" cy="218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9ADEC13-00B4-EC92-93D8-ABA28AA62EA6}"/>
              </a:ext>
            </a:extLst>
          </p:cNvPr>
          <p:cNvSpPr/>
          <p:nvPr/>
        </p:nvSpPr>
        <p:spPr>
          <a:xfrm>
            <a:off x="2450042" y="664780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5785952-93A9-25D0-3E2F-F73D34B8B24E}"/>
              </a:ext>
            </a:extLst>
          </p:cNvPr>
          <p:cNvSpPr/>
          <p:nvPr/>
        </p:nvSpPr>
        <p:spPr>
          <a:xfrm>
            <a:off x="3305558" y="645856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4C93BA2-267A-641B-6A9F-4C51406D0D12}"/>
              </a:ext>
            </a:extLst>
          </p:cNvPr>
          <p:cNvSpPr/>
          <p:nvPr/>
        </p:nvSpPr>
        <p:spPr>
          <a:xfrm>
            <a:off x="8799782" y="141038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N. Iowa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AD1283E-4DA3-7C9E-97B7-AE7F44C0E125}"/>
              </a:ext>
            </a:extLst>
          </p:cNvPr>
          <p:cNvSpPr/>
          <p:nvPr/>
        </p:nvSpPr>
        <p:spPr>
          <a:xfrm>
            <a:off x="8042928" y="175459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N. Iowa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6500963-7AA9-A91D-620B-7A291D4D9E5E}"/>
              </a:ext>
            </a:extLst>
          </p:cNvPr>
          <p:cNvSpPr/>
          <p:nvPr/>
        </p:nvSpPr>
        <p:spPr>
          <a:xfrm>
            <a:off x="8749861" y="35078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6489BA5-0532-B2A5-21BC-D16929DE1CF0}"/>
              </a:ext>
            </a:extLst>
          </p:cNvPr>
          <p:cNvSpPr/>
          <p:nvPr/>
        </p:nvSpPr>
        <p:spPr>
          <a:xfrm>
            <a:off x="7997238" y="552119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Iowa 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E823A16-BB6B-D12B-4784-BEE5AE199148}"/>
              </a:ext>
            </a:extLst>
          </p:cNvPr>
          <p:cNvSpPr/>
          <p:nvPr/>
        </p:nvSpPr>
        <p:spPr>
          <a:xfrm>
            <a:off x="8769508" y="588053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Iowa St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4C39606-EB63-6E52-0055-D721FC927ED9}"/>
              </a:ext>
            </a:extLst>
          </p:cNvPr>
          <p:cNvSpPr/>
          <p:nvPr/>
        </p:nvSpPr>
        <p:spPr>
          <a:xfrm>
            <a:off x="2475233" y="431450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7BE1FBF-A508-8C10-A7D8-64CB40085F77}"/>
              </a:ext>
            </a:extLst>
          </p:cNvPr>
          <p:cNvSpPr/>
          <p:nvPr/>
        </p:nvSpPr>
        <p:spPr>
          <a:xfrm>
            <a:off x="8799783" y="221442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Providence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BB79C35-19A6-A808-0148-A9D2C2BD485B}"/>
              </a:ext>
            </a:extLst>
          </p:cNvPr>
          <p:cNvSpPr/>
          <p:nvPr/>
        </p:nvSpPr>
        <p:spPr>
          <a:xfrm>
            <a:off x="7932675" y="236542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Providence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C5B622E-39D6-A523-0470-17122F74E577}"/>
              </a:ext>
            </a:extLst>
          </p:cNvPr>
          <p:cNvSpPr/>
          <p:nvPr/>
        </p:nvSpPr>
        <p:spPr>
          <a:xfrm>
            <a:off x="2475232" y="218683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Texas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7085947-0595-5D9A-48BC-0966C72B5027}"/>
              </a:ext>
            </a:extLst>
          </p:cNvPr>
          <p:cNvSpPr/>
          <p:nvPr/>
        </p:nvSpPr>
        <p:spPr>
          <a:xfrm>
            <a:off x="8639562" y="5092905"/>
            <a:ext cx="1008924" cy="164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Georgetown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91B0CA-E4C7-E208-2C20-0E76565565AC}"/>
              </a:ext>
            </a:extLst>
          </p:cNvPr>
          <p:cNvSpPr/>
          <p:nvPr/>
        </p:nvSpPr>
        <p:spPr>
          <a:xfrm>
            <a:off x="7915616" y="4909110"/>
            <a:ext cx="1008924" cy="164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Georgetown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CF1A5C5-B6FA-A187-5A7A-00A396A63BD6}"/>
              </a:ext>
            </a:extLst>
          </p:cNvPr>
          <p:cNvSpPr/>
          <p:nvPr/>
        </p:nvSpPr>
        <p:spPr>
          <a:xfrm>
            <a:off x="8749861" y="276158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05F3690-D75F-ABED-7601-380194848282}"/>
              </a:ext>
            </a:extLst>
          </p:cNvPr>
          <p:cNvSpPr/>
          <p:nvPr/>
        </p:nvSpPr>
        <p:spPr>
          <a:xfrm>
            <a:off x="2529021" y="1179337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F3676E-40DC-97E5-27B1-C2E07506384E}"/>
              </a:ext>
            </a:extLst>
          </p:cNvPr>
          <p:cNvSpPr/>
          <p:nvPr/>
        </p:nvSpPr>
        <p:spPr>
          <a:xfrm>
            <a:off x="2459474" y="35078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761F58D-A13A-D3C4-9C91-D0510DFD7BD2}"/>
              </a:ext>
            </a:extLst>
          </p:cNvPr>
          <p:cNvSpPr/>
          <p:nvPr/>
        </p:nvSpPr>
        <p:spPr>
          <a:xfrm>
            <a:off x="2483069" y="611763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B867354-5726-F56C-9091-64B0B06B51F5}"/>
              </a:ext>
            </a:extLst>
          </p:cNvPr>
          <p:cNvSpPr/>
          <p:nvPr/>
        </p:nvSpPr>
        <p:spPr>
          <a:xfrm>
            <a:off x="8744605" y="198319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998C9B5-4D68-D834-A161-ED815AAEF47C}"/>
              </a:ext>
            </a:extLst>
          </p:cNvPr>
          <p:cNvSpPr/>
          <p:nvPr/>
        </p:nvSpPr>
        <p:spPr>
          <a:xfrm>
            <a:off x="2459472" y="1431452"/>
            <a:ext cx="1103535" cy="134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D0285D2-CDC9-75A1-3642-805D55AFB3A8}"/>
              </a:ext>
            </a:extLst>
          </p:cNvPr>
          <p:cNvSpPr/>
          <p:nvPr/>
        </p:nvSpPr>
        <p:spPr>
          <a:xfrm>
            <a:off x="3187342" y="1805852"/>
            <a:ext cx="1103535" cy="134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890B3D7-4E79-1C5A-6C3A-14744E04CA52}"/>
              </a:ext>
            </a:extLst>
          </p:cNvPr>
          <p:cNvSpPr/>
          <p:nvPr/>
        </p:nvSpPr>
        <p:spPr>
          <a:xfrm>
            <a:off x="2521167" y="454841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Arkansas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AC243A9-532C-4B6E-21D0-D303C19290CB}"/>
              </a:ext>
            </a:extLst>
          </p:cNvPr>
          <p:cNvSpPr/>
          <p:nvPr/>
        </p:nvSpPr>
        <p:spPr>
          <a:xfrm>
            <a:off x="2559267" y="196806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Maryland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9472B12-7559-3DDB-3FAA-B2B7C604D07A}"/>
              </a:ext>
            </a:extLst>
          </p:cNvPr>
          <p:cNvSpPr/>
          <p:nvPr/>
        </p:nvSpPr>
        <p:spPr>
          <a:xfrm>
            <a:off x="8770875" y="531682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EF6A850-5B3F-0DB9-7294-D4B4E6996B9B}"/>
              </a:ext>
            </a:extLst>
          </p:cNvPr>
          <p:cNvSpPr/>
          <p:nvPr/>
        </p:nvSpPr>
        <p:spPr>
          <a:xfrm>
            <a:off x="8698598" y="4541407"/>
            <a:ext cx="1008924" cy="164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Utah</a:t>
            </a:r>
          </a:p>
        </p:txBody>
      </p:sp>
      <p:sp>
        <p:nvSpPr>
          <p:cNvPr id="9216" name="Rectangle 9215">
            <a:extLst>
              <a:ext uri="{FF2B5EF4-FFF2-40B4-BE49-F238E27FC236}">
                <a16:creationId xmlns:a16="http://schemas.microsoft.com/office/drawing/2014/main" id="{CEC78E55-28B7-77E5-1EF8-3A0E0D0FAA6E}"/>
              </a:ext>
            </a:extLst>
          </p:cNvPr>
          <p:cNvSpPr/>
          <p:nvPr/>
        </p:nvSpPr>
        <p:spPr>
          <a:xfrm>
            <a:off x="8744605" y="4324991"/>
            <a:ext cx="977464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St. John’s</a:t>
            </a:r>
          </a:p>
        </p:txBody>
      </p:sp>
      <p:sp>
        <p:nvSpPr>
          <p:cNvPr id="9217" name="Rectangle 9216">
            <a:extLst>
              <a:ext uri="{FF2B5EF4-FFF2-40B4-BE49-F238E27FC236}">
                <a16:creationId xmlns:a16="http://schemas.microsoft.com/office/drawing/2014/main" id="{50837E42-03C9-63A7-75C0-65EF648C08EB}"/>
              </a:ext>
            </a:extLst>
          </p:cNvPr>
          <p:cNvSpPr/>
          <p:nvPr/>
        </p:nvSpPr>
        <p:spPr>
          <a:xfrm>
            <a:off x="5254763" y="198456"/>
            <a:ext cx="1629513" cy="4484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5-44 RIGHT</a:t>
            </a:r>
          </a:p>
        </p:txBody>
      </p:sp>
      <p:sp>
        <p:nvSpPr>
          <p:cNvPr id="9221" name="Rectangle 9220">
            <a:extLst>
              <a:ext uri="{FF2B5EF4-FFF2-40B4-BE49-F238E27FC236}">
                <a16:creationId xmlns:a16="http://schemas.microsoft.com/office/drawing/2014/main" id="{E89E2886-84D8-3258-C966-5B19F3EAF4A3}"/>
              </a:ext>
            </a:extLst>
          </p:cNvPr>
          <p:cNvSpPr/>
          <p:nvPr/>
        </p:nvSpPr>
        <p:spPr>
          <a:xfrm>
            <a:off x="8698598" y="1194198"/>
            <a:ext cx="1200866" cy="1533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NC State</a:t>
            </a:r>
          </a:p>
        </p:txBody>
      </p:sp>
    </p:spTree>
    <p:extLst>
      <p:ext uri="{BB962C8B-B14F-4D97-AF65-F5344CB8AC3E}">
        <p14:creationId xmlns:p14="http://schemas.microsoft.com/office/powerpoint/2010/main" val="2415050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March Madness 2015 Bracket Revealed (Easily Printable) | HuffPost Sports">
            <a:extLst>
              <a:ext uri="{FF2B5EF4-FFF2-40B4-BE49-F238E27FC236}">
                <a16:creationId xmlns:a16="http://schemas.microsoft.com/office/drawing/2014/main" id="{DEAB210A-BF00-539F-EB72-63444692A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1" y="0"/>
            <a:ext cx="9005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514ED29-3E60-BF63-5F16-D2C3AA166369}"/>
              </a:ext>
            </a:extLst>
          </p:cNvPr>
          <p:cNvSpPr/>
          <p:nvPr/>
        </p:nvSpPr>
        <p:spPr>
          <a:xfrm>
            <a:off x="5280449" y="0"/>
            <a:ext cx="1629513" cy="44143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6-44 RIGHT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81ADA8-662A-99AD-2250-998D4032055F}"/>
              </a:ext>
            </a:extLst>
          </p:cNvPr>
          <p:cNvSpPr/>
          <p:nvPr/>
        </p:nvSpPr>
        <p:spPr>
          <a:xfrm>
            <a:off x="8749861" y="373117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Duke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8ED444-0EF2-C84C-2174-FCA87C3F6B7A}"/>
              </a:ext>
            </a:extLst>
          </p:cNvPr>
          <p:cNvSpPr/>
          <p:nvPr/>
        </p:nvSpPr>
        <p:spPr>
          <a:xfrm>
            <a:off x="8035157" y="396240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030203-79AA-D084-4821-1D875D24A541}"/>
              </a:ext>
            </a:extLst>
          </p:cNvPr>
          <p:cNvSpPr/>
          <p:nvPr/>
        </p:nvSpPr>
        <p:spPr>
          <a:xfrm>
            <a:off x="7186444" y="429348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4488E-95CB-6516-27A6-578B2734F4B7}"/>
              </a:ext>
            </a:extLst>
          </p:cNvPr>
          <p:cNvSpPr/>
          <p:nvPr/>
        </p:nvSpPr>
        <p:spPr>
          <a:xfrm>
            <a:off x="6476409" y="541284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96E7F3-C682-D20A-2D8B-B8B39DC43F13}"/>
              </a:ext>
            </a:extLst>
          </p:cNvPr>
          <p:cNvSpPr/>
          <p:nvPr/>
        </p:nvSpPr>
        <p:spPr>
          <a:xfrm>
            <a:off x="5812220" y="276948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C7AA98-A69F-EDA8-7B58-D5BF981494C3}"/>
              </a:ext>
            </a:extLst>
          </p:cNvPr>
          <p:cNvSpPr/>
          <p:nvPr/>
        </p:nvSpPr>
        <p:spPr>
          <a:xfrm>
            <a:off x="5609304" y="335017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C4B108-BFAC-9674-CC77-771287A56C0F}"/>
              </a:ext>
            </a:extLst>
          </p:cNvPr>
          <p:cNvSpPr/>
          <p:nvPr/>
        </p:nvSpPr>
        <p:spPr>
          <a:xfrm>
            <a:off x="8749861" y="35078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7E72E4-060A-603B-235A-882B07BB1669}"/>
              </a:ext>
            </a:extLst>
          </p:cNvPr>
          <p:cNvSpPr/>
          <p:nvPr/>
        </p:nvSpPr>
        <p:spPr>
          <a:xfrm>
            <a:off x="8035156" y="335017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A8D7F3-5EFB-B645-4829-432D33B1B828}"/>
              </a:ext>
            </a:extLst>
          </p:cNvPr>
          <p:cNvSpPr/>
          <p:nvPr/>
        </p:nvSpPr>
        <p:spPr>
          <a:xfrm>
            <a:off x="7186444" y="297180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A05D52-B506-509E-A3D1-7F9ED2CA0744}"/>
              </a:ext>
            </a:extLst>
          </p:cNvPr>
          <p:cNvSpPr/>
          <p:nvPr/>
        </p:nvSpPr>
        <p:spPr>
          <a:xfrm>
            <a:off x="6319339" y="196806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4CED6E-A361-560C-6614-52273E7521EB}"/>
              </a:ext>
            </a:extLst>
          </p:cNvPr>
          <p:cNvSpPr/>
          <p:nvPr/>
        </p:nvSpPr>
        <p:spPr>
          <a:xfrm>
            <a:off x="2464675" y="59910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79DB4B-3246-59BC-E654-85B8A77A115F}"/>
              </a:ext>
            </a:extLst>
          </p:cNvPr>
          <p:cNvSpPr/>
          <p:nvPr/>
        </p:nvSpPr>
        <p:spPr>
          <a:xfrm>
            <a:off x="3226674" y="80930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FDB674-3510-A5E9-8A05-1A7445D50377}"/>
              </a:ext>
            </a:extLst>
          </p:cNvPr>
          <p:cNvSpPr/>
          <p:nvPr/>
        </p:nvSpPr>
        <p:spPr>
          <a:xfrm>
            <a:off x="3978163" y="120343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22042C-BFDD-94D4-B3BD-1BB7030F517F}"/>
              </a:ext>
            </a:extLst>
          </p:cNvPr>
          <p:cNvSpPr/>
          <p:nvPr/>
        </p:nvSpPr>
        <p:spPr>
          <a:xfrm>
            <a:off x="4794750" y="196806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4655D6-90F8-884B-9F15-B9DBD3C2AFA1}"/>
              </a:ext>
            </a:extLst>
          </p:cNvPr>
          <p:cNvSpPr/>
          <p:nvPr/>
        </p:nvSpPr>
        <p:spPr>
          <a:xfrm>
            <a:off x="5606377" y="453259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C6BD7-B2BE-5932-04DB-6950B60D0D1C}"/>
              </a:ext>
            </a:extLst>
          </p:cNvPr>
          <p:cNvSpPr/>
          <p:nvPr/>
        </p:nvSpPr>
        <p:spPr>
          <a:xfrm>
            <a:off x="8749861" y="276158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2029A7-B6BD-D0AB-F512-3A615C91B99D}"/>
              </a:ext>
            </a:extLst>
          </p:cNvPr>
          <p:cNvSpPr/>
          <p:nvPr/>
        </p:nvSpPr>
        <p:spPr>
          <a:xfrm>
            <a:off x="8035155" y="234250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BA5456-7F48-7B8F-8246-40749A6C269E}"/>
              </a:ext>
            </a:extLst>
          </p:cNvPr>
          <p:cNvSpPr/>
          <p:nvPr/>
        </p:nvSpPr>
        <p:spPr>
          <a:xfrm>
            <a:off x="8744605" y="198319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A95E5F-A014-76B6-F864-FD68446CCA79}"/>
              </a:ext>
            </a:extLst>
          </p:cNvPr>
          <p:cNvSpPr/>
          <p:nvPr/>
        </p:nvSpPr>
        <p:spPr>
          <a:xfrm>
            <a:off x="7997239" y="177626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73EE3F-7AF1-EFBB-298D-C9CB3BC24432}"/>
              </a:ext>
            </a:extLst>
          </p:cNvPr>
          <p:cNvSpPr/>
          <p:nvPr/>
        </p:nvSpPr>
        <p:spPr>
          <a:xfrm>
            <a:off x="7231170" y="120343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Louisville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1C3A0DC-CC4A-F15D-3A97-4CB275D63733}"/>
              </a:ext>
            </a:extLst>
          </p:cNvPr>
          <p:cNvSpPr/>
          <p:nvPr/>
        </p:nvSpPr>
        <p:spPr>
          <a:xfrm>
            <a:off x="8744605" y="4324991"/>
            <a:ext cx="977464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San Diego St.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E2B601-96FF-DD7F-21AB-558A16D3AC50}"/>
              </a:ext>
            </a:extLst>
          </p:cNvPr>
          <p:cNvSpPr/>
          <p:nvPr/>
        </p:nvSpPr>
        <p:spPr>
          <a:xfrm>
            <a:off x="2459474" y="35078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CCB048-94D0-C2F8-A145-102365C0E3C1}"/>
              </a:ext>
            </a:extLst>
          </p:cNvPr>
          <p:cNvSpPr/>
          <p:nvPr/>
        </p:nvSpPr>
        <p:spPr>
          <a:xfrm>
            <a:off x="3226674" y="330288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B98912-3EC8-55E7-5A78-2C05676D604A}"/>
              </a:ext>
            </a:extLst>
          </p:cNvPr>
          <p:cNvSpPr/>
          <p:nvPr/>
        </p:nvSpPr>
        <p:spPr>
          <a:xfrm>
            <a:off x="4078011" y="292976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5CE148-1F74-FF05-77C5-AD27E09A12DD}"/>
              </a:ext>
            </a:extLst>
          </p:cNvPr>
          <p:cNvSpPr/>
          <p:nvPr/>
        </p:nvSpPr>
        <p:spPr>
          <a:xfrm>
            <a:off x="2459473" y="373117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7B7D798-BCA1-07FA-D487-5618A0635230}"/>
              </a:ext>
            </a:extLst>
          </p:cNvPr>
          <p:cNvSpPr/>
          <p:nvPr/>
        </p:nvSpPr>
        <p:spPr>
          <a:xfrm>
            <a:off x="3226674" y="395453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1E95A6-22CE-42DC-9064-B229D95C7523}"/>
              </a:ext>
            </a:extLst>
          </p:cNvPr>
          <p:cNvSpPr/>
          <p:nvPr/>
        </p:nvSpPr>
        <p:spPr>
          <a:xfrm>
            <a:off x="3978163" y="435127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5DCE585-5507-7A0B-8086-E0D29D8DF0DF}"/>
              </a:ext>
            </a:extLst>
          </p:cNvPr>
          <p:cNvSpPr/>
          <p:nvPr/>
        </p:nvSpPr>
        <p:spPr>
          <a:xfrm>
            <a:off x="4845268" y="532083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C80B3F-E2EA-9B45-A2D7-5758CD93E10C}"/>
              </a:ext>
            </a:extLst>
          </p:cNvPr>
          <p:cNvSpPr/>
          <p:nvPr/>
        </p:nvSpPr>
        <p:spPr>
          <a:xfrm>
            <a:off x="8799784" y="299805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Georgia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5B087C6-BC4F-4455-8CED-38D4CC17AD10}"/>
              </a:ext>
            </a:extLst>
          </p:cNvPr>
          <p:cNvSpPr/>
          <p:nvPr/>
        </p:nvSpPr>
        <p:spPr>
          <a:xfrm>
            <a:off x="8799783" y="221442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Providence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0408062-1DF1-AB03-25DC-6405A610C519}"/>
              </a:ext>
            </a:extLst>
          </p:cNvPr>
          <p:cNvSpPr/>
          <p:nvPr/>
        </p:nvSpPr>
        <p:spPr>
          <a:xfrm>
            <a:off x="8802407" y="65428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1DFE9A-B114-D272-815E-BB0B872F022A}"/>
              </a:ext>
            </a:extLst>
          </p:cNvPr>
          <p:cNvSpPr/>
          <p:nvPr/>
        </p:nvSpPr>
        <p:spPr>
          <a:xfrm>
            <a:off x="8799782" y="117915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LSU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8E1E057-3A0F-5905-CDB8-984F44417749}"/>
              </a:ext>
            </a:extLst>
          </p:cNvPr>
          <p:cNvSpPr/>
          <p:nvPr/>
        </p:nvSpPr>
        <p:spPr>
          <a:xfrm>
            <a:off x="7932677" y="81657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LSU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4405B7A-FB80-173D-4CE2-C9BBE397F45D}"/>
              </a:ext>
            </a:extLst>
          </p:cNvPr>
          <p:cNvSpPr/>
          <p:nvPr/>
        </p:nvSpPr>
        <p:spPr>
          <a:xfrm>
            <a:off x="8799782" y="141038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N. Iowa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9DC8EE7-74CF-2E03-9F72-51593CBB9A8D}"/>
              </a:ext>
            </a:extLst>
          </p:cNvPr>
          <p:cNvSpPr/>
          <p:nvPr/>
        </p:nvSpPr>
        <p:spPr>
          <a:xfrm>
            <a:off x="2459473" y="118445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Cincinnati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AAC9F59-E122-FCDB-B65A-528B47AF0F12}"/>
              </a:ext>
            </a:extLst>
          </p:cNvPr>
          <p:cNvSpPr/>
          <p:nvPr/>
        </p:nvSpPr>
        <p:spPr>
          <a:xfrm>
            <a:off x="2459472" y="1431452"/>
            <a:ext cx="1103535" cy="134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FC0ACD4-A687-3056-E186-DB6CC499F1F3}"/>
              </a:ext>
            </a:extLst>
          </p:cNvPr>
          <p:cNvSpPr/>
          <p:nvPr/>
        </p:nvSpPr>
        <p:spPr>
          <a:xfrm>
            <a:off x="2559267" y="196806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Maryland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21A3DE-CE09-3CC1-9AF9-3B60A900EBBC}"/>
              </a:ext>
            </a:extLst>
          </p:cNvPr>
          <p:cNvSpPr/>
          <p:nvPr/>
        </p:nvSpPr>
        <p:spPr>
          <a:xfrm>
            <a:off x="3317147" y="176312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Maryland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942A31B-1B78-7F4B-B51A-84C91B5ABD35}"/>
              </a:ext>
            </a:extLst>
          </p:cNvPr>
          <p:cNvSpPr/>
          <p:nvPr/>
        </p:nvSpPr>
        <p:spPr>
          <a:xfrm>
            <a:off x="2525112" y="219273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F7D48A2-D7D7-BEED-088A-A7867C8C7AF1}"/>
              </a:ext>
            </a:extLst>
          </p:cNvPr>
          <p:cNvSpPr/>
          <p:nvPr/>
        </p:nvSpPr>
        <p:spPr>
          <a:xfrm>
            <a:off x="2483069" y="2723495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7A858C1-C1AD-4C7D-EE96-06087E185E49}"/>
              </a:ext>
            </a:extLst>
          </p:cNvPr>
          <p:cNvSpPr/>
          <p:nvPr/>
        </p:nvSpPr>
        <p:spPr>
          <a:xfrm>
            <a:off x="3268718" y="238789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Butler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A962DBB-DD73-5E40-32CB-78151C743829}"/>
              </a:ext>
            </a:extLst>
          </p:cNvPr>
          <p:cNvSpPr/>
          <p:nvPr/>
        </p:nvSpPr>
        <p:spPr>
          <a:xfrm>
            <a:off x="2521167" y="2948811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Wichita St.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524E9B0-5005-292A-0BBD-04158C197006}"/>
              </a:ext>
            </a:extLst>
          </p:cNvPr>
          <p:cNvSpPr/>
          <p:nvPr/>
        </p:nvSpPr>
        <p:spPr>
          <a:xfrm>
            <a:off x="2450042" y="664780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668779E-1349-5EB3-CE69-B73F1057BC70}"/>
              </a:ext>
            </a:extLst>
          </p:cNvPr>
          <p:cNvSpPr/>
          <p:nvPr/>
        </p:nvSpPr>
        <p:spPr>
          <a:xfrm>
            <a:off x="2483069" y="611763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74D540-FC51-4A22-A793-F54B29DFDF55}"/>
              </a:ext>
            </a:extLst>
          </p:cNvPr>
          <p:cNvSpPr/>
          <p:nvPr/>
        </p:nvSpPr>
        <p:spPr>
          <a:xfrm>
            <a:off x="3258203" y="644416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5EF7014-614A-EFA9-D56F-79FF9BB8BF67}"/>
              </a:ext>
            </a:extLst>
          </p:cNvPr>
          <p:cNvSpPr/>
          <p:nvPr/>
        </p:nvSpPr>
        <p:spPr>
          <a:xfrm>
            <a:off x="2450042" y="533532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F84DF38-AC8D-A5FB-4718-1527F140C418}"/>
              </a:ext>
            </a:extLst>
          </p:cNvPr>
          <p:cNvSpPr/>
          <p:nvPr/>
        </p:nvSpPr>
        <p:spPr>
          <a:xfrm>
            <a:off x="2483068" y="588977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Baylor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EFDE73A-5E0E-0B64-6381-88C0D0CEF454}"/>
              </a:ext>
            </a:extLst>
          </p:cNvPr>
          <p:cNvSpPr/>
          <p:nvPr/>
        </p:nvSpPr>
        <p:spPr>
          <a:xfrm>
            <a:off x="3210907" y="553896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Baylor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5A66FEE-25EF-8735-40C5-5FD5CE6E4E1E}"/>
              </a:ext>
            </a:extLst>
          </p:cNvPr>
          <p:cNvSpPr/>
          <p:nvPr/>
        </p:nvSpPr>
        <p:spPr>
          <a:xfrm>
            <a:off x="4125308" y="608941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DC444A2-76BD-B3F9-F686-7DEDAFEF8B46}"/>
              </a:ext>
            </a:extLst>
          </p:cNvPr>
          <p:cNvSpPr/>
          <p:nvPr/>
        </p:nvSpPr>
        <p:spPr>
          <a:xfrm>
            <a:off x="2471063" y="4296833"/>
            <a:ext cx="993407" cy="190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Oklahoma St.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0721023-F408-CB2E-DE54-DC3939A821E1}"/>
              </a:ext>
            </a:extLst>
          </p:cNvPr>
          <p:cNvSpPr/>
          <p:nvPr/>
        </p:nvSpPr>
        <p:spPr>
          <a:xfrm>
            <a:off x="2521167" y="454841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Arkansas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645BBD1-A36E-A727-698F-E386307A2A5A}"/>
              </a:ext>
            </a:extLst>
          </p:cNvPr>
          <p:cNvSpPr/>
          <p:nvPr/>
        </p:nvSpPr>
        <p:spPr>
          <a:xfrm>
            <a:off x="2448906" y="5106111"/>
            <a:ext cx="110353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1EB3E86-0197-4930-E0A9-B3C86360E59C}"/>
              </a:ext>
            </a:extLst>
          </p:cNvPr>
          <p:cNvSpPr/>
          <p:nvPr/>
        </p:nvSpPr>
        <p:spPr>
          <a:xfrm>
            <a:off x="3268718" y="4902428"/>
            <a:ext cx="110353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0ACC7D5-0F61-ACB9-5D17-B0EE329345D6}"/>
              </a:ext>
            </a:extLst>
          </p:cNvPr>
          <p:cNvSpPr/>
          <p:nvPr/>
        </p:nvSpPr>
        <p:spPr>
          <a:xfrm>
            <a:off x="8799781" y="666876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7AA5465-B8E6-7DE8-4791-ACAF95864DA6}"/>
              </a:ext>
            </a:extLst>
          </p:cNvPr>
          <p:cNvSpPr/>
          <p:nvPr/>
        </p:nvSpPr>
        <p:spPr>
          <a:xfrm>
            <a:off x="8799781" y="610125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Iowa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B6F4018-5B1E-6BE7-0B55-092AFFF0F79A}"/>
              </a:ext>
            </a:extLst>
          </p:cNvPr>
          <p:cNvSpPr/>
          <p:nvPr/>
        </p:nvSpPr>
        <p:spPr>
          <a:xfrm>
            <a:off x="7966833" y="651172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Iowa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D0A75A2-6AED-07FE-2E10-32E63796CB0A}"/>
              </a:ext>
            </a:extLst>
          </p:cNvPr>
          <p:cNvSpPr/>
          <p:nvPr/>
        </p:nvSpPr>
        <p:spPr>
          <a:xfrm>
            <a:off x="8744604" y="588377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Iowa St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4E0ACBA-CB2A-47A0-C003-4BC418B05A35}"/>
              </a:ext>
            </a:extLst>
          </p:cNvPr>
          <p:cNvSpPr/>
          <p:nvPr/>
        </p:nvSpPr>
        <p:spPr>
          <a:xfrm>
            <a:off x="8770875" y="531682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DA5DFF1-AE85-F575-747B-B61AA705A5C5}"/>
              </a:ext>
            </a:extLst>
          </p:cNvPr>
          <p:cNvSpPr/>
          <p:nvPr/>
        </p:nvSpPr>
        <p:spPr>
          <a:xfrm>
            <a:off x="7997238" y="552119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Iowa St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A1C07F9-10E1-8416-A7BF-2E98127617D0}"/>
              </a:ext>
            </a:extLst>
          </p:cNvPr>
          <p:cNvSpPr/>
          <p:nvPr/>
        </p:nvSpPr>
        <p:spPr>
          <a:xfrm>
            <a:off x="7210094" y="610450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Iowa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2245690-D8A9-6426-2018-B84EF2E05B1A}"/>
              </a:ext>
            </a:extLst>
          </p:cNvPr>
          <p:cNvSpPr/>
          <p:nvPr/>
        </p:nvSpPr>
        <p:spPr>
          <a:xfrm>
            <a:off x="8770875" y="455621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Utah</a:t>
            </a:r>
          </a:p>
        </p:txBody>
      </p:sp>
      <p:sp>
        <p:nvSpPr>
          <p:cNvPr id="10240" name="Rectangle 10239">
            <a:extLst>
              <a:ext uri="{FF2B5EF4-FFF2-40B4-BE49-F238E27FC236}">
                <a16:creationId xmlns:a16="http://schemas.microsoft.com/office/drawing/2014/main" id="{FE6EC8A8-0825-B9ED-793A-A037F9D2DB59}"/>
              </a:ext>
            </a:extLst>
          </p:cNvPr>
          <p:cNvSpPr/>
          <p:nvPr/>
        </p:nvSpPr>
        <p:spPr>
          <a:xfrm>
            <a:off x="8639562" y="5092905"/>
            <a:ext cx="1008924" cy="164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Georgetown</a:t>
            </a:r>
          </a:p>
        </p:txBody>
      </p:sp>
      <p:sp>
        <p:nvSpPr>
          <p:cNvPr id="10241" name="Rectangle 10240">
            <a:extLst>
              <a:ext uri="{FF2B5EF4-FFF2-40B4-BE49-F238E27FC236}">
                <a16:creationId xmlns:a16="http://schemas.microsoft.com/office/drawing/2014/main" id="{BD73CAD2-E935-7F72-5E30-0E5C35894C98}"/>
              </a:ext>
            </a:extLst>
          </p:cNvPr>
          <p:cNvSpPr/>
          <p:nvPr/>
        </p:nvSpPr>
        <p:spPr>
          <a:xfrm>
            <a:off x="7997237" y="490832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Utah</a:t>
            </a:r>
          </a:p>
        </p:txBody>
      </p:sp>
    </p:spTree>
    <p:extLst>
      <p:ext uri="{BB962C8B-B14F-4D97-AF65-F5344CB8AC3E}">
        <p14:creationId xmlns:p14="http://schemas.microsoft.com/office/powerpoint/2010/main" val="506313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64742110-8B91-EDB5-E1E5-74BB51F4D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0"/>
            <a:ext cx="104489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08084DF-30AD-AE5F-C093-260E7430553E}"/>
              </a:ext>
            </a:extLst>
          </p:cNvPr>
          <p:cNvSpPr/>
          <p:nvPr/>
        </p:nvSpPr>
        <p:spPr>
          <a:xfrm>
            <a:off x="5538951" y="32828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9AC822-DA80-C435-F3EC-957DE140244C}"/>
              </a:ext>
            </a:extLst>
          </p:cNvPr>
          <p:cNvSpPr/>
          <p:nvPr/>
        </p:nvSpPr>
        <p:spPr>
          <a:xfrm>
            <a:off x="4424854" y="32828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EE788C-3E3B-A722-8780-1A9A90C051FD}"/>
              </a:ext>
            </a:extLst>
          </p:cNvPr>
          <p:cNvSpPr/>
          <p:nvPr/>
        </p:nvSpPr>
        <p:spPr>
          <a:xfrm>
            <a:off x="2070128" y="30220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812DBF-4EC8-C395-E989-AA369BAD48C7}"/>
              </a:ext>
            </a:extLst>
          </p:cNvPr>
          <p:cNvSpPr/>
          <p:nvPr/>
        </p:nvSpPr>
        <p:spPr>
          <a:xfrm>
            <a:off x="2905700" y="31182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BC4C24-B523-0786-B9AF-0316763BE416}"/>
              </a:ext>
            </a:extLst>
          </p:cNvPr>
          <p:cNvSpPr/>
          <p:nvPr/>
        </p:nvSpPr>
        <p:spPr>
          <a:xfrm>
            <a:off x="3778059" y="265958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3DFC5C-9F59-0C9B-15BB-2361D5A70CD9}"/>
              </a:ext>
            </a:extLst>
          </p:cNvPr>
          <p:cNvSpPr/>
          <p:nvPr/>
        </p:nvSpPr>
        <p:spPr>
          <a:xfrm>
            <a:off x="4603121" y="158227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5064FE-38C1-7681-E8F1-6FCBC3B4AF66}"/>
              </a:ext>
            </a:extLst>
          </p:cNvPr>
          <p:cNvSpPr/>
          <p:nvPr/>
        </p:nvSpPr>
        <p:spPr>
          <a:xfrm>
            <a:off x="6758561" y="313635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2DB97D-237B-8519-CDBC-97CB521B9B41}"/>
              </a:ext>
            </a:extLst>
          </p:cNvPr>
          <p:cNvSpPr/>
          <p:nvPr/>
        </p:nvSpPr>
        <p:spPr>
          <a:xfrm>
            <a:off x="6343402" y="15110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North Carolina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FC9070-068E-D5B8-7C11-5A3655BA2371}"/>
              </a:ext>
            </a:extLst>
          </p:cNvPr>
          <p:cNvSpPr/>
          <p:nvPr/>
        </p:nvSpPr>
        <p:spPr>
          <a:xfrm>
            <a:off x="7221016" y="71748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ED98-0803-788E-66A0-FB884F35BCB9}"/>
              </a:ext>
            </a:extLst>
          </p:cNvPr>
          <p:cNvSpPr/>
          <p:nvPr/>
        </p:nvSpPr>
        <p:spPr>
          <a:xfrm>
            <a:off x="8098630" y="35174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North Carolina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EEDD07-5D03-620A-C7A3-4636C2A4B47E}"/>
              </a:ext>
            </a:extLst>
          </p:cNvPr>
          <p:cNvSpPr/>
          <p:nvPr/>
        </p:nvSpPr>
        <p:spPr>
          <a:xfrm>
            <a:off x="8944713" y="20557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EFD6F5-3890-0523-C8C9-08AA5E9FC30B}"/>
              </a:ext>
            </a:extLst>
          </p:cNvPr>
          <p:cNvSpPr/>
          <p:nvPr/>
        </p:nvSpPr>
        <p:spPr>
          <a:xfrm>
            <a:off x="9060327" y="172844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8FB06C-8EC6-8C12-50A3-52975A45C2C1}"/>
              </a:ext>
            </a:extLst>
          </p:cNvPr>
          <p:cNvSpPr/>
          <p:nvPr/>
        </p:nvSpPr>
        <p:spPr>
          <a:xfrm>
            <a:off x="8172203" y="151380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BB7680-E546-04A8-6A2A-8EB2CE16530D}"/>
              </a:ext>
            </a:extLst>
          </p:cNvPr>
          <p:cNvSpPr/>
          <p:nvPr/>
        </p:nvSpPr>
        <p:spPr>
          <a:xfrm>
            <a:off x="2043442" y="3356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4756A4-3BED-727C-986A-CF771F6E1BC0}"/>
              </a:ext>
            </a:extLst>
          </p:cNvPr>
          <p:cNvSpPr/>
          <p:nvPr/>
        </p:nvSpPr>
        <p:spPr>
          <a:xfrm>
            <a:off x="2889525" y="49790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3DED70-A801-B27E-C47F-05A7D8C8A24C}"/>
              </a:ext>
            </a:extLst>
          </p:cNvPr>
          <p:cNvSpPr/>
          <p:nvPr/>
        </p:nvSpPr>
        <p:spPr>
          <a:xfrm>
            <a:off x="3778058" y="85392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334D70-B221-30EF-04F1-E062EF809C42}"/>
              </a:ext>
            </a:extLst>
          </p:cNvPr>
          <p:cNvSpPr/>
          <p:nvPr/>
        </p:nvSpPr>
        <p:spPr>
          <a:xfrm>
            <a:off x="2070128" y="265958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Iowa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FC57D0-7FBC-163E-B3FA-E86AB268BED9}"/>
              </a:ext>
            </a:extLst>
          </p:cNvPr>
          <p:cNvSpPr/>
          <p:nvPr/>
        </p:nvSpPr>
        <p:spPr>
          <a:xfrm>
            <a:off x="8944712" y="6746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USC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373D3E-36DE-6AFD-3AC7-74C8757674B5}"/>
              </a:ext>
            </a:extLst>
          </p:cNvPr>
          <p:cNvSpPr/>
          <p:nvPr/>
        </p:nvSpPr>
        <p:spPr>
          <a:xfrm>
            <a:off x="9060326" y="110562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E1AC45-6EFA-D48A-DA1F-234EDCA89996}"/>
              </a:ext>
            </a:extLst>
          </p:cNvPr>
          <p:cNvSpPr/>
          <p:nvPr/>
        </p:nvSpPr>
        <p:spPr>
          <a:xfrm>
            <a:off x="9023949" y="6434808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Michigan St.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41F3D3-716E-17A9-F74A-76F9AB553F7C}"/>
              </a:ext>
            </a:extLst>
          </p:cNvPr>
          <p:cNvSpPr/>
          <p:nvPr/>
        </p:nvSpPr>
        <p:spPr>
          <a:xfrm>
            <a:off x="8098629" y="624119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Michigan St.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99F6EB6-19F0-E912-7D77-4BE7C0570478}"/>
              </a:ext>
            </a:extLst>
          </p:cNvPr>
          <p:cNvSpPr/>
          <p:nvPr/>
        </p:nvSpPr>
        <p:spPr>
          <a:xfrm>
            <a:off x="7221016" y="5874619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Michigan St.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81D042-8017-1C91-02CF-652D560DB832}"/>
              </a:ext>
            </a:extLst>
          </p:cNvPr>
          <p:cNvSpPr/>
          <p:nvPr/>
        </p:nvSpPr>
        <p:spPr>
          <a:xfrm>
            <a:off x="6433149" y="505465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A747C37-C294-C937-6C6A-27DD7A3271F5}"/>
              </a:ext>
            </a:extLst>
          </p:cNvPr>
          <p:cNvSpPr/>
          <p:nvPr/>
        </p:nvSpPr>
        <p:spPr>
          <a:xfrm>
            <a:off x="8944711" y="342900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6B482BE-37C5-7DD2-B6B9-793DD5A105DF}"/>
              </a:ext>
            </a:extLst>
          </p:cNvPr>
          <p:cNvSpPr/>
          <p:nvPr/>
        </p:nvSpPr>
        <p:spPr>
          <a:xfrm>
            <a:off x="8172202" y="361098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CB8FFA-12F0-218A-EB56-D0C18D21113F}"/>
              </a:ext>
            </a:extLst>
          </p:cNvPr>
          <p:cNvSpPr/>
          <p:nvPr/>
        </p:nvSpPr>
        <p:spPr>
          <a:xfrm>
            <a:off x="7221016" y="392705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DDF0E74-9842-FB58-637A-8033E442B1AE}"/>
              </a:ext>
            </a:extLst>
          </p:cNvPr>
          <p:cNvSpPr/>
          <p:nvPr/>
        </p:nvSpPr>
        <p:spPr>
          <a:xfrm>
            <a:off x="1994132" y="341060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F5E27E-6D21-CFB4-ED76-B384C2C71BD9}"/>
              </a:ext>
            </a:extLst>
          </p:cNvPr>
          <p:cNvSpPr/>
          <p:nvPr/>
        </p:nvSpPr>
        <p:spPr>
          <a:xfrm>
            <a:off x="8944711" y="406390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6C2E10E-A8D5-5B48-4538-EAF38EABAD64}"/>
              </a:ext>
            </a:extLst>
          </p:cNvPr>
          <p:cNvSpPr/>
          <p:nvPr/>
        </p:nvSpPr>
        <p:spPr>
          <a:xfrm>
            <a:off x="2889524" y="362220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6F4958-195C-6C6B-585D-16819D16EFE5}"/>
              </a:ext>
            </a:extLst>
          </p:cNvPr>
          <p:cNvSpPr/>
          <p:nvPr/>
        </p:nvSpPr>
        <p:spPr>
          <a:xfrm>
            <a:off x="2027677" y="403417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Saint Joe’s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502A200-101F-903F-AE0C-989B181B8AAB}"/>
              </a:ext>
            </a:extLst>
          </p:cNvPr>
          <p:cNvSpPr/>
          <p:nvPr/>
        </p:nvSpPr>
        <p:spPr>
          <a:xfrm>
            <a:off x="2027676" y="425242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Baylor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A696879-7307-9D88-198D-F9ED5F508DB9}"/>
              </a:ext>
            </a:extLst>
          </p:cNvPr>
          <p:cNvSpPr/>
          <p:nvPr/>
        </p:nvSpPr>
        <p:spPr>
          <a:xfrm>
            <a:off x="2020406" y="477196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F18DDCA-4AD6-4588-5A25-626D2484BD08}"/>
              </a:ext>
            </a:extLst>
          </p:cNvPr>
          <p:cNvSpPr/>
          <p:nvPr/>
        </p:nvSpPr>
        <p:spPr>
          <a:xfrm>
            <a:off x="2905700" y="4682268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9B5D21-2191-4FFF-AC53-522173AB759B}"/>
              </a:ext>
            </a:extLst>
          </p:cNvPr>
          <p:cNvSpPr/>
          <p:nvPr/>
        </p:nvSpPr>
        <p:spPr>
          <a:xfrm>
            <a:off x="3724684" y="3931733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63A446-5FD3-4BB6-4B15-D5A450B72A55}"/>
              </a:ext>
            </a:extLst>
          </p:cNvPr>
          <p:cNvSpPr/>
          <p:nvPr/>
        </p:nvSpPr>
        <p:spPr>
          <a:xfrm>
            <a:off x="2048287" y="93181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3FF8F52-C4A7-FB93-6218-A5659B2A89B1}"/>
              </a:ext>
            </a:extLst>
          </p:cNvPr>
          <p:cNvSpPr/>
          <p:nvPr/>
        </p:nvSpPr>
        <p:spPr>
          <a:xfrm>
            <a:off x="2070128" y="110491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Maryland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C9581C1-C272-66AE-55E3-C8D1CF590E98}"/>
              </a:ext>
            </a:extLst>
          </p:cNvPr>
          <p:cNvSpPr/>
          <p:nvPr/>
        </p:nvSpPr>
        <p:spPr>
          <a:xfrm>
            <a:off x="2030098" y="167671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California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5D1A397-F7FB-02F3-84D6-1D1060FF39C9}"/>
              </a:ext>
            </a:extLst>
          </p:cNvPr>
          <p:cNvSpPr/>
          <p:nvPr/>
        </p:nvSpPr>
        <p:spPr>
          <a:xfrm>
            <a:off x="2043442" y="18839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WICH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907F5B5-D65C-95EB-61DD-C58C3D38D695}"/>
              </a:ext>
            </a:extLst>
          </p:cNvPr>
          <p:cNvSpPr/>
          <p:nvPr/>
        </p:nvSpPr>
        <p:spPr>
          <a:xfrm>
            <a:off x="2043442" y="231773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AC816D2-9A25-0D6B-271C-7D0EA94D6C6F}"/>
              </a:ext>
            </a:extLst>
          </p:cNvPr>
          <p:cNvSpPr/>
          <p:nvPr/>
        </p:nvSpPr>
        <p:spPr>
          <a:xfrm>
            <a:off x="2905700" y="20695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0994F4B-D699-44ED-D466-0AA299C9EA7D}"/>
              </a:ext>
            </a:extLst>
          </p:cNvPr>
          <p:cNvSpPr/>
          <p:nvPr/>
        </p:nvSpPr>
        <p:spPr>
          <a:xfrm>
            <a:off x="1994131" y="500961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Texas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9A772A-804F-7C33-5134-055F58F86829}"/>
              </a:ext>
            </a:extLst>
          </p:cNvPr>
          <p:cNvSpPr/>
          <p:nvPr/>
        </p:nvSpPr>
        <p:spPr>
          <a:xfrm>
            <a:off x="1981198" y="542244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A&amp;M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472E95A-9E80-EAF0-38BD-C7ECB35F9724}"/>
              </a:ext>
            </a:extLst>
          </p:cNvPr>
          <p:cNvSpPr/>
          <p:nvPr/>
        </p:nvSpPr>
        <p:spPr>
          <a:xfrm>
            <a:off x="2936817" y="521821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A&amp;M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7F03E2F-F7F9-946A-02D0-EA5BB5B8DE4A}"/>
              </a:ext>
            </a:extLst>
          </p:cNvPr>
          <p:cNvSpPr/>
          <p:nvPr/>
        </p:nvSpPr>
        <p:spPr>
          <a:xfrm>
            <a:off x="2070128" y="577245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VCU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7ED51-BB8A-3F9A-4ABB-1ED2500208D8}"/>
              </a:ext>
            </a:extLst>
          </p:cNvPr>
          <p:cNvSpPr/>
          <p:nvPr/>
        </p:nvSpPr>
        <p:spPr>
          <a:xfrm>
            <a:off x="2020406" y="639702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A2167A4-06A4-4E19-E462-60B7B11AEEAA}"/>
              </a:ext>
            </a:extLst>
          </p:cNvPr>
          <p:cNvSpPr/>
          <p:nvPr/>
        </p:nvSpPr>
        <p:spPr>
          <a:xfrm>
            <a:off x="2889522" y="624489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745B88C-3B4B-5F5A-18CE-32A74888A0CB}"/>
              </a:ext>
            </a:extLst>
          </p:cNvPr>
          <p:cNvSpPr/>
          <p:nvPr/>
        </p:nvSpPr>
        <p:spPr>
          <a:xfrm>
            <a:off x="3773579" y="582651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35147B2-E9DD-8DBC-6E12-D1BC5F901D52}"/>
              </a:ext>
            </a:extLst>
          </p:cNvPr>
          <p:cNvSpPr/>
          <p:nvPr/>
        </p:nvSpPr>
        <p:spPr>
          <a:xfrm>
            <a:off x="4611616" y="5064129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0BE313F-EE09-CFCB-D8D2-78046D73FC89}"/>
              </a:ext>
            </a:extLst>
          </p:cNvPr>
          <p:cNvSpPr/>
          <p:nvPr/>
        </p:nvSpPr>
        <p:spPr>
          <a:xfrm>
            <a:off x="9008180" y="196559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FB38F14-675B-61B1-5087-9FF2631AB239}"/>
              </a:ext>
            </a:extLst>
          </p:cNvPr>
          <p:cNvSpPr/>
          <p:nvPr/>
        </p:nvSpPr>
        <p:spPr>
          <a:xfrm>
            <a:off x="8828691" y="2485272"/>
            <a:ext cx="1293182" cy="28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West Virginia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6429DC1-F3BD-B6A4-B3EA-82542AA6D681}"/>
              </a:ext>
            </a:extLst>
          </p:cNvPr>
          <p:cNvSpPr/>
          <p:nvPr/>
        </p:nvSpPr>
        <p:spPr>
          <a:xfrm>
            <a:off x="8009293" y="2092116"/>
            <a:ext cx="1293182" cy="28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West Virginia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36AE363-CD1F-7AEF-A7E2-1B33CF65F16D}"/>
              </a:ext>
            </a:extLst>
          </p:cNvPr>
          <p:cNvSpPr/>
          <p:nvPr/>
        </p:nvSpPr>
        <p:spPr>
          <a:xfrm>
            <a:off x="8955629" y="319367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CB81D0A-2FA5-863A-C8B6-2E0D0761565C}"/>
              </a:ext>
            </a:extLst>
          </p:cNvPr>
          <p:cNvSpPr/>
          <p:nvPr/>
        </p:nvSpPr>
        <p:spPr>
          <a:xfrm>
            <a:off x="8844864" y="2689344"/>
            <a:ext cx="1293182" cy="28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Pittsburgh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4867A06-20B2-07B3-2EB4-6487674237E3}"/>
              </a:ext>
            </a:extLst>
          </p:cNvPr>
          <p:cNvSpPr/>
          <p:nvPr/>
        </p:nvSpPr>
        <p:spPr>
          <a:xfrm>
            <a:off x="8115213" y="299920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Xavier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2D52F81-E4A2-0A88-7ED6-BE866F1DBEAB}"/>
              </a:ext>
            </a:extLst>
          </p:cNvPr>
          <p:cNvSpPr/>
          <p:nvPr/>
        </p:nvSpPr>
        <p:spPr>
          <a:xfrm>
            <a:off x="7155937" y="265958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A9E157D-D919-2303-DFF4-C67A70B5D0C7}"/>
              </a:ext>
            </a:extLst>
          </p:cNvPr>
          <p:cNvSpPr/>
          <p:nvPr/>
        </p:nvSpPr>
        <p:spPr>
          <a:xfrm>
            <a:off x="8955629" y="540069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Utah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14A319E-F2C1-41D4-637C-0B760C0EBD67}"/>
              </a:ext>
            </a:extLst>
          </p:cNvPr>
          <p:cNvSpPr/>
          <p:nvPr/>
        </p:nvSpPr>
        <p:spPr>
          <a:xfrm>
            <a:off x="9013432" y="500662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2048" name="Rectangle 2047">
            <a:extLst>
              <a:ext uri="{FF2B5EF4-FFF2-40B4-BE49-F238E27FC236}">
                <a16:creationId xmlns:a16="http://schemas.microsoft.com/office/drawing/2014/main" id="{01F1DD7D-56F6-C5CD-DFB0-46FEB9A55C78}"/>
              </a:ext>
            </a:extLst>
          </p:cNvPr>
          <p:cNvSpPr/>
          <p:nvPr/>
        </p:nvSpPr>
        <p:spPr>
          <a:xfrm>
            <a:off x="8088930" y="521821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2049" name="Rectangle 2048">
            <a:extLst>
              <a:ext uri="{FF2B5EF4-FFF2-40B4-BE49-F238E27FC236}">
                <a16:creationId xmlns:a16="http://schemas.microsoft.com/office/drawing/2014/main" id="{CBC999C3-CA10-9FAD-58DA-C06CD73E3395}"/>
              </a:ext>
            </a:extLst>
          </p:cNvPr>
          <p:cNvSpPr/>
          <p:nvPr/>
        </p:nvSpPr>
        <p:spPr>
          <a:xfrm>
            <a:off x="9007775" y="578744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2051" name="Rectangle 2050">
            <a:extLst>
              <a:ext uri="{FF2B5EF4-FFF2-40B4-BE49-F238E27FC236}">
                <a16:creationId xmlns:a16="http://schemas.microsoft.com/office/drawing/2014/main" id="{9204E8D0-FEDD-93D8-75F3-A66C82BD2571}"/>
              </a:ext>
            </a:extLst>
          </p:cNvPr>
          <p:cNvSpPr/>
          <p:nvPr/>
        </p:nvSpPr>
        <p:spPr>
          <a:xfrm>
            <a:off x="9023948" y="481214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Iowa St.</a:t>
            </a:r>
          </a:p>
        </p:txBody>
      </p:sp>
      <p:sp>
        <p:nvSpPr>
          <p:cNvPr id="2053" name="Rectangle 2052">
            <a:extLst>
              <a:ext uri="{FF2B5EF4-FFF2-40B4-BE49-F238E27FC236}">
                <a16:creationId xmlns:a16="http://schemas.microsoft.com/office/drawing/2014/main" id="{A589CA00-8664-DF0E-770E-C3E96A5A0AE0}"/>
              </a:ext>
            </a:extLst>
          </p:cNvPr>
          <p:cNvSpPr/>
          <p:nvPr/>
        </p:nvSpPr>
        <p:spPr>
          <a:xfrm>
            <a:off x="9036510" y="420734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2055" name="Rectangle 2054">
            <a:extLst>
              <a:ext uri="{FF2B5EF4-FFF2-40B4-BE49-F238E27FC236}">
                <a16:creationId xmlns:a16="http://schemas.microsoft.com/office/drawing/2014/main" id="{4BB4E9FF-5B99-00C4-C7C8-BD36F76B86FC}"/>
              </a:ext>
            </a:extLst>
          </p:cNvPr>
          <p:cNvSpPr/>
          <p:nvPr/>
        </p:nvSpPr>
        <p:spPr>
          <a:xfrm>
            <a:off x="8138654" y="471234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2056" name="Rectangle 2055">
            <a:extLst>
              <a:ext uri="{FF2B5EF4-FFF2-40B4-BE49-F238E27FC236}">
                <a16:creationId xmlns:a16="http://schemas.microsoft.com/office/drawing/2014/main" id="{C5FC112B-B230-AF23-78DA-57BCB89B4A22}"/>
              </a:ext>
            </a:extLst>
          </p:cNvPr>
          <p:cNvSpPr/>
          <p:nvPr/>
        </p:nvSpPr>
        <p:spPr>
          <a:xfrm>
            <a:off x="5129048" y="93311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2-47 RIGHT</a:t>
            </a: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4FB04F72-1DBF-D13F-6E94-B66B39B96C61}"/>
              </a:ext>
            </a:extLst>
          </p:cNvPr>
          <p:cNvSpPr/>
          <p:nvPr/>
        </p:nvSpPr>
        <p:spPr>
          <a:xfrm>
            <a:off x="2936816" y="148214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California</a:t>
            </a:r>
          </a:p>
        </p:txBody>
      </p:sp>
      <p:sp>
        <p:nvSpPr>
          <p:cNvPr id="2058" name="Rectangle 2057">
            <a:extLst>
              <a:ext uri="{FF2B5EF4-FFF2-40B4-BE49-F238E27FC236}">
                <a16:creationId xmlns:a16="http://schemas.microsoft.com/office/drawing/2014/main" id="{B9EFEF7A-F12D-F3C6-D33C-C0305F5AF621}"/>
              </a:ext>
            </a:extLst>
          </p:cNvPr>
          <p:cNvSpPr/>
          <p:nvPr/>
        </p:nvSpPr>
        <p:spPr>
          <a:xfrm>
            <a:off x="7131473" y="2705500"/>
            <a:ext cx="1293182" cy="28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West Virginia</a:t>
            </a: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1253188F-7ECD-BB9A-1371-D98B4E4B23F1}"/>
              </a:ext>
            </a:extLst>
          </p:cNvPr>
          <p:cNvSpPr/>
          <p:nvPr/>
        </p:nvSpPr>
        <p:spPr>
          <a:xfrm>
            <a:off x="6402819" y="503465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</p:spTree>
    <p:extLst>
      <p:ext uri="{BB962C8B-B14F-4D97-AF65-F5344CB8AC3E}">
        <p14:creationId xmlns:p14="http://schemas.microsoft.com/office/powerpoint/2010/main" val="4078841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4">
            <a:extLst>
              <a:ext uri="{FF2B5EF4-FFF2-40B4-BE49-F238E27FC236}">
                <a16:creationId xmlns:a16="http://schemas.microsoft.com/office/drawing/2014/main" id="{A314AEE6-5BDF-7E6D-C7BF-D412FB9E3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0"/>
            <a:ext cx="104489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5CBF136D-7A22-32BD-B195-6AFD40BECD44}"/>
              </a:ext>
            </a:extLst>
          </p:cNvPr>
          <p:cNvSpPr/>
          <p:nvPr/>
        </p:nvSpPr>
        <p:spPr>
          <a:xfrm>
            <a:off x="5538951" y="32828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DB63835-3167-965F-C080-82463E27F1E3}"/>
              </a:ext>
            </a:extLst>
          </p:cNvPr>
          <p:cNvSpPr/>
          <p:nvPr/>
        </p:nvSpPr>
        <p:spPr>
          <a:xfrm>
            <a:off x="4424854" y="32828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E5835EE-D6E9-5025-9023-96A195DE80CF}"/>
              </a:ext>
            </a:extLst>
          </p:cNvPr>
          <p:cNvSpPr/>
          <p:nvPr/>
        </p:nvSpPr>
        <p:spPr>
          <a:xfrm>
            <a:off x="2070128" y="30220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D1DDF31-058A-3631-5346-3E91B6D69CF4}"/>
              </a:ext>
            </a:extLst>
          </p:cNvPr>
          <p:cNvSpPr/>
          <p:nvPr/>
        </p:nvSpPr>
        <p:spPr>
          <a:xfrm>
            <a:off x="2905700" y="31182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B8A061C-5465-6D0F-7DA2-6D1A840B7177}"/>
              </a:ext>
            </a:extLst>
          </p:cNvPr>
          <p:cNvSpPr/>
          <p:nvPr/>
        </p:nvSpPr>
        <p:spPr>
          <a:xfrm>
            <a:off x="3778059" y="265958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FBE1E67-09CA-BB66-DC9E-192DA3B9B44B}"/>
              </a:ext>
            </a:extLst>
          </p:cNvPr>
          <p:cNvSpPr/>
          <p:nvPr/>
        </p:nvSpPr>
        <p:spPr>
          <a:xfrm>
            <a:off x="4603121" y="158227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6A63860-4307-6E4B-EB58-9BD0B949BE75}"/>
              </a:ext>
            </a:extLst>
          </p:cNvPr>
          <p:cNvSpPr/>
          <p:nvPr/>
        </p:nvSpPr>
        <p:spPr>
          <a:xfrm>
            <a:off x="6758561" y="313635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4165C8A-5516-F845-0E4B-0A89CF476C17}"/>
              </a:ext>
            </a:extLst>
          </p:cNvPr>
          <p:cNvSpPr/>
          <p:nvPr/>
        </p:nvSpPr>
        <p:spPr>
          <a:xfrm>
            <a:off x="6343402" y="15110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North Carolina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B7809CA-F6B1-4283-ED3E-505FD10980CF}"/>
              </a:ext>
            </a:extLst>
          </p:cNvPr>
          <p:cNvSpPr/>
          <p:nvPr/>
        </p:nvSpPr>
        <p:spPr>
          <a:xfrm>
            <a:off x="7221016" y="71748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08E382A-136B-D8EC-A701-FBAFB65C895F}"/>
              </a:ext>
            </a:extLst>
          </p:cNvPr>
          <p:cNvSpPr/>
          <p:nvPr/>
        </p:nvSpPr>
        <p:spPr>
          <a:xfrm>
            <a:off x="8098630" y="35174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North Carolina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504C910-563C-B8F1-364E-4E70CE6CE084}"/>
              </a:ext>
            </a:extLst>
          </p:cNvPr>
          <p:cNvSpPr/>
          <p:nvPr/>
        </p:nvSpPr>
        <p:spPr>
          <a:xfrm>
            <a:off x="8944713" y="20557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19B5FAA-D420-DB11-52A7-2BEA92552CAB}"/>
              </a:ext>
            </a:extLst>
          </p:cNvPr>
          <p:cNvSpPr/>
          <p:nvPr/>
        </p:nvSpPr>
        <p:spPr>
          <a:xfrm>
            <a:off x="9060327" y="172844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88DBB3A-E8A9-1F7D-21DF-6CAFFFDF422C}"/>
              </a:ext>
            </a:extLst>
          </p:cNvPr>
          <p:cNvSpPr/>
          <p:nvPr/>
        </p:nvSpPr>
        <p:spPr>
          <a:xfrm>
            <a:off x="8172203" y="151380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BF59DAD-25D9-0FE3-C193-561B27A0745B}"/>
              </a:ext>
            </a:extLst>
          </p:cNvPr>
          <p:cNvSpPr/>
          <p:nvPr/>
        </p:nvSpPr>
        <p:spPr>
          <a:xfrm>
            <a:off x="2043442" y="3356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43FAAF6-2E7B-95A3-9E96-9E2C45A8509A}"/>
              </a:ext>
            </a:extLst>
          </p:cNvPr>
          <p:cNvSpPr/>
          <p:nvPr/>
        </p:nvSpPr>
        <p:spPr>
          <a:xfrm>
            <a:off x="2889525" y="49790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EAE9383-7925-4D60-45DD-9E1847AB33C4}"/>
              </a:ext>
            </a:extLst>
          </p:cNvPr>
          <p:cNvSpPr/>
          <p:nvPr/>
        </p:nvSpPr>
        <p:spPr>
          <a:xfrm>
            <a:off x="3778058" y="85392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C1404A7-7E5B-7995-6365-82439EF878A1}"/>
              </a:ext>
            </a:extLst>
          </p:cNvPr>
          <p:cNvSpPr/>
          <p:nvPr/>
        </p:nvSpPr>
        <p:spPr>
          <a:xfrm>
            <a:off x="2070128" y="265958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Iowa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9A71111-702A-9385-4BE6-E46086418BF3}"/>
              </a:ext>
            </a:extLst>
          </p:cNvPr>
          <p:cNvSpPr/>
          <p:nvPr/>
        </p:nvSpPr>
        <p:spPr>
          <a:xfrm>
            <a:off x="8944712" y="6746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USC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7CF667F-1275-01E5-C9DA-B7F4A74070E0}"/>
              </a:ext>
            </a:extLst>
          </p:cNvPr>
          <p:cNvSpPr/>
          <p:nvPr/>
        </p:nvSpPr>
        <p:spPr>
          <a:xfrm>
            <a:off x="9060326" y="110562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AF9BB0F-B535-FDA4-1878-91FA8441A8EF}"/>
              </a:ext>
            </a:extLst>
          </p:cNvPr>
          <p:cNvSpPr/>
          <p:nvPr/>
        </p:nvSpPr>
        <p:spPr>
          <a:xfrm>
            <a:off x="9023949" y="6434808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Michigan St.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68F4B63-6ED8-5A7B-CC08-5213D48990A6}"/>
              </a:ext>
            </a:extLst>
          </p:cNvPr>
          <p:cNvSpPr/>
          <p:nvPr/>
        </p:nvSpPr>
        <p:spPr>
          <a:xfrm>
            <a:off x="8098629" y="624119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Michigan St.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FBADB69-9F1A-7800-D4AC-E85E20480097}"/>
              </a:ext>
            </a:extLst>
          </p:cNvPr>
          <p:cNvSpPr/>
          <p:nvPr/>
        </p:nvSpPr>
        <p:spPr>
          <a:xfrm>
            <a:off x="7221016" y="5874619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Michigan St.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F6AB4F3-EE05-670C-4085-18421EE13C4D}"/>
              </a:ext>
            </a:extLst>
          </p:cNvPr>
          <p:cNvSpPr/>
          <p:nvPr/>
        </p:nvSpPr>
        <p:spPr>
          <a:xfrm>
            <a:off x="6433149" y="505465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8ACB562-B7A1-92AE-1C27-7BC59E432324}"/>
              </a:ext>
            </a:extLst>
          </p:cNvPr>
          <p:cNvSpPr/>
          <p:nvPr/>
        </p:nvSpPr>
        <p:spPr>
          <a:xfrm>
            <a:off x="8944711" y="342900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18C79F8-7F78-DA67-4C06-B98E9F11F369}"/>
              </a:ext>
            </a:extLst>
          </p:cNvPr>
          <p:cNvSpPr/>
          <p:nvPr/>
        </p:nvSpPr>
        <p:spPr>
          <a:xfrm>
            <a:off x="8172202" y="361098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BAB3BD7-B7B0-38C4-EB9D-E2B6025C59FC}"/>
              </a:ext>
            </a:extLst>
          </p:cNvPr>
          <p:cNvSpPr/>
          <p:nvPr/>
        </p:nvSpPr>
        <p:spPr>
          <a:xfrm>
            <a:off x="7221016" y="392705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9EA10AC-C324-4FD0-EAC8-065EC02A809C}"/>
              </a:ext>
            </a:extLst>
          </p:cNvPr>
          <p:cNvSpPr/>
          <p:nvPr/>
        </p:nvSpPr>
        <p:spPr>
          <a:xfrm>
            <a:off x="1994132" y="341060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671E06A-6D81-B4EB-C8C0-554B56358465}"/>
              </a:ext>
            </a:extLst>
          </p:cNvPr>
          <p:cNvSpPr/>
          <p:nvPr/>
        </p:nvSpPr>
        <p:spPr>
          <a:xfrm>
            <a:off x="8944711" y="406390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221D5A6-46B5-6B48-48D4-D60B55FCCB1E}"/>
              </a:ext>
            </a:extLst>
          </p:cNvPr>
          <p:cNvSpPr/>
          <p:nvPr/>
        </p:nvSpPr>
        <p:spPr>
          <a:xfrm>
            <a:off x="2889524" y="362220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B7D5EC6-EDA4-EBA7-53CF-9580D2162B5D}"/>
              </a:ext>
            </a:extLst>
          </p:cNvPr>
          <p:cNvSpPr/>
          <p:nvPr/>
        </p:nvSpPr>
        <p:spPr>
          <a:xfrm>
            <a:off x="2027677" y="403417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Saint Joe’s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4E289AD-7A46-4615-770B-1C6743167320}"/>
              </a:ext>
            </a:extLst>
          </p:cNvPr>
          <p:cNvSpPr/>
          <p:nvPr/>
        </p:nvSpPr>
        <p:spPr>
          <a:xfrm>
            <a:off x="2027676" y="425242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Baylor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16C1600-E89A-627F-F914-9F4B88B701B2}"/>
              </a:ext>
            </a:extLst>
          </p:cNvPr>
          <p:cNvSpPr/>
          <p:nvPr/>
        </p:nvSpPr>
        <p:spPr>
          <a:xfrm>
            <a:off x="2020406" y="477196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F6F069D-7D3D-3892-EF0B-B5F795C487A9}"/>
              </a:ext>
            </a:extLst>
          </p:cNvPr>
          <p:cNvSpPr/>
          <p:nvPr/>
        </p:nvSpPr>
        <p:spPr>
          <a:xfrm>
            <a:off x="2905700" y="4682268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DE8A3A5-58AA-4D37-55BE-E12226709D0D}"/>
              </a:ext>
            </a:extLst>
          </p:cNvPr>
          <p:cNvSpPr/>
          <p:nvPr/>
        </p:nvSpPr>
        <p:spPr>
          <a:xfrm>
            <a:off x="3724684" y="3931733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A738B4E-9503-C98C-A8B6-7799EBE32770}"/>
              </a:ext>
            </a:extLst>
          </p:cNvPr>
          <p:cNvSpPr/>
          <p:nvPr/>
        </p:nvSpPr>
        <p:spPr>
          <a:xfrm>
            <a:off x="2048287" y="93181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5BDF4BC-9B49-8E27-8DF1-969D3E04ED65}"/>
              </a:ext>
            </a:extLst>
          </p:cNvPr>
          <p:cNvSpPr/>
          <p:nvPr/>
        </p:nvSpPr>
        <p:spPr>
          <a:xfrm>
            <a:off x="2070128" y="110491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Maryland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54FE981-5C82-549D-41F2-951786534E6C}"/>
              </a:ext>
            </a:extLst>
          </p:cNvPr>
          <p:cNvSpPr/>
          <p:nvPr/>
        </p:nvSpPr>
        <p:spPr>
          <a:xfrm>
            <a:off x="2030098" y="167671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California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BFA6802-660B-3516-9251-3BFA5FBEB2EC}"/>
              </a:ext>
            </a:extLst>
          </p:cNvPr>
          <p:cNvSpPr/>
          <p:nvPr/>
        </p:nvSpPr>
        <p:spPr>
          <a:xfrm>
            <a:off x="2889523" y="148728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Maryland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7715198-77F7-C15A-B5FD-6F257187561B}"/>
              </a:ext>
            </a:extLst>
          </p:cNvPr>
          <p:cNvSpPr/>
          <p:nvPr/>
        </p:nvSpPr>
        <p:spPr>
          <a:xfrm>
            <a:off x="2043442" y="18839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Wich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126730D-D966-8258-F6E4-EF907E9E5469}"/>
              </a:ext>
            </a:extLst>
          </p:cNvPr>
          <p:cNvSpPr/>
          <p:nvPr/>
        </p:nvSpPr>
        <p:spPr>
          <a:xfrm>
            <a:off x="2043442" y="231773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F20A928-FCAB-EEE5-4EB3-B6F1C515C9BF}"/>
              </a:ext>
            </a:extLst>
          </p:cNvPr>
          <p:cNvSpPr/>
          <p:nvPr/>
        </p:nvSpPr>
        <p:spPr>
          <a:xfrm>
            <a:off x="2905700" y="20695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C37919D-D03D-AC2F-B4BB-E13F4B29F0F2}"/>
              </a:ext>
            </a:extLst>
          </p:cNvPr>
          <p:cNvSpPr/>
          <p:nvPr/>
        </p:nvSpPr>
        <p:spPr>
          <a:xfrm>
            <a:off x="2099418" y="4999255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Northern Iowa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CDA5EBE-1B49-310D-F17B-A6B6C6D13AA1}"/>
              </a:ext>
            </a:extLst>
          </p:cNvPr>
          <p:cNvSpPr/>
          <p:nvPr/>
        </p:nvSpPr>
        <p:spPr>
          <a:xfrm>
            <a:off x="1981198" y="542244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A&amp;M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9F55283-03E5-988D-0F8A-D47025A1E3F6}"/>
              </a:ext>
            </a:extLst>
          </p:cNvPr>
          <p:cNvSpPr/>
          <p:nvPr/>
        </p:nvSpPr>
        <p:spPr>
          <a:xfrm>
            <a:off x="2936817" y="521821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A&amp;M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A8B4ED2-DB16-D700-D92B-A58DC8C58C20}"/>
              </a:ext>
            </a:extLst>
          </p:cNvPr>
          <p:cNvSpPr/>
          <p:nvPr/>
        </p:nvSpPr>
        <p:spPr>
          <a:xfrm>
            <a:off x="2070128" y="577245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VCU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CBB9411-B766-0D97-28B2-C59DC56A8296}"/>
              </a:ext>
            </a:extLst>
          </p:cNvPr>
          <p:cNvSpPr/>
          <p:nvPr/>
        </p:nvSpPr>
        <p:spPr>
          <a:xfrm>
            <a:off x="2020406" y="639702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A20A6F0-EAEB-DCE3-717D-4D9839BC8220}"/>
              </a:ext>
            </a:extLst>
          </p:cNvPr>
          <p:cNvSpPr/>
          <p:nvPr/>
        </p:nvSpPr>
        <p:spPr>
          <a:xfrm>
            <a:off x="2889522" y="624489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79C1880-E875-6758-C04F-C709A2BAA782}"/>
              </a:ext>
            </a:extLst>
          </p:cNvPr>
          <p:cNvSpPr/>
          <p:nvPr/>
        </p:nvSpPr>
        <p:spPr>
          <a:xfrm>
            <a:off x="3773579" y="582651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1AD6CF2-5F11-C90C-FD7E-7506E51F7222}"/>
              </a:ext>
            </a:extLst>
          </p:cNvPr>
          <p:cNvSpPr/>
          <p:nvPr/>
        </p:nvSpPr>
        <p:spPr>
          <a:xfrm>
            <a:off x="4611616" y="5064129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B1FC7FD-0676-10CA-BF5E-5C008C24863B}"/>
              </a:ext>
            </a:extLst>
          </p:cNvPr>
          <p:cNvSpPr/>
          <p:nvPr/>
        </p:nvSpPr>
        <p:spPr>
          <a:xfrm>
            <a:off x="9008180" y="196559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6300BE3-5CA9-C6F0-3E8D-A52E62E45239}"/>
              </a:ext>
            </a:extLst>
          </p:cNvPr>
          <p:cNvSpPr/>
          <p:nvPr/>
        </p:nvSpPr>
        <p:spPr>
          <a:xfrm>
            <a:off x="8828691" y="2485272"/>
            <a:ext cx="1293182" cy="28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West Virginia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7A4DE82-6DFA-0059-07A5-B52B01DE2374}"/>
              </a:ext>
            </a:extLst>
          </p:cNvPr>
          <p:cNvSpPr/>
          <p:nvPr/>
        </p:nvSpPr>
        <p:spPr>
          <a:xfrm>
            <a:off x="8009293" y="2092116"/>
            <a:ext cx="1293182" cy="28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West Virginia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83948D0-C477-FBBD-ED1A-A51475E10388}"/>
              </a:ext>
            </a:extLst>
          </p:cNvPr>
          <p:cNvSpPr/>
          <p:nvPr/>
        </p:nvSpPr>
        <p:spPr>
          <a:xfrm>
            <a:off x="8955629" y="319367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D56C212-468B-6D4B-CC15-063E24FF2B79}"/>
              </a:ext>
            </a:extLst>
          </p:cNvPr>
          <p:cNvSpPr/>
          <p:nvPr/>
        </p:nvSpPr>
        <p:spPr>
          <a:xfrm>
            <a:off x="8844864" y="2689344"/>
            <a:ext cx="1293182" cy="28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536A902-8F1C-2A44-BF7C-0D20411720B1}"/>
              </a:ext>
            </a:extLst>
          </p:cNvPr>
          <p:cNvSpPr/>
          <p:nvPr/>
        </p:nvSpPr>
        <p:spPr>
          <a:xfrm>
            <a:off x="8115213" y="299920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Xavier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C08CFCC-6A64-786A-36E3-44FBC9EEDBAC}"/>
              </a:ext>
            </a:extLst>
          </p:cNvPr>
          <p:cNvSpPr/>
          <p:nvPr/>
        </p:nvSpPr>
        <p:spPr>
          <a:xfrm>
            <a:off x="7155937" y="265958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Xavier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E40D5E1-5063-F603-A8A0-89E2EC506080}"/>
              </a:ext>
            </a:extLst>
          </p:cNvPr>
          <p:cNvSpPr/>
          <p:nvPr/>
        </p:nvSpPr>
        <p:spPr>
          <a:xfrm>
            <a:off x="8955629" y="540069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Utah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0AD8DBE-C84F-D89D-83F2-52AB5B4AFF03}"/>
              </a:ext>
            </a:extLst>
          </p:cNvPr>
          <p:cNvSpPr/>
          <p:nvPr/>
        </p:nvSpPr>
        <p:spPr>
          <a:xfrm>
            <a:off x="9013432" y="500662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E8E7E45-71A3-2999-6BC1-A27DC51F5969}"/>
              </a:ext>
            </a:extLst>
          </p:cNvPr>
          <p:cNvSpPr/>
          <p:nvPr/>
        </p:nvSpPr>
        <p:spPr>
          <a:xfrm>
            <a:off x="8088930" y="521821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42BF295-8A56-038B-0503-8D41262DE7AB}"/>
              </a:ext>
            </a:extLst>
          </p:cNvPr>
          <p:cNvSpPr/>
          <p:nvPr/>
        </p:nvSpPr>
        <p:spPr>
          <a:xfrm>
            <a:off x="9007775" y="578744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D0E088B-478C-A7F3-FE27-FCEA47135812}"/>
              </a:ext>
            </a:extLst>
          </p:cNvPr>
          <p:cNvSpPr/>
          <p:nvPr/>
        </p:nvSpPr>
        <p:spPr>
          <a:xfrm>
            <a:off x="9023948" y="481214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Iowa St.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02740A3-B758-6669-7083-5E7ECF15A1CF}"/>
              </a:ext>
            </a:extLst>
          </p:cNvPr>
          <p:cNvSpPr/>
          <p:nvPr/>
        </p:nvSpPr>
        <p:spPr>
          <a:xfrm>
            <a:off x="9036510" y="420734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A8E1623-4173-2A72-90F5-0F8557C63489}"/>
              </a:ext>
            </a:extLst>
          </p:cNvPr>
          <p:cNvSpPr/>
          <p:nvPr/>
        </p:nvSpPr>
        <p:spPr>
          <a:xfrm>
            <a:off x="8138654" y="471234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Iowa St.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7D2B7A5-76FB-4253-5B40-9891456FBF45}"/>
              </a:ext>
            </a:extLst>
          </p:cNvPr>
          <p:cNvSpPr/>
          <p:nvPr/>
        </p:nvSpPr>
        <p:spPr>
          <a:xfrm>
            <a:off x="5129048" y="93311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3-48 RIGHT</a:t>
            </a:r>
          </a:p>
        </p:txBody>
      </p:sp>
    </p:spTree>
    <p:extLst>
      <p:ext uri="{BB962C8B-B14F-4D97-AF65-F5344CB8AC3E}">
        <p14:creationId xmlns:p14="http://schemas.microsoft.com/office/powerpoint/2010/main" val="1503509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9BEBD66B-3D8E-4C22-F5EA-388E2A7E7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0"/>
            <a:ext cx="104489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D8D3610-2171-E9E5-5272-A67D2CECB298}"/>
              </a:ext>
            </a:extLst>
          </p:cNvPr>
          <p:cNvSpPr/>
          <p:nvPr/>
        </p:nvSpPr>
        <p:spPr>
          <a:xfrm>
            <a:off x="5538951" y="32828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AF1BDD-63F9-3052-A042-B8DAFC3B3540}"/>
              </a:ext>
            </a:extLst>
          </p:cNvPr>
          <p:cNvSpPr/>
          <p:nvPr/>
        </p:nvSpPr>
        <p:spPr>
          <a:xfrm>
            <a:off x="4424854" y="32828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879CB2-8B06-AE11-5BC8-F833B83FB4FA}"/>
              </a:ext>
            </a:extLst>
          </p:cNvPr>
          <p:cNvSpPr/>
          <p:nvPr/>
        </p:nvSpPr>
        <p:spPr>
          <a:xfrm>
            <a:off x="2070128" y="30220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807854-8EC1-4554-8963-05C83F1B7392}"/>
              </a:ext>
            </a:extLst>
          </p:cNvPr>
          <p:cNvSpPr/>
          <p:nvPr/>
        </p:nvSpPr>
        <p:spPr>
          <a:xfrm>
            <a:off x="2905700" y="31182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82B8A1-D4D2-A37A-5311-434B13F4B433}"/>
              </a:ext>
            </a:extLst>
          </p:cNvPr>
          <p:cNvSpPr/>
          <p:nvPr/>
        </p:nvSpPr>
        <p:spPr>
          <a:xfrm>
            <a:off x="3778059" y="265958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D21365-EDFE-4F5D-E892-461027C53AD1}"/>
              </a:ext>
            </a:extLst>
          </p:cNvPr>
          <p:cNvSpPr/>
          <p:nvPr/>
        </p:nvSpPr>
        <p:spPr>
          <a:xfrm>
            <a:off x="4603121" y="158227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5B8107-0C4F-B5D6-77DC-49D31E1557BA}"/>
              </a:ext>
            </a:extLst>
          </p:cNvPr>
          <p:cNvSpPr/>
          <p:nvPr/>
        </p:nvSpPr>
        <p:spPr>
          <a:xfrm>
            <a:off x="6758561" y="313635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00FA5E-26E4-3E59-5B85-2CA3E3D14C33}"/>
              </a:ext>
            </a:extLst>
          </p:cNvPr>
          <p:cNvSpPr/>
          <p:nvPr/>
        </p:nvSpPr>
        <p:spPr>
          <a:xfrm>
            <a:off x="6343402" y="15110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North Carolina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FA61EA-8199-6E2B-AC7B-756FD3A54425}"/>
              </a:ext>
            </a:extLst>
          </p:cNvPr>
          <p:cNvSpPr/>
          <p:nvPr/>
        </p:nvSpPr>
        <p:spPr>
          <a:xfrm>
            <a:off x="7221016" y="71748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7E08A2-E0D2-E0A9-8F0A-F587900F0D61}"/>
              </a:ext>
            </a:extLst>
          </p:cNvPr>
          <p:cNvSpPr/>
          <p:nvPr/>
        </p:nvSpPr>
        <p:spPr>
          <a:xfrm>
            <a:off x="8098630" y="35174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North Carolina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B0A893-2D88-833F-6847-701B47A03408}"/>
              </a:ext>
            </a:extLst>
          </p:cNvPr>
          <p:cNvSpPr/>
          <p:nvPr/>
        </p:nvSpPr>
        <p:spPr>
          <a:xfrm>
            <a:off x="8944713" y="20557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E23A25-3E36-6796-1552-796697055234}"/>
              </a:ext>
            </a:extLst>
          </p:cNvPr>
          <p:cNvSpPr/>
          <p:nvPr/>
        </p:nvSpPr>
        <p:spPr>
          <a:xfrm>
            <a:off x="9060327" y="172844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CB3F78-B89B-B9B3-0BB3-8A43CAE5DC40}"/>
              </a:ext>
            </a:extLst>
          </p:cNvPr>
          <p:cNvSpPr/>
          <p:nvPr/>
        </p:nvSpPr>
        <p:spPr>
          <a:xfrm>
            <a:off x="2043442" y="3356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8F6F39-3BB6-1C66-51A3-FED0E2BBD901}"/>
              </a:ext>
            </a:extLst>
          </p:cNvPr>
          <p:cNvSpPr/>
          <p:nvPr/>
        </p:nvSpPr>
        <p:spPr>
          <a:xfrm>
            <a:off x="2889525" y="49790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784144-701E-7AC1-7440-1745E8AEE425}"/>
              </a:ext>
            </a:extLst>
          </p:cNvPr>
          <p:cNvSpPr/>
          <p:nvPr/>
        </p:nvSpPr>
        <p:spPr>
          <a:xfrm>
            <a:off x="3778058" y="85392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21DFCB-460F-CFD4-4C44-E1FDB2F8936C}"/>
              </a:ext>
            </a:extLst>
          </p:cNvPr>
          <p:cNvSpPr/>
          <p:nvPr/>
        </p:nvSpPr>
        <p:spPr>
          <a:xfrm>
            <a:off x="2070128" y="265958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Iowa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35F0C3-4FC7-6FDA-5686-DA9D0C54A833}"/>
              </a:ext>
            </a:extLst>
          </p:cNvPr>
          <p:cNvSpPr/>
          <p:nvPr/>
        </p:nvSpPr>
        <p:spPr>
          <a:xfrm>
            <a:off x="8944712" y="6746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Providence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02C684-6BC0-28C7-6DB5-58E124B5E13C}"/>
              </a:ext>
            </a:extLst>
          </p:cNvPr>
          <p:cNvSpPr/>
          <p:nvPr/>
        </p:nvSpPr>
        <p:spPr>
          <a:xfrm>
            <a:off x="9060326" y="110562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841B4F-7100-BA22-DFED-DF1E383F6C1A}"/>
              </a:ext>
            </a:extLst>
          </p:cNvPr>
          <p:cNvSpPr/>
          <p:nvPr/>
        </p:nvSpPr>
        <p:spPr>
          <a:xfrm>
            <a:off x="9023949" y="6434808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Michigan St.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19491B-6B37-54C9-3695-031B396B4CD3}"/>
              </a:ext>
            </a:extLst>
          </p:cNvPr>
          <p:cNvSpPr/>
          <p:nvPr/>
        </p:nvSpPr>
        <p:spPr>
          <a:xfrm>
            <a:off x="8098629" y="624119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Michigan St.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378938-17EC-7115-E0E0-FE7117939BF0}"/>
              </a:ext>
            </a:extLst>
          </p:cNvPr>
          <p:cNvSpPr/>
          <p:nvPr/>
        </p:nvSpPr>
        <p:spPr>
          <a:xfrm>
            <a:off x="7221016" y="5874619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Michigan St.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FF6B74-3ACB-441B-FE1B-B508E4321A9D}"/>
              </a:ext>
            </a:extLst>
          </p:cNvPr>
          <p:cNvSpPr/>
          <p:nvPr/>
        </p:nvSpPr>
        <p:spPr>
          <a:xfrm>
            <a:off x="6433149" y="505465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FAD76B-8E0C-6CFA-D94E-5E31AC26AAB1}"/>
              </a:ext>
            </a:extLst>
          </p:cNvPr>
          <p:cNvSpPr/>
          <p:nvPr/>
        </p:nvSpPr>
        <p:spPr>
          <a:xfrm>
            <a:off x="8944711" y="342900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57510A-5A5D-3A1D-E84D-94DFC0025DD3}"/>
              </a:ext>
            </a:extLst>
          </p:cNvPr>
          <p:cNvSpPr/>
          <p:nvPr/>
        </p:nvSpPr>
        <p:spPr>
          <a:xfrm>
            <a:off x="8172202" y="361098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D4CB0C2-906D-6113-0A3E-41916F403A53}"/>
              </a:ext>
            </a:extLst>
          </p:cNvPr>
          <p:cNvSpPr/>
          <p:nvPr/>
        </p:nvSpPr>
        <p:spPr>
          <a:xfrm>
            <a:off x="7221016" y="392705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08C8E3-3457-B891-4487-F2CBC08082D7}"/>
              </a:ext>
            </a:extLst>
          </p:cNvPr>
          <p:cNvSpPr/>
          <p:nvPr/>
        </p:nvSpPr>
        <p:spPr>
          <a:xfrm>
            <a:off x="1994132" y="341060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E3C830-9A1A-FEB5-B54F-99ADBC3DB03A}"/>
              </a:ext>
            </a:extLst>
          </p:cNvPr>
          <p:cNvSpPr/>
          <p:nvPr/>
        </p:nvSpPr>
        <p:spPr>
          <a:xfrm>
            <a:off x="8944711" y="406390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107BE5-EC0B-8124-D944-9213A26CFF66}"/>
              </a:ext>
            </a:extLst>
          </p:cNvPr>
          <p:cNvSpPr/>
          <p:nvPr/>
        </p:nvSpPr>
        <p:spPr>
          <a:xfrm>
            <a:off x="2889524" y="362220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F8DC515-F0D3-0C7F-59BC-E6BFA558048A}"/>
              </a:ext>
            </a:extLst>
          </p:cNvPr>
          <p:cNvSpPr/>
          <p:nvPr/>
        </p:nvSpPr>
        <p:spPr>
          <a:xfrm>
            <a:off x="2027677" y="403417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Saint Joe’s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CBC63C-F8C3-85A1-1FC6-6AE588210596}"/>
              </a:ext>
            </a:extLst>
          </p:cNvPr>
          <p:cNvSpPr/>
          <p:nvPr/>
        </p:nvSpPr>
        <p:spPr>
          <a:xfrm>
            <a:off x="2027676" y="425242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Yale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732D8E3-9DBD-6C7D-C630-82557F87825F}"/>
              </a:ext>
            </a:extLst>
          </p:cNvPr>
          <p:cNvSpPr/>
          <p:nvPr/>
        </p:nvSpPr>
        <p:spPr>
          <a:xfrm>
            <a:off x="2020406" y="477196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5DD33DA-FB52-2C1F-818A-9FFA4D7C4884}"/>
              </a:ext>
            </a:extLst>
          </p:cNvPr>
          <p:cNvSpPr/>
          <p:nvPr/>
        </p:nvSpPr>
        <p:spPr>
          <a:xfrm>
            <a:off x="2905700" y="4682268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A5B6B77-6114-EB3A-AA8F-4D7E12405965}"/>
              </a:ext>
            </a:extLst>
          </p:cNvPr>
          <p:cNvSpPr/>
          <p:nvPr/>
        </p:nvSpPr>
        <p:spPr>
          <a:xfrm>
            <a:off x="3724684" y="3931733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DE3A2E-5238-836C-6F52-A4608EEC8CE1}"/>
              </a:ext>
            </a:extLst>
          </p:cNvPr>
          <p:cNvSpPr/>
          <p:nvPr/>
        </p:nvSpPr>
        <p:spPr>
          <a:xfrm>
            <a:off x="2048287" y="93181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06FB41-B996-3F9A-908C-886C26B0C232}"/>
              </a:ext>
            </a:extLst>
          </p:cNvPr>
          <p:cNvSpPr/>
          <p:nvPr/>
        </p:nvSpPr>
        <p:spPr>
          <a:xfrm>
            <a:off x="2070128" y="110491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Maryland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103787D-1B41-3B15-00FC-C7B20038919D}"/>
              </a:ext>
            </a:extLst>
          </p:cNvPr>
          <p:cNvSpPr/>
          <p:nvPr/>
        </p:nvSpPr>
        <p:spPr>
          <a:xfrm>
            <a:off x="2030098" y="167671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Hawaii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9CD7494-5618-E24B-CAA8-50C7DB0D6D28}"/>
              </a:ext>
            </a:extLst>
          </p:cNvPr>
          <p:cNvSpPr/>
          <p:nvPr/>
        </p:nvSpPr>
        <p:spPr>
          <a:xfrm>
            <a:off x="2889523" y="148728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Maryland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9970758-52EF-F689-C894-DECED4B207BB}"/>
              </a:ext>
            </a:extLst>
          </p:cNvPr>
          <p:cNvSpPr/>
          <p:nvPr/>
        </p:nvSpPr>
        <p:spPr>
          <a:xfrm>
            <a:off x="2043442" y="18839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Arizona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385BC32-5BA8-1A06-087C-96E4866AC8D6}"/>
              </a:ext>
            </a:extLst>
          </p:cNvPr>
          <p:cNvSpPr/>
          <p:nvPr/>
        </p:nvSpPr>
        <p:spPr>
          <a:xfrm>
            <a:off x="2043442" y="231773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C47D193-01BA-399B-BA4E-FD55D30FE931}"/>
              </a:ext>
            </a:extLst>
          </p:cNvPr>
          <p:cNvSpPr/>
          <p:nvPr/>
        </p:nvSpPr>
        <p:spPr>
          <a:xfrm>
            <a:off x="2905700" y="20695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B50794D-EADC-F3A7-BFBE-3B61E6594590}"/>
              </a:ext>
            </a:extLst>
          </p:cNvPr>
          <p:cNvSpPr/>
          <p:nvPr/>
        </p:nvSpPr>
        <p:spPr>
          <a:xfrm>
            <a:off x="2099418" y="4999255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Northern Iowa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E9D3F2-6009-F904-504E-1BF2DE846E90}"/>
              </a:ext>
            </a:extLst>
          </p:cNvPr>
          <p:cNvSpPr/>
          <p:nvPr/>
        </p:nvSpPr>
        <p:spPr>
          <a:xfrm>
            <a:off x="1981198" y="542244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A&amp;M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2122AAF-28EC-B983-84A7-E71CAB91544F}"/>
              </a:ext>
            </a:extLst>
          </p:cNvPr>
          <p:cNvSpPr/>
          <p:nvPr/>
        </p:nvSpPr>
        <p:spPr>
          <a:xfrm>
            <a:off x="2936817" y="521821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A&amp;M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8380934-C98D-934C-4FC7-74CEE13ADABE}"/>
              </a:ext>
            </a:extLst>
          </p:cNvPr>
          <p:cNvSpPr/>
          <p:nvPr/>
        </p:nvSpPr>
        <p:spPr>
          <a:xfrm>
            <a:off x="2070128" y="577245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VCU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68B5974-30DF-390F-40C6-BD6188D5510C}"/>
              </a:ext>
            </a:extLst>
          </p:cNvPr>
          <p:cNvSpPr/>
          <p:nvPr/>
        </p:nvSpPr>
        <p:spPr>
          <a:xfrm>
            <a:off x="2020406" y="639702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CAC54E8-E83E-EA47-D125-AF1B282D732A}"/>
              </a:ext>
            </a:extLst>
          </p:cNvPr>
          <p:cNvSpPr/>
          <p:nvPr/>
        </p:nvSpPr>
        <p:spPr>
          <a:xfrm>
            <a:off x="2889522" y="624489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AB71FD5-26B6-7B22-C30B-0FF9DA7ED382}"/>
              </a:ext>
            </a:extLst>
          </p:cNvPr>
          <p:cNvSpPr/>
          <p:nvPr/>
        </p:nvSpPr>
        <p:spPr>
          <a:xfrm>
            <a:off x="3773579" y="582651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2371041-F22D-D529-2BED-02D6FA7B70C9}"/>
              </a:ext>
            </a:extLst>
          </p:cNvPr>
          <p:cNvSpPr/>
          <p:nvPr/>
        </p:nvSpPr>
        <p:spPr>
          <a:xfrm>
            <a:off x="4611616" y="5064129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EC5AB4D-D109-A5AC-A34C-3A3AF2F8D671}"/>
              </a:ext>
            </a:extLst>
          </p:cNvPr>
          <p:cNvSpPr/>
          <p:nvPr/>
        </p:nvSpPr>
        <p:spPr>
          <a:xfrm>
            <a:off x="9008180" y="196559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27E2882-9589-CEE7-B2EA-31F3C5C16D4A}"/>
              </a:ext>
            </a:extLst>
          </p:cNvPr>
          <p:cNvSpPr/>
          <p:nvPr/>
        </p:nvSpPr>
        <p:spPr>
          <a:xfrm>
            <a:off x="8828691" y="2485272"/>
            <a:ext cx="1293182" cy="28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West Virginia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3A4F29E-09F6-353C-97EE-4C3BD71D615A}"/>
              </a:ext>
            </a:extLst>
          </p:cNvPr>
          <p:cNvSpPr/>
          <p:nvPr/>
        </p:nvSpPr>
        <p:spPr>
          <a:xfrm>
            <a:off x="8009293" y="2092116"/>
            <a:ext cx="1293182" cy="28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West Virginia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0D5396-15B4-ED3F-A441-4D35390578B8}"/>
              </a:ext>
            </a:extLst>
          </p:cNvPr>
          <p:cNvSpPr/>
          <p:nvPr/>
        </p:nvSpPr>
        <p:spPr>
          <a:xfrm>
            <a:off x="8955629" y="319367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2AEBB2E-0A56-8DE0-8A40-4E96C10289A7}"/>
              </a:ext>
            </a:extLst>
          </p:cNvPr>
          <p:cNvSpPr/>
          <p:nvPr/>
        </p:nvSpPr>
        <p:spPr>
          <a:xfrm>
            <a:off x="8844864" y="2689344"/>
            <a:ext cx="1293182" cy="28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0049919-1489-57D1-103A-0CE52211BF01}"/>
              </a:ext>
            </a:extLst>
          </p:cNvPr>
          <p:cNvSpPr/>
          <p:nvPr/>
        </p:nvSpPr>
        <p:spPr>
          <a:xfrm>
            <a:off x="8115213" y="299920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Xavier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51E1D0F-271E-F0A5-B415-1F9CCA7C2763}"/>
              </a:ext>
            </a:extLst>
          </p:cNvPr>
          <p:cNvSpPr/>
          <p:nvPr/>
        </p:nvSpPr>
        <p:spPr>
          <a:xfrm>
            <a:off x="7155937" y="265958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Xavier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B90F28C-EFC8-FDBD-D554-F2FD1F2BD6AA}"/>
              </a:ext>
            </a:extLst>
          </p:cNvPr>
          <p:cNvSpPr/>
          <p:nvPr/>
        </p:nvSpPr>
        <p:spPr>
          <a:xfrm>
            <a:off x="8955629" y="540069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Utah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CF4C994-4F16-8C0F-EF31-21CBE331355C}"/>
              </a:ext>
            </a:extLst>
          </p:cNvPr>
          <p:cNvSpPr/>
          <p:nvPr/>
        </p:nvSpPr>
        <p:spPr>
          <a:xfrm>
            <a:off x="9013432" y="500662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D3CE083-50E0-6E03-CAB1-38A990CCE45A}"/>
              </a:ext>
            </a:extLst>
          </p:cNvPr>
          <p:cNvSpPr/>
          <p:nvPr/>
        </p:nvSpPr>
        <p:spPr>
          <a:xfrm>
            <a:off x="9007775" y="578744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Dayton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1BEFF8E-2C12-C473-BB48-3AFD5D3406E0}"/>
              </a:ext>
            </a:extLst>
          </p:cNvPr>
          <p:cNvSpPr/>
          <p:nvPr/>
        </p:nvSpPr>
        <p:spPr>
          <a:xfrm>
            <a:off x="9023948" y="481214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Iowa St.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38B7F6D-D600-9320-BBD0-EFEE2EE0118F}"/>
              </a:ext>
            </a:extLst>
          </p:cNvPr>
          <p:cNvSpPr/>
          <p:nvPr/>
        </p:nvSpPr>
        <p:spPr>
          <a:xfrm>
            <a:off x="9036510" y="420734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Little Rock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FC303C1-CB7D-78D2-1375-AE2670941427}"/>
              </a:ext>
            </a:extLst>
          </p:cNvPr>
          <p:cNvSpPr/>
          <p:nvPr/>
        </p:nvSpPr>
        <p:spPr>
          <a:xfrm>
            <a:off x="8138654" y="471234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Iowa St.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CFC32B1-24AA-4D6E-284E-AD0B38B0C8AD}"/>
              </a:ext>
            </a:extLst>
          </p:cNvPr>
          <p:cNvSpPr/>
          <p:nvPr/>
        </p:nvSpPr>
        <p:spPr>
          <a:xfrm>
            <a:off x="5129048" y="93311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4-50 right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34DCAAC-64EC-EB30-C2CE-06B7064CC999}"/>
              </a:ext>
            </a:extLst>
          </p:cNvPr>
          <p:cNvSpPr/>
          <p:nvPr/>
        </p:nvSpPr>
        <p:spPr>
          <a:xfrm>
            <a:off x="3724684" y="394954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6CC7B06-1B46-A7FD-02CB-6144EDCB8FB6}"/>
              </a:ext>
            </a:extLst>
          </p:cNvPr>
          <p:cNvSpPr/>
          <p:nvPr/>
        </p:nvSpPr>
        <p:spPr>
          <a:xfrm>
            <a:off x="4651439" y="5031468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Oregon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010572F-3788-B9DE-D554-775C65418A9F}"/>
              </a:ext>
            </a:extLst>
          </p:cNvPr>
          <p:cNvSpPr/>
          <p:nvPr/>
        </p:nvSpPr>
        <p:spPr>
          <a:xfrm>
            <a:off x="8115212" y="153188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0F06422-C9BD-880F-463F-1269F3B36861}"/>
              </a:ext>
            </a:extLst>
          </p:cNvPr>
          <p:cNvSpPr/>
          <p:nvPr/>
        </p:nvSpPr>
        <p:spPr>
          <a:xfrm>
            <a:off x="8086917" y="525216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Utah</a:t>
            </a:r>
          </a:p>
        </p:txBody>
      </p:sp>
    </p:spTree>
    <p:extLst>
      <p:ext uri="{BB962C8B-B14F-4D97-AF65-F5344CB8AC3E}">
        <p14:creationId xmlns:p14="http://schemas.microsoft.com/office/powerpoint/2010/main" val="447148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339160C9-B3A6-8FDD-E932-EDFA006A9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0"/>
            <a:ext cx="104489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316B7EA-DCE4-7662-1046-AE60C28717CC}"/>
              </a:ext>
            </a:extLst>
          </p:cNvPr>
          <p:cNvSpPr/>
          <p:nvPr/>
        </p:nvSpPr>
        <p:spPr>
          <a:xfrm>
            <a:off x="4424854" y="32828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E24106-83D2-AA1F-DD00-F08181804536}"/>
              </a:ext>
            </a:extLst>
          </p:cNvPr>
          <p:cNvSpPr/>
          <p:nvPr/>
        </p:nvSpPr>
        <p:spPr>
          <a:xfrm>
            <a:off x="2070128" y="30220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10D9F0-AE9A-19E0-0D7D-31A523202406}"/>
              </a:ext>
            </a:extLst>
          </p:cNvPr>
          <p:cNvSpPr/>
          <p:nvPr/>
        </p:nvSpPr>
        <p:spPr>
          <a:xfrm>
            <a:off x="2905700" y="31182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4CBF13-C34D-8831-4F9E-F36893942980}"/>
              </a:ext>
            </a:extLst>
          </p:cNvPr>
          <p:cNvSpPr/>
          <p:nvPr/>
        </p:nvSpPr>
        <p:spPr>
          <a:xfrm>
            <a:off x="3778059" y="265958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31BEF3-6FFC-76A1-63ED-C7AEEAB63825}"/>
              </a:ext>
            </a:extLst>
          </p:cNvPr>
          <p:cNvSpPr/>
          <p:nvPr/>
        </p:nvSpPr>
        <p:spPr>
          <a:xfrm>
            <a:off x="4603121" y="158227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11714F-1E66-B1EF-B944-B9E9C4F6B173}"/>
              </a:ext>
            </a:extLst>
          </p:cNvPr>
          <p:cNvSpPr/>
          <p:nvPr/>
        </p:nvSpPr>
        <p:spPr>
          <a:xfrm>
            <a:off x="6758561" y="313635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1AD49B-A224-992A-18B3-070A42CFAFEC}"/>
              </a:ext>
            </a:extLst>
          </p:cNvPr>
          <p:cNvSpPr/>
          <p:nvPr/>
        </p:nvSpPr>
        <p:spPr>
          <a:xfrm>
            <a:off x="6343402" y="15110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North Carolina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0A6067-B0BA-92F7-DBF5-5CDB7C0BC243}"/>
              </a:ext>
            </a:extLst>
          </p:cNvPr>
          <p:cNvSpPr/>
          <p:nvPr/>
        </p:nvSpPr>
        <p:spPr>
          <a:xfrm>
            <a:off x="7221016" y="71748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03E828-E9D9-2C9C-6936-C144400C13C6}"/>
              </a:ext>
            </a:extLst>
          </p:cNvPr>
          <p:cNvSpPr/>
          <p:nvPr/>
        </p:nvSpPr>
        <p:spPr>
          <a:xfrm>
            <a:off x="8098630" y="35174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North Carolina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711DE9-3AE3-4FC4-96C7-8910BE7A5310}"/>
              </a:ext>
            </a:extLst>
          </p:cNvPr>
          <p:cNvSpPr/>
          <p:nvPr/>
        </p:nvSpPr>
        <p:spPr>
          <a:xfrm>
            <a:off x="8944713" y="20557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AFC857-AB93-D94D-FFF2-778CEB59B419}"/>
              </a:ext>
            </a:extLst>
          </p:cNvPr>
          <p:cNvSpPr/>
          <p:nvPr/>
        </p:nvSpPr>
        <p:spPr>
          <a:xfrm>
            <a:off x="9060327" y="172844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EBC2F8-F07A-A478-2E81-5B1EA62F4728}"/>
              </a:ext>
            </a:extLst>
          </p:cNvPr>
          <p:cNvSpPr/>
          <p:nvPr/>
        </p:nvSpPr>
        <p:spPr>
          <a:xfrm>
            <a:off x="2043442" y="3356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5AE2D1-6676-3F42-E6A5-1445FEC3FD6B}"/>
              </a:ext>
            </a:extLst>
          </p:cNvPr>
          <p:cNvSpPr/>
          <p:nvPr/>
        </p:nvSpPr>
        <p:spPr>
          <a:xfrm>
            <a:off x="2889525" y="49790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A5E2E6-8AAE-6D3D-A8D6-8A03CB549043}"/>
              </a:ext>
            </a:extLst>
          </p:cNvPr>
          <p:cNvSpPr/>
          <p:nvPr/>
        </p:nvSpPr>
        <p:spPr>
          <a:xfrm>
            <a:off x="3778058" y="85392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ECC809-ACDD-1CE6-3F33-5DFE0B73EAB4}"/>
              </a:ext>
            </a:extLst>
          </p:cNvPr>
          <p:cNvSpPr/>
          <p:nvPr/>
        </p:nvSpPr>
        <p:spPr>
          <a:xfrm>
            <a:off x="2070128" y="265958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Iowa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08B764-E6C7-C9B6-A1EB-DFBDF895B4BC}"/>
              </a:ext>
            </a:extLst>
          </p:cNvPr>
          <p:cNvSpPr/>
          <p:nvPr/>
        </p:nvSpPr>
        <p:spPr>
          <a:xfrm>
            <a:off x="8944712" y="6746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USC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309C88-9799-106C-C3DD-950C4A39108F}"/>
              </a:ext>
            </a:extLst>
          </p:cNvPr>
          <p:cNvSpPr/>
          <p:nvPr/>
        </p:nvSpPr>
        <p:spPr>
          <a:xfrm>
            <a:off x="9060326" y="110562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D1E09A-25F5-D3C6-0043-DE3252A71EC3}"/>
              </a:ext>
            </a:extLst>
          </p:cNvPr>
          <p:cNvSpPr/>
          <p:nvPr/>
        </p:nvSpPr>
        <p:spPr>
          <a:xfrm>
            <a:off x="9023949" y="6434808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Michigan St.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87FEE0-EE13-9999-C844-AFEECF8F593A}"/>
              </a:ext>
            </a:extLst>
          </p:cNvPr>
          <p:cNvSpPr/>
          <p:nvPr/>
        </p:nvSpPr>
        <p:spPr>
          <a:xfrm>
            <a:off x="8098629" y="624119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Michigan St.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DDD8B58-52D0-BDE6-300A-6F08294056E8}"/>
              </a:ext>
            </a:extLst>
          </p:cNvPr>
          <p:cNvSpPr/>
          <p:nvPr/>
        </p:nvSpPr>
        <p:spPr>
          <a:xfrm>
            <a:off x="7221016" y="5874619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Michigan St.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4F2CB3-9F16-A8F4-8F32-26EBCB0BE1CF}"/>
              </a:ext>
            </a:extLst>
          </p:cNvPr>
          <p:cNvSpPr/>
          <p:nvPr/>
        </p:nvSpPr>
        <p:spPr>
          <a:xfrm>
            <a:off x="6433149" y="505465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CBEE3D-464F-3A21-7B97-C96A57AD050C}"/>
              </a:ext>
            </a:extLst>
          </p:cNvPr>
          <p:cNvSpPr/>
          <p:nvPr/>
        </p:nvSpPr>
        <p:spPr>
          <a:xfrm>
            <a:off x="8944711" y="342900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E795FB-DB0D-9A10-E322-63BDA5062D06}"/>
              </a:ext>
            </a:extLst>
          </p:cNvPr>
          <p:cNvSpPr/>
          <p:nvPr/>
        </p:nvSpPr>
        <p:spPr>
          <a:xfrm>
            <a:off x="8172202" y="361098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697FDD2-07BD-FC7F-A9E4-E0FA00CCCECE}"/>
              </a:ext>
            </a:extLst>
          </p:cNvPr>
          <p:cNvSpPr/>
          <p:nvPr/>
        </p:nvSpPr>
        <p:spPr>
          <a:xfrm>
            <a:off x="7221016" y="392705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1C0175-8729-56B7-E9D3-186D418B16EA}"/>
              </a:ext>
            </a:extLst>
          </p:cNvPr>
          <p:cNvSpPr/>
          <p:nvPr/>
        </p:nvSpPr>
        <p:spPr>
          <a:xfrm>
            <a:off x="1994132" y="341060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8AD7338-9A8B-5E7C-854B-978BD58F8CD7}"/>
              </a:ext>
            </a:extLst>
          </p:cNvPr>
          <p:cNvSpPr/>
          <p:nvPr/>
        </p:nvSpPr>
        <p:spPr>
          <a:xfrm>
            <a:off x="8944711" y="406390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E8F7B37-3AE8-551F-C5E4-8D503E04DE09}"/>
              </a:ext>
            </a:extLst>
          </p:cNvPr>
          <p:cNvSpPr/>
          <p:nvPr/>
        </p:nvSpPr>
        <p:spPr>
          <a:xfrm>
            <a:off x="2889524" y="362220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8259667-7136-0868-E561-B84C51927FC4}"/>
              </a:ext>
            </a:extLst>
          </p:cNvPr>
          <p:cNvSpPr/>
          <p:nvPr/>
        </p:nvSpPr>
        <p:spPr>
          <a:xfrm>
            <a:off x="2027677" y="403417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Saint Joe’s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633AB1D-BA76-C28C-BFDD-A1DEB4089559}"/>
              </a:ext>
            </a:extLst>
          </p:cNvPr>
          <p:cNvSpPr/>
          <p:nvPr/>
        </p:nvSpPr>
        <p:spPr>
          <a:xfrm>
            <a:off x="2027676" y="425242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Baylor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C5592FF-C1FC-DDA0-FB39-AA28A837075A}"/>
              </a:ext>
            </a:extLst>
          </p:cNvPr>
          <p:cNvSpPr/>
          <p:nvPr/>
        </p:nvSpPr>
        <p:spPr>
          <a:xfrm>
            <a:off x="2020406" y="477196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A8B5A5C-19A6-9B42-EF33-3ED9A3992209}"/>
              </a:ext>
            </a:extLst>
          </p:cNvPr>
          <p:cNvSpPr/>
          <p:nvPr/>
        </p:nvSpPr>
        <p:spPr>
          <a:xfrm>
            <a:off x="2905700" y="4682268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55D01EB-C6BC-9F13-8CAD-C56C5A064E30}"/>
              </a:ext>
            </a:extLst>
          </p:cNvPr>
          <p:cNvSpPr/>
          <p:nvPr/>
        </p:nvSpPr>
        <p:spPr>
          <a:xfrm>
            <a:off x="3724684" y="3931733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4B70C44-1657-D81E-7563-B9EC423E7CE1}"/>
              </a:ext>
            </a:extLst>
          </p:cNvPr>
          <p:cNvSpPr/>
          <p:nvPr/>
        </p:nvSpPr>
        <p:spPr>
          <a:xfrm>
            <a:off x="2048287" y="93181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295A12B-5C79-8263-DF4D-604F6A46E298}"/>
              </a:ext>
            </a:extLst>
          </p:cNvPr>
          <p:cNvSpPr/>
          <p:nvPr/>
        </p:nvSpPr>
        <p:spPr>
          <a:xfrm>
            <a:off x="2070128" y="110491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Maryland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AF3C81-5491-D1C2-4FC9-954D05D98F3D}"/>
              </a:ext>
            </a:extLst>
          </p:cNvPr>
          <p:cNvSpPr/>
          <p:nvPr/>
        </p:nvSpPr>
        <p:spPr>
          <a:xfrm>
            <a:off x="2030098" y="167671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California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0BBF554-F623-5930-0AF3-A1F978146D50}"/>
              </a:ext>
            </a:extLst>
          </p:cNvPr>
          <p:cNvSpPr/>
          <p:nvPr/>
        </p:nvSpPr>
        <p:spPr>
          <a:xfrm>
            <a:off x="2889523" y="148728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Maryland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275C7B6-3B65-ED91-B7AA-233492E33354}"/>
              </a:ext>
            </a:extLst>
          </p:cNvPr>
          <p:cNvSpPr/>
          <p:nvPr/>
        </p:nvSpPr>
        <p:spPr>
          <a:xfrm>
            <a:off x="2043442" y="18839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WICH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9EB8751-7949-DE61-DEA7-0897C21E9381}"/>
              </a:ext>
            </a:extLst>
          </p:cNvPr>
          <p:cNvSpPr/>
          <p:nvPr/>
        </p:nvSpPr>
        <p:spPr>
          <a:xfrm>
            <a:off x="2043442" y="231773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962E360-74A7-5290-0A21-A8476CB5BBF8}"/>
              </a:ext>
            </a:extLst>
          </p:cNvPr>
          <p:cNvSpPr/>
          <p:nvPr/>
        </p:nvSpPr>
        <p:spPr>
          <a:xfrm>
            <a:off x="2905700" y="20695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F5F811E-018E-C579-9262-1011EBBE86F8}"/>
              </a:ext>
            </a:extLst>
          </p:cNvPr>
          <p:cNvSpPr/>
          <p:nvPr/>
        </p:nvSpPr>
        <p:spPr>
          <a:xfrm>
            <a:off x="2020405" y="498882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Texas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AAE255B-F653-5D2D-05F5-C95D7DD3B6E0}"/>
              </a:ext>
            </a:extLst>
          </p:cNvPr>
          <p:cNvSpPr/>
          <p:nvPr/>
        </p:nvSpPr>
        <p:spPr>
          <a:xfrm>
            <a:off x="1981198" y="542244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A&amp;M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40290C-2A6B-8881-7F9C-AAFF191E8851}"/>
              </a:ext>
            </a:extLst>
          </p:cNvPr>
          <p:cNvSpPr/>
          <p:nvPr/>
        </p:nvSpPr>
        <p:spPr>
          <a:xfrm>
            <a:off x="2936817" y="521821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A&amp;M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CD7E4EC-E92F-7E11-B56D-472E2547BECA}"/>
              </a:ext>
            </a:extLst>
          </p:cNvPr>
          <p:cNvSpPr/>
          <p:nvPr/>
        </p:nvSpPr>
        <p:spPr>
          <a:xfrm>
            <a:off x="2070128" y="577245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VCU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839CDE8-6DFE-30CD-ABEF-D99ECCAF194D}"/>
              </a:ext>
            </a:extLst>
          </p:cNvPr>
          <p:cNvSpPr/>
          <p:nvPr/>
        </p:nvSpPr>
        <p:spPr>
          <a:xfrm>
            <a:off x="2020406" y="639702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EF945EC-DB8D-DB44-9D6D-D52706C79FAC}"/>
              </a:ext>
            </a:extLst>
          </p:cNvPr>
          <p:cNvSpPr/>
          <p:nvPr/>
        </p:nvSpPr>
        <p:spPr>
          <a:xfrm>
            <a:off x="2889522" y="624489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D22A3CC-CE54-D73C-B623-8C57D1A6DE59}"/>
              </a:ext>
            </a:extLst>
          </p:cNvPr>
          <p:cNvSpPr/>
          <p:nvPr/>
        </p:nvSpPr>
        <p:spPr>
          <a:xfrm>
            <a:off x="3773579" y="582651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F77E53E-D7ED-A825-6541-A48A192D95BC}"/>
              </a:ext>
            </a:extLst>
          </p:cNvPr>
          <p:cNvSpPr/>
          <p:nvPr/>
        </p:nvSpPr>
        <p:spPr>
          <a:xfrm>
            <a:off x="4611616" y="5064129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85E1D1E-7306-71AF-B15F-6CA8212A2731}"/>
              </a:ext>
            </a:extLst>
          </p:cNvPr>
          <p:cNvSpPr/>
          <p:nvPr/>
        </p:nvSpPr>
        <p:spPr>
          <a:xfrm>
            <a:off x="9008180" y="196559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CA44DA-9DC6-5807-0F36-312061AAF4CD}"/>
              </a:ext>
            </a:extLst>
          </p:cNvPr>
          <p:cNvSpPr/>
          <p:nvPr/>
        </p:nvSpPr>
        <p:spPr>
          <a:xfrm>
            <a:off x="8828691" y="2485272"/>
            <a:ext cx="1293182" cy="28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West Virginia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0658CDF-4FD6-CB71-76A4-1D4B27F40742}"/>
              </a:ext>
            </a:extLst>
          </p:cNvPr>
          <p:cNvSpPr/>
          <p:nvPr/>
        </p:nvSpPr>
        <p:spPr>
          <a:xfrm>
            <a:off x="8009293" y="2092116"/>
            <a:ext cx="1293182" cy="28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West Virginia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4B16E5C-42CF-AFA3-F025-A55B204BF612}"/>
              </a:ext>
            </a:extLst>
          </p:cNvPr>
          <p:cNvSpPr/>
          <p:nvPr/>
        </p:nvSpPr>
        <p:spPr>
          <a:xfrm>
            <a:off x="8955629" y="319367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58412DE-DDC8-EB5D-D133-EBA932EB1FBD}"/>
              </a:ext>
            </a:extLst>
          </p:cNvPr>
          <p:cNvSpPr/>
          <p:nvPr/>
        </p:nvSpPr>
        <p:spPr>
          <a:xfrm>
            <a:off x="8844864" y="2689344"/>
            <a:ext cx="1293182" cy="28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Pittsburgh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3F17F60-F67B-EAC5-DC71-989D621F767C}"/>
              </a:ext>
            </a:extLst>
          </p:cNvPr>
          <p:cNvSpPr/>
          <p:nvPr/>
        </p:nvSpPr>
        <p:spPr>
          <a:xfrm>
            <a:off x="8115213" y="299920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Xavier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8E9EB3E-3A69-1950-BAF7-7B05374AC8DD}"/>
              </a:ext>
            </a:extLst>
          </p:cNvPr>
          <p:cNvSpPr/>
          <p:nvPr/>
        </p:nvSpPr>
        <p:spPr>
          <a:xfrm>
            <a:off x="7155937" y="265958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West Virginia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D00609B-2896-0A57-20D2-9666B517CEFB}"/>
              </a:ext>
            </a:extLst>
          </p:cNvPr>
          <p:cNvSpPr/>
          <p:nvPr/>
        </p:nvSpPr>
        <p:spPr>
          <a:xfrm>
            <a:off x="8955629" y="540069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Utah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5916FBE-E688-AE26-B483-210D720C1896}"/>
              </a:ext>
            </a:extLst>
          </p:cNvPr>
          <p:cNvSpPr/>
          <p:nvPr/>
        </p:nvSpPr>
        <p:spPr>
          <a:xfrm>
            <a:off x="9013432" y="500662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2A19763-7035-C2C1-22C2-A9163387A6C1}"/>
              </a:ext>
            </a:extLst>
          </p:cNvPr>
          <p:cNvSpPr/>
          <p:nvPr/>
        </p:nvSpPr>
        <p:spPr>
          <a:xfrm>
            <a:off x="9007775" y="578744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Dayton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0DEF2C6-C536-FB7A-9CF3-8BB64FC16AFD}"/>
              </a:ext>
            </a:extLst>
          </p:cNvPr>
          <p:cNvSpPr/>
          <p:nvPr/>
        </p:nvSpPr>
        <p:spPr>
          <a:xfrm>
            <a:off x="9023948" y="481214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Iowa St.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24E452D-D360-45B4-24B3-BF24CDFB48C9}"/>
              </a:ext>
            </a:extLst>
          </p:cNvPr>
          <p:cNvSpPr/>
          <p:nvPr/>
        </p:nvSpPr>
        <p:spPr>
          <a:xfrm>
            <a:off x="9036510" y="420734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86F2EF-0086-BD68-A47B-DE066E4CDA57}"/>
              </a:ext>
            </a:extLst>
          </p:cNvPr>
          <p:cNvSpPr/>
          <p:nvPr/>
        </p:nvSpPr>
        <p:spPr>
          <a:xfrm>
            <a:off x="8138654" y="471234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B38B191-BCF8-E778-9792-A7ED73AD606C}"/>
              </a:ext>
            </a:extLst>
          </p:cNvPr>
          <p:cNvSpPr/>
          <p:nvPr/>
        </p:nvSpPr>
        <p:spPr>
          <a:xfrm>
            <a:off x="5129048" y="93311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5-45 RIGHT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D3E80B8-6CB4-1D63-94C7-FC460B6B3412}"/>
              </a:ext>
            </a:extLst>
          </p:cNvPr>
          <p:cNvSpPr/>
          <p:nvPr/>
        </p:nvSpPr>
        <p:spPr>
          <a:xfrm>
            <a:off x="3724684" y="394954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961CCDC-7D5E-C805-982F-CA5FC3F66BAE}"/>
              </a:ext>
            </a:extLst>
          </p:cNvPr>
          <p:cNvSpPr/>
          <p:nvPr/>
        </p:nvSpPr>
        <p:spPr>
          <a:xfrm>
            <a:off x="8115212" y="153188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0E607CE-29C7-2599-7896-7E570EDFED9B}"/>
              </a:ext>
            </a:extLst>
          </p:cNvPr>
          <p:cNvSpPr/>
          <p:nvPr/>
        </p:nvSpPr>
        <p:spPr>
          <a:xfrm>
            <a:off x="8086917" y="525216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F9F01DD-E89F-6F3E-67F8-5156A7965DE9}"/>
              </a:ext>
            </a:extLst>
          </p:cNvPr>
          <p:cNvSpPr/>
          <p:nvPr/>
        </p:nvSpPr>
        <p:spPr>
          <a:xfrm>
            <a:off x="5565227" y="338216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North Carolina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B2F3891-C51F-386E-3885-ACAF5D3ED141}"/>
              </a:ext>
            </a:extLst>
          </p:cNvPr>
          <p:cNvSpPr/>
          <p:nvPr/>
        </p:nvSpPr>
        <p:spPr>
          <a:xfrm>
            <a:off x="4660938" y="507086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</p:spTree>
    <p:extLst>
      <p:ext uri="{BB962C8B-B14F-4D97-AF65-F5344CB8AC3E}">
        <p14:creationId xmlns:p14="http://schemas.microsoft.com/office/powerpoint/2010/main" val="375155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creen shot 2013-03-17 at 6.40.00 PM">
            <a:extLst>
              <a:ext uri="{FF2B5EF4-FFF2-40B4-BE49-F238E27FC236}">
                <a16:creationId xmlns:a16="http://schemas.microsoft.com/office/drawing/2014/main" id="{39134A04-9631-02B0-10BF-0304EC496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28600"/>
            <a:ext cx="85725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25C3269-2523-5802-83AC-F73C960F2AAB}"/>
              </a:ext>
            </a:extLst>
          </p:cNvPr>
          <p:cNvSpPr/>
          <p:nvPr/>
        </p:nvSpPr>
        <p:spPr>
          <a:xfrm>
            <a:off x="2984937" y="1250731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EE514D-4633-D2BA-F802-693DC7DEA8AD}"/>
              </a:ext>
            </a:extLst>
          </p:cNvPr>
          <p:cNvSpPr/>
          <p:nvPr/>
        </p:nvSpPr>
        <p:spPr>
          <a:xfrm>
            <a:off x="3636579" y="1329558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B3F107-41B8-78EA-D751-E1E10B3FDBE5}"/>
              </a:ext>
            </a:extLst>
          </p:cNvPr>
          <p:cNvSpPr/>
          <p:nvPr/>
        </p:nvSpPr>
        <p:spPr>
          <a:xfrm>
            <a:off x="4766441" y="2212428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BEB560-AC03-9B4F-A71E-78EA258B597C}"/>
              </a:ext>
            </a:extLst>
          </p:cNvPr>
          <p:cNvSpPr/>
          <p:nvPr/>
        </p:nvSpPr>
        <p:spPr>
          <a:xfrm>
            <a:off x="5460124" y="2622331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16B180-D2CE-A234-B384-C0BA2E931F21}"/>
              </a:ext>
            </a:extLst>
          </p:cNvPr>
          <p:cNvSpPr/>
          <p:nvPr/>
        </p:nvSpPr>
        <p:spPr>
          <a:xfrm>
            <a:off x="8408276" y="3920358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3B6C69-A2EB-5FCE-ECA4-DEFB8DB7A580}"/>
              </a:ext>
            </a:extLst>
          </p:cNvPr>
          <p:cNvSpPr/>
          <p:nvPr/>
        </p:nvSpPr>
        <p:spPr>
          <a:xfrm>
            <a:off x="7819697" y="3999185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433C46-B319-27CB-04EE-46B990C78135}"/>
              </a:ext>
            </a:extLst>
          </p:cNvPr>
          <p:cNvSpPr/>
          <p:nvPr/>
        </p:nvSpPr>
        <p:spPr>
          <a:xfrm>
            <a:off x="7168055" y="4309241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Indiana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E6AD92-B507-A0F0-7D20-090E68928AF4}"/>
              </a:ext>
            </a:extLst>
          </p:cNvPr>
          <p:cNvSpPr/>
          <p:nvPr/>
        </p:nvSpPr>
        <p:spPr>
          <a:xfrm>
            <a:off x="6558455" y="5176345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Indiana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C40047-C9B4-E0F0-C2CB-55D51E9F669E}"/>
              </a:ext>
            </a:extLst>
          </p:cNvPr>
          <p:cNvSpPr/>
          <p:nvPr/>
        </p:nvSpPr>
        <p:spPr>
          <a:xfrm>
            <a:off x="5985641" y="4742793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E019FC-0C56-ACD2-3327-BA29944F1452}"/>
              </a:ext>
            </a:extLst>
          </p:cNvPr>
          <p:cNvSpPr/>
          <p:nvPr/>
        </p:nvSpPr>
        <p:spPr>
          <a:xfrm>
            <a:off x="5659820" y="3603734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193EA1-AAEF-8EB3-49B1-04A05093F564}"/>
              </a:ext>
            </a:extLst>
          </p:cNvPr>
          <p:cNvSpPr/>
          <p:nvPr/>
        </p:nvSpPr>
        <p:spPr>
          <a:xfrm>
            <a:off x="2984936" y="1671145"/>
            <a:ext cx="814548" cy="219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Missouri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58A249-BEDC-86D9-985A-B0DF9F6ACC7B}"/>
              </a:ext>
            </a:extLst>
          </p:cNvPr>
          <p:cNvSpPr/>
          <p:nvPr/>
        </p:nvSpPr>
        <p:spPr>
          <a:xfrm>
            <a:off x="4233695" y="1650125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2EC4AE-212A-19F1-5BB3-F2477953FECE}"/>
              </a:ext>
            </a:extLst>
          </p:cNvPr>
          <p:cNvSpPr/>
          <p:nvPr/>
        </p:nvSpPr>
        <p:spPr>
          <a:xfrm>
            <a:off x="2995446" y="1834057"/>
            <a:ext cx="819809" cy="178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Oklahoma St.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604284-DE77-F2B7-87E5-068578B6911B}"/>
              </a:ext>
            </a:extLst>
          </p:cNvPr>
          <p:cNvSpPr/>
          <p:nvPr/>
        </p:nvSpPr>
        <p:spPr>
          <a:xfrm>
            <a:off x="2984935" y="2280748"/>
            <a:ext cx="725215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Saint Louis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2A27CC-54C5-C4DD-B35B-E10F29D53402}"/>
              </a:ext>
            </a:extLst>
          </p:cNvPr>
          <p:cNvSpPr/>
          <p:nvPr/>
        </p:nvSpPr>
        <p:spPr>
          <a:xfrm>
            <a:off x="3563006" y="2180900"/>
            <a:ext cx="725215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Saint Louis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85B96E-B708-6943-0AD8-AA40A5CB6C63}"/>
              </a:ext>
            </a:extLst>
          </p:cNvPr>
          <p:cNvSpPr/>
          <p:nvPr/>
        </p:nvSpPr>
        <p:spPr>
          <a:xfrm>
            <a:off x="2984934" y="2522487"/>
            <a:ext cx="725215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Memphis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3F80C4-BC60-64DE-4706-94B43DFB0CAE}"/>
              </a:ext>
            </a:extLst>
          </p:cNvPr>
          <p:cNvSpPr/>
          <p:nvPr/>
        </p:nvSpPr>
        <p:spPr>
          <a:xfrm>
            <a:off x="2948150" y="296918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3A0214-BC31-4478-829F-245193CD0D2D}"/>
              </a:ext>
            </a:extLst>
          </p:cNvPr>
          <p:cNvSpPr/>
          <p:nvPr/>
        </p:nvSpPr>
        <p:spPr>
          <a:xfrm>
            <a:off x="2984934" y="314260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A485C4-3E60-7FDB-C033-5853858FA52B}"/>
              </a:ext>
            </a:extLst>
          </p:cNvPr>
          <p:cNvSpPr/>
          <p:nvPr/>
        </p:nvSpPr>
        <p:spPr>
          <a:xfrm>
            <a:off x="2948150" y="355250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CBCC2B-FD61-C362-6EE2-BFC83918E4AB}"/>
              </a:ext>
            </a:extLst>
          </p:cNvPr>
          <p:cNvSpPr/>
          <p:nvPr/>
        </p:nvSpPr>
        <p:spPr>
          <a:xfrm>
            <a:off x="3492060" y="348419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6BA976-BD95-9BF0-F4F5-B4F84580FA9D}"/>
              </a:ext>
            </a:extLst>
          </p:cNvPr>
          <p:cNvSpPr/>
          <p:nvPr/>
        </p:nvSpPr>
        <p:spPr>
          <a:xfrm>
            <a:off x="3492060" y="263024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90CD15-9EAE-CD73-9173-90CE7A5FB931}"/>
              </a:ext>
            </a:extLst>
          </p:cNvPr>
          <p:cNvSpPr/>
          <p:nvPr/>
        </p:nvSpPr>
        <p:spPr>
          <a:xfrm>
            <a:off x="4018232" y="321615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5D6084-F377-9B32-99ED-44744D5F8056}"/>
              </a:ext>
            </a:extLst>
          </p:cNvPr>
          <p:cNvSpPr/>
          <p:nvPr/>
        </p:nvSpPr>
        <p:spPr>
          <a:xfrm>
            <a:off x="2911363" y="390461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08A9CFA-29F0-125A-2F7E-56901E32F2DB}"/>
              </a:ext>
            </a:extLst>
          </p:cNvPr>
          <p:cNvSpPr/>
          <p:nvPr/>
        </p:nvSpPr>
        <p:spPr>
          <a:xfrm>
            <a:off x="2911362" y="434079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Wichita St.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6CD18D-F4FD-C03A-EE2E-38BDFD365D1C}"/>
              </a:ext>
            </a:extLst>
          </p:cNvPr>
          <p:cNvSpPr/>
          <p:nvPr/>
        </p:nvSpPr>
        <p:spPr>
          <a:xfrm>
            <a:off x="3442134" y="400445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13CA9E-7ECA-364C-A64B-36D2AC7200B4}"/>
              </a:ext>
            </a:extLst>
          </p:cNvPr>
          <p:cNvSpPr/>
          <p:nvPr/>
        </p:nvSpPr>
        <p:spPr>
          <a:xfrm>
            <a:off x="2911361" y="449847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B7D46F-68C4-D07A-51EC-81AE1D26554F}"/>
              </a:ext>
            </a:extLst>
          </p:cNvPr>
          <p:cNvSpPr/>
          <p:nvPr/>
        </p:nvSpPr>
        <p:spPr>
          <a:xfrm>
            <a:off x="2932379" y="493465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Kansas St.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02D106-5B49-FD61-D5BA-140A9510DCAB}"/>
              </a:ext>
            </a:extLst>
          </p:cNvPr>
          <p:cNvSpPr/>
          <p:nvPr/>
        </p:nvSpPr>
        <p:spPr>
          <a:xfrm>
            <a:off x="3492060" y="484927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3719AC3-FF57-E0BB-B270-9FA18A33A930}"/>
              </a:ext>
            </a:extLst>
          </p:cNvPr>
          <p:cNvSpPr/>
          <p:nvPr/>
        </p:nvSpPr>
        <p:spPr>
          <a:xfrm>
            <a:off x="4011000" y="429543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BFCAB3-40D9-4A51-F69F-B26950C510DF}"/>
              </a:ext>
            </a:extLst>
          </p:cNvPr>
          <p:cNvSpPr/>
          <p:nvPr/>
        </p:nvSpPr>
        <p:spPr>
          <a:xfrm>
            <a:off x="2872932" y="517634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4974D2C-F6FE-5C0C-EC5A-B53BD49CA007}"/>
              </a:ext>
            </a:extLst>
          </p:cNvPr>
          <p:cNvSpPr/>
          <p:nvPr/>
        </p:nvSpPr>
        <p:spPr>
          <a:xfrm>
            <a:off x="2890340" y="562437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New Mexico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9A0A75-CACA-0395-1DC9-182B8234318E}"/>
              </a:ext>
            </a:extLst>
          </p:cNvPr>
          <p:cNvSpPr/>
          <p:nvPr/>
        </p:nvSpPr>
        <p:spPr>
          <a:xfrm>
            <a:off x="2872932" y="578075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Notre Dame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D3FCD96-7A73-BBD4-438C-0BD663BB3530}"/>
              </a:ext>
            </a:extLst>
          </p:cNvPr>
          <p:cNvSpPr/>
          <p:nvPr/>
        </p:nvSpPr>
        <p:spPr>
          <a:xfrm>
            <a:off x="2948149" y="621298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A5B288-1C6A-A642-DA22-D314ECF941F0}"/>
              </a:ext>
            </a:extLst>
          </p:cNvPr>
          <p:cNvSpPr/>
          <p:nvPr/>
        </p:nvSpPr>
        <p:spPr>
          <a:xfrm>
            <a:off x="3426368" y="531564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864676F-7AFB-0FF8-0A3B-5CB081C1882A}"/>
              </a:ext>
            </a:extLst>
          </p:cNvPr>
          <p:cNvSpPr/>
          <p:nvPr/>
        </p:nvSpPr>
        <p:spPr>
          <a:xfrm>
            <a:off x="3528847" y="614996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CC75775-A9F2-3476-DFCF-667752B0D892}"/>
              </a:ext>
            </a:extLst>
          </p:cNvPr>
          <p:cNvSpPr/>
          <p:nvPr/>
        </p:nvSpPr>
        <p:spPr>
          <a:xfrm>
            <a:off x="4018232" y="588201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6B3255-0E93-7B64-525D-79B1FF5C39D5}"/>
              </a:ext>
            </a:extLst>
          </p:cNvPr>
          <p:cNvSpPr/>
          <p:nvPr/>
        </p:nvSpPr>
        <p:spPr>
          <a:xfrm>
            <a:off x="4715693" y="516001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804AAED-9E5C-EF16-E86B-18165FAE0787}"/>
              </a:ext>
            </a:extLst>
          </p:cNvPr>
          <p:cNvSpPr/>
          <p:nvPr/>
        </p:nvSpPr>
        <p:spPr>
          <a:xfrm>
            <a:off x="8471339" y="1227093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7D11A28-3942-2AD0-56F0-B674B89FE930}"/>
              </a:ext>
            </a:extLst>
          </p:cNvPr>
          <p:cNvSpPr/>
          <p:nvPr/>
        </p:nvSpPr>
        <p:spPr>
          <a:xfrm>
            <a:off x="7819697" y="1345334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DA619C7-D501-4F35-43BA-C4F03514A2B6}"/>
              </a:ext>
            </a:extLst>
          </p:cNvPr>
          <p:cNvSpPr/>
          <p:nvPr/>
        </p:nvSpPr>
        <p:spPr>
          <a:xfrm>
            <a:off x="8225331" y="1692165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035D362-6B2A-1069-69C6-AD297EC58A1E}"/>
              </a:ext>
            </a:extLst>
          </p:cNvPr>
          <p:cNvSpPr/>
          <p:nvPr/>
        </p:nvSpPr>
        <p:spPr>
          <a:xfrm>
            <a:off x="8288394" y="1834057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VCU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9244613-4315-024D-DD12-F2BBA5C173D4}"/>
              </a:ext>
            </a:extLst>
          </p:cNvPr>
          <p:cNvSpPr/>
          <p:nvPr/>
        </p:nvSpPr>
        <p:spPr>
          <a:xfrm>
            <a:off x="8288393" y="2267609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39C60E2-22B7-2D11-80C5-5CB8121D1608}"/>
              </a:ext>
            </a:extLst>
          </p:cNvPr>
          <p:cNvSpPr/>
          <p:nvPr/>
        </p:nvSpPr>
        <p:spPr>
          <a:xfrm>
            <a:off x="7716565" y="2188781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D1A7E0-ACAA-2276-FC57-69F62FEC3B8F}"/>
              </a:ext>
            </a:extLst>
          </p:cNvPr>
          <p:cNvSpPr/>
          <p:nvPr/>
        </p:nvSpPr>
        <p:spPr>
          <a:xfrm>
            <a:off x="7050143" y="1675095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2B71714-4B3C-99A5-637B-16C8CC26A695}"/>
              </a:ext>
            </a:extLst>
          </p:cNvPr>
          <p:cNvSpPr/>
          <p:nvPr/>
        </p:nvSpPr>
        <p:spPr>
          <a:xfrm>
            <a:off x="8225331" y="2526434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UCLA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2CB4EF2-E7C3-FE2B-37D2-EF20D2B56597}"/>
              </a:ext>
            </a:extLst>
          </p:cNvPr>
          <p:cNvSpPr/>
          <p:nvPr/>
        </p:nvSpPr>
        <p:spPr>
          <a:xfrm>
            <a:off x="8246353" y="3007303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BBE0690-BF68-6563-98BF-213F2442BFB9}"/>
              </a:ext>
            </a:extLst>
          </p:cNvPr>
          <p:cNvSpPr/>
          <p:nvPr/>
        </p:nvSpPr>
        <p:spPr>
          <a:xfrm>
            <a:off x="7636752" y="2636770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26AED15-A7AC-651E-D5BD-E7ECCA23FE9E}"/>
              </a:ext>
            </a:extLst>
          </p:cNvPr>
          <p:cNvSpPr/>
          <p:nvPr/>
        </p:nvSpPr>
        <p:spPr>
          <a:xfrm>
            <a:off x="8288392" y="3557752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Georgetown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ECB007F-23E5-52E8-B97A-4900A410F345}"/>
              </a:ext>
            </a:extLst>
          </p:cNvPr>
          <p:cNvSpPr/>
          <p:nvPr/>
        </p:nvSpPr>
        <p:spPr>
          <a:xfrm>
            <a:off x="8262118" y="3132711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San Diego State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69C0835-F0ED-F6A2-081A-1C29582672ED}"/>
              </a:ext>
            </a:extLst>
          </p:cNvPr>
          <p:cNvSpPr/>
          <p:nvPr/>
        </p:nvSpPr>
        <p:spPr>
          <a:xfrm>
            <a:off x="7665325" y="3471046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Georgetown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AAD16D1-4B34-FC66-E210-207519706A5E}"/>
              </a:ext>
            </a:extLst>
          </p:cNvPr>
          <p:cNvSpPr/>
          <p:nvPr/>
        </p:nvSpPr>
        <p:spPr>
          <a:xfrm>
            <a:off x="7050142" y="3218790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3714218-63B3-AC65-CE80-BF60E958B702}"/>
              </a:ext>
            </a:extLst>
          </p:cNvPr>
          <p:cNvSpPr/>
          <p:nvPr/>
        </p:nvSpPr>
        <p:spPr>
          <a:xfrm>
            <a:off x="6413120" y="2209802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Florida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B94E6C0-CA12-205E-1F83-3FB4895952C0}"/>
              </a:ext>
            </a:extLst>
          </p:cNvPr>
          <p:cNvSpPr/>
          <p:nvPr/>
        </p:nvSpPr>
        <p:spPr>
          <a:xfrm>
            <a:off x="8405318" y="6209680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1BCA0A8-4C45-A335-6AC3-990DC00D4186}"/>
              </a:ext>
            </a:extLst>
          </p:cNvPr>
          <p:cNvSpPr/>
          <p:nvPr/>
        </p:nvSpPr>
        <p:spPr>
          <a:xfrm>
            <a:off x="8405318" y="5785477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Illinois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CE0FA75-3BFE-A336-72EB-78687882DF45}"/>
              </a:ext>
            </a:extLst>
          </p:cNvPr>
          <p:cNvSpPr/>
          <p:nvPr/>
        </p:nvSpPr>
        <p:spPr>
          <a:xfrm>
            <a:off x="7819697" y="6130852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CC43C0-4FB4-12CC-71EC-655C37395912}"/>
              </a:ext>
            </a:extLst>
          </p:cNvPr>
          <p:cNvSpPr/>
          <p:nvPr/>
        </p:nvSpPr>
        <p:spPr>
          <a:xfrm>
            <a:off x="8429297" y="5176345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A6EC5A1-8761-F1AB-6FA5-8C5B0827F6F6}"/>
              </a:ext>
            </a:extLst>
          </p:cNvPr>
          <p:cNvSpPr/>
          <p:nvPr/>
        </p:nvSpPr>
        <p:spPr>
          <a:xfrm>
            <a:off x="8440788" y="5673656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Marquette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8DF08BF-6E18-5DDB-5679-967B18F1A1A0}"/>
              </a:ext>
            </a:extLst>
          </p:cNvPr>
          <p:cNvSpPr/>
          <p:nvPr/>
        </p:nvSpPr>
        <p:spPr>
          <a:xfrm>
            <a:off x="7799987" y="5314023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Marquette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286A1DF-ADAF-D96D-7D50-7438406EB433}"/>
              </a:ext>
            </a:extLst>
          </p:cNvPr>
          <p:cNvSpPr/>
          <p:nvPr/>
        </p:nvSpPr>
        <p:spPr>
          <a:xfrm>
            <a:off x="7210097" y="5859581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Miami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C294836-C2CC-A88A-ABF4-7510C4605A34}"/>
              </a:ext>
            </a:extLst>
          </p:cNvPr>
          <p:cNvSpPr/>
          <p:nvPr/>
        </p:nvSpPr>
        <p:spPr>
          <a:xfrm>
            <a:off x="8371498" y="4961993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9D1F947-748B-4207-3655-DB03B27AAA7C}"/>
              </a:ext>
            </a:extLst>
          </p:cNvPr>
          <p:cNvSpPr/>
          <p:nvPr/>
        </p:nvSpPr>
        <p:spPr>
          <a:xfrm>
            <a:off x="8413536" y="4521133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UNLV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D97B544-B7BB-F0F2-8F17-93667F00A6A0}"/>
              </a:ext>
            </a:extLst>
          </p:cNvPr>
          <p:cNvSpPr/>
          <p:nvPr/>
        </p:nvSpPr>
        <p:spPr>
          <a:xfrm>
            <a:off x="7773053" y="4851864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A18FC73-162F-A7DC-A0CC-1A16E4AE5A05}"/>
              </a:ext>
            </a:extLst>
          </p:cNvPr>
          <p:cNvSpPr/>
          <p:nvPr/>
        </p:nvSpPr>
        <p:spPr>
          <a:xfrm>
            <a:off x="8067673" y="4366633"/>
            <a:ext cx="1088481" cy="1236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North Carolina St.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9307659-93C6-BE4E-ACB6-2099196A83FB}"/>
              </a:ext>
            </a:extLst>
          </p:cNvPr>
          <p:cNvSpPr/>
          <p:nvPr/>
        </p:nvSpPr>
        <p:spPr>
          <a:xfrm>
            <a:off x="5254763" y="242306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3-41 RIGHT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CA8DB6E-5A2D-E23D-FEDF-C7F47873D751}"/>
              </a:ext>
            </a:extLst>
          </p:cNvPr>
          <p:cNvSpPr/>
          <p:nvPr/>
        </p:nvSpPr>
        <p:spPr>
          <a:xfrm>
            <a:off x="5699397" y="3552499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2890DB6-4D06-3A50-80B0-F59173DD9AE2}"/>
              </a:ext>
            </a:extLst>
          </p:cNvPr>
          <p:cNvSpPr/>
          <p:nvPr/>
        </p:nvSpPr>
        <p:spPr>
          <a:xfrm>
            <a:off x="5802696" y="4768123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Florida</a:t>
            </a:r>
          </a:p>
        </p:txBody>
      </p:sp>
    </p:spTree>
    <p:extLst>
      <p:ext uri="{BB962C8B-B14F-4D97-AF65-F5344CB8AC3E}">
        <p14:creationId xmlns:p14="http://schemas.microsoft.com/office/powerpoint/2010/main" val="255547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98321EE9-C681-F818-C3E5-93D70CFAB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0"/>
            <a:ext cx="104489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75951D-DA4D-EB6D-103D-1447ADD3F5E2}"/>
              </a:ext>
            </a:extLst>
          </p:cNvPr>
          <p:cNvSpPr/>
          <p:nvPr/>
        </p:nvSpPr>
        <p:spPr>
          <a:xfrm>
            <a:off x="4424854" y="32828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EF6836-8ABC-EFCB-E56F-4B8F34BEF9AD}"/>
              </a:ext>
            </a:extLst>
          </p:cNvPr>
          <p:cNvSpPr/>
          <p:nvPr/>
        </p:nvSpPr>
        <p:spPr>
          <a:xfrm>
            <a:off x="2070128" y="30220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DD8D17-4C01-35DC-B61B-C90F1328319D}"/>
              </a:ext>
            </a:extLst>
          </p:cNvPr>
          <p:cNvSpPr/>
          <p:nvPr/>
        </p:nvSpPr>
        <p:spPr>
          <a:xfrm>
            <a:off x="2905700" y="31182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0FCE54-DFFC-8A2E-7DCD-30B2D58B85D1}"/>
              </a:ext>
            </a:extLst>
          </p:cNvPr>
          <p:cNvSpPr/>
          <p:nvPr/>
        </p:nvSpPr>
        <p:spPr>
          <a:xfrm>
            <a:off x="3778059" y="265958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5DBCF2-7FD9-D32D-1A9D-531CE4723595}"/>
              </a:ext>
            </a:extLst>
          </p:cNvPr>
          <p:cNvSpPr/>
          <p:nvPr/>
        </p:nvSpPr>
        <p:spPr>
          <a:xfrm>
            <a:off x="4603121" y="158227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084E0A-6EF1-616F-31E4-DA44C0DFBD9B}"/>
              </a:ext>
            </a:extLst>
          </p:cNvPr>
          <p:cNvSpPr/>
          <p:nvPr/>
        </p:nvSpPr>
        <p:spPr>
          <a:xfrm>
            <a:off x="6758561" y="313635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A07E81-BC00-2458-CC78-387404D9A3AC}"/>
              </a:ext>
            </a:extLst>
          </p:cNvPr>
          <p:cNvSpPr/>
          <p:nvPr/>
        </p:nvSpPr>
        <p:spPr>
          <a:xfrm>
            <a:off x="6096000" y="1511018"/>
            <a:ext cx="1361499" cy="423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09B4B7-1996-8CBC-C743-F46BFD604E00}"/>
              </a:ext>
            </a:extLst>
          </p:cNvPr>
          <p:cNvSpPr/>
          <p:nvPr/>
        </p:nvSpPr>
        <p:spPr>
          <a:xfrm>
            <a:off x="8098630" y="35174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Providence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E45383-8085-5ECE-0AF0-01AC11896D05}"/>
              </a:ext>
            </a:extLst>
          </p:cNvPr>
          <p:cNvSpPr/>
          <p:nvPr/>
        </p:nvSpPr>
        <p:spPr>
          <a:xfrm>
            <a:off x="8944713" y="20557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2B93D4-6C14-6609-03C8-AFE2874D7D88}"/>
              </a:ext>
            </a:extLst>
          </p:cNvPr>
          <p:cNvSpPr/>
          <p:nvPr/>
        </p:nvSpPr>
        <p:spPr>
          <a:xfrm>
            <a:off x="9060327" y="172844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DDBEE1-8CFC-A480-1FE5-1AF08F72FC10}"/>
              </a:ext>
            </a:extLst>
          </p:cNvPr>
          <p:cNvSpPr/>
          <p:nvPr/>
        </p:nvSpPr>
        <p:spPr>
          <a:xfrm>
            <a:off x="2043442" y="3356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09B3F4-427D-0958-C445-545DB73B1DB6}"/>
              </a:ext>
            </a:extLst>
          </p:cNvPr>
          <p:cNvSpPr/>
          <p:nvPr/>
        </p:nvSpPr>
        <p:spPr>
          <a:xfrm>
            <a:off x="2889525" y="49790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6A78DF-4B05-2309-D771-B7AA6AD08BE9}"/>
              </a:ext>
            </a:extLst>
          </p:cNvPr>
          <p:cNvSpPr/>
          <p:nvPr/>
        </p:nvSpPr>
        <p:spPr>
          <a:xfrm>
            <a:off x="3778058" y="85392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6CC6FF-A636-AFE5-F95B-5F03FF6214B5}"/>
              </a:ext>
            </a:extLst>
          </p:cNvPr>
          <p:cNvSpPr/>
          <p:nvPr/>
        </p:nvSpPr>
        <p:spPr>
          <a:xfrm>
            <a:off x="2070128" y="265958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Iowa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356244-6510-3B5F-E55C-0BE147ABF500}"/>
              </a:ext>
            </a:extLst>
          </p:cNvPr>
          <p:cNvSpPr/>
          <p:nvPr/>
        </p:nvSpPr>
        <p:spPr>
          <a:xfrm>
            <a:off x="8944712" y="6746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Providence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CF221F-BFA7-5232-F8AE-2BD059C83F2F}"/>
              </a:ext>
            </a:extLst>
          </p:cNvPr>
          <p:cNvSpPr/>
          <p:nvPr/>
        </p:nvSpPr>
        <p:spPr>
          <a:xfrm>
            <a:off x="9060326" y="110562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14FFDC0-6C5D-6C34-CA6D-213B35A57E95}"/>
              </a:ext>
            </a:extLst>
          </p:cNvPr>
          <p:cNvSpPr/>
          <p:nvPr/>
        </p:nvSpPr>
        <p:spPr>
          <a:xfrm>
            <a:off x="9023949" y="6434808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Michigan St.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DD42EB9-B619-A184-0FCF-AFA6514C9EDF}"/>
              </a:ext>
            </a:extLst>
          </p:cNvPr>
          <p:cNvSpPr/>
          <p:nvPr/>
        </p:nvSpPr>
        <p:spPr>
          <a:xfrm>
            <a:off x="8098629" y="624119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A9F2A5-AA58-2E4D-9678-ECCD4C15D10F}"/>
              </a:ext>
            </a:extLst>
          </p:cNvPr>
          <p:cNvSpPr/>
          <p:nvPr/>
        </p:nvSpPr>
        <p:spPr>
          <a:xfrm>
            <a:off x="7221016" y="5874619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6C5691-BBB4-A7F1-0E8C-B9DD4319E69A}"/>
              </a:ext>
            </a:extLst>
          </p:cNvPr>
          <p:cNvSpPr/>
          <p:nvPr/>
        </p:nvSpPr>
        <p:spPr>
          <a:xfrm>
            <a:off x="6433149" y="505465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EF8F51-F4D6-592E-F10D-F1825382815D}"/>
              </a:ext>
            </a:extLst>
          </p:cNvPr>
          <p:cNvSpPr/>
          <p:nvPr/>
        </p:nvSpPr>
        <p:spPr>
          <a:xfrm>
            <a:off x="8944711" y="342900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0C3EE00-5B23-F6D4-7D22-6FCDD2D4E6FB}"/>
              </a:ext>
            </a:extLst>
          </p:cNvPr>
          <p:cNvSpPr/>
          <p:nvPr/>
        </p:nvSpPr>
        <p:spPr>
          <a:xfrm>
            <a:off x="8172202" y="361098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58A483-C821-AC2F-A3F5-695840CC4A70}"/>
              </a:ext>
            </a:extLst>
          </p:cNvPr>
          <p:cNvSpPr/>
          <p:nvPr/>
        </p:nvSpPr>
        <p:spPr>
          <a:xfrm>
            <a:off x="7221016" y="392705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619DCC-EC34-516A-CA3B-DC02B27CE9CB}"/>
              </a:ext>
            </a:extLst>
          </p:cNvPr>
          <p:cNvSpPr/>
          <p:nvPr/>
        </p:nvSpPr>
        <p:spPr>
          <a:xfrm>
            <a:off x="1994132" y="341060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87D1B6-5450-5FE5-4FD5-959C6C4753E5}"/>
              </a:ext>
            </a:extLst>
          </p:cNvPr>
          <p:cNvSpPr/>
          <p:nvPr/>
        </p:nvSpPr>
        <p:spPr>
          <a:xfrm>
            <a:off x="8944711" y="406390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Texas Tech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027F3C-DAE3-6BF7-E6DB-32149EB3D741}"/>
              </a:ext>
            </a:extLst>
          </p:cNvPr>
          <p:cNvSpPr/>
          <p:nvPr/>
        </p:nvSpPr>
        <p:spPr>
          <a:xfrm>
            <a:off x="2889524" y="362220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0B4281D-47CF-5237-26BD-C067B60500E3}"/>
              </a:ext>
            </a:extLst>
          </p:cNvPr>
          <p:cNvSpPr/>
          <p:nvPr/>
        </p:nvSpPr>
        <p:spPr>
          <a:xfrm>
            <a:off x="2027677" y="403417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Cincinnati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A2B488F-24D1-DD4D-F664-4BD0BC5C8E21}"/>
              </a:ext>
            </a:extLst>
          </p:cNvPr>
          <p:cNvSpPr/>
          <p:nvPr/>
        </p:nvSpPr>
        <p:spPr>
          <a:xfrm>
            <a:off x="2027676" y="425242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Baylor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7BE0DFF-1BF8-8AC2-3BD9-AFAB9DB305E7}"/>
              </a:ext>
            </a:extLst>
          </p:cNvPr>
          <p:cNvSpPr/>
          <p:nvPr/>
        </p:nvSpPr>
        <p:spPr>
          <a:xfrm>
            <a:off x="2020406" y="477196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6B542-7DC2-0C45-0224-9C556FA24B4D}"/>
              </a:ext>
            </a:extLst>
          </p:cNvPr>
          <p:cNvSpPr/>
          <p:nvPr/>
        </p:nvSpPr>
        <p:spPr>
          <a:xfrm>
            <a:off x="2905700" y="4682268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782EED1-AB07-9865-A2CF-B0FD2601370F}"/>
              </a:ext>
            </a:extLst>
          </p:cNvPr>
          <p:cNvSpPr/>
          <p:nvPr/>
        </p:nvSpPr>
        <p:spPr>
          <a:xfrm>
            <a:off x="3724684" y="3931733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5FC4755-C279-ED17-02A0-4F87F8D3B73C}"/>
              </a:ext>
            </a:extLst>
          </p:cNvPr>
          <p:cNvSpPr/>
          <p:nvPr/>
        </p:nvSpPr>
        <p:spPr>
          <a:xfrm>
            <a:off x="2048287" y="93181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Colorado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D947617-FA27-B601-209C-9C8A13FB9F6E}"/>
              </a:ext>
            </a:extLst>
          </p:cNvPr>
          <p:cNvSpPr/>
          <p:nvPr/>
        </p:nvSpPr>
        <p:spPr>
          <a:xfrm>
            <a:off x="2070128" y="110491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Maryland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344B2B7-4959-8788-A320-68F2C09C8340}"/>
              </a:ext>
            </a:extLst>
          </p:cNvPr>
          <p:cNvSpPr/>
          <p:nvPr/>
        </p:nvSpPr>
        <p:spPr>
          <a:xfrm>
            <a:off x="2030098" y="167671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California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832882C-946A-4DC2-7920-3D644626AD28}"/>
              </a:ext>
            </a:extLst>
          </p:cNvPr>
          <p:cNvSpPr/>
          <p:nvPr/>
        </p:nvSpPr>
        <p:spPr>
          <a:xfrm>
            <a:off x="2043442" y="18839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Arizona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B76FAC5-3CA0-D2A0-C991-A401A4BE5D14}"/>
              </a:ext>
            </a:extLst>
          </p:cNvPr>
          <p:cNvSpPr/>
          <p:nvPr/>
        </p:nvSpPr>
        <p:spPr>
          <a:xfrm>
            <a:off x="2043442" y="231773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6994C90-FBA5-1E4C-CB19-17B378C2AB2E}"/>
              </a:ext>
            </a:extLst>
          </p:cNvPr>
          <p:cNvSpPr/>
          <p:nvPr/>
        </p:nvSpPr>
        <p:spPr>
          <a:xfrm>
            <a:off x="2905700" y="20695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73A8445-E00D-4FFF-BFC0-171FFA610516}"/>
              </a:ext>
            </a:extLst>
          </p:cNvPr>
          <p:cNvSpPr/>
          <p:nvPr/>
        </p:nvSpPr>
        <p:spPr>
          <a:xfrm>
            <a:off x="2020405" y="498882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Texas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02E4D99-EE07-FF4C-6358-ACCC9E658651}"/>
              </a:ext>
            </a:extLst>
          </p:cNvPr>
          <p:cNvSpPr/>
          <p:nvPr/>
        </p:nvSpPr>
        <p:spPr>
          <a:xfrm>
            <a:off x="1981198" y="542244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A&amp;M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B91AFE4-00F6-929F-F0D8-0A813AFC4ED1}"/>
              </a:ext>
            </a:extLst>
          </p:cNvPr>
          <p:cNvSpPr/>
          <p:nvPr/>
        </p:nvSpPr>
        <p:spPr>
          <a:xfrm>
            <a:off x="2936817" y="521821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A&amp;M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7331A8-7C3E-FE03-8D6D-D21BA0C43120}"/>
              </a:ext>
            </a:extLst>
          </p:cNvPr>
          <p:cNvSpPr/>
          <p:nvPr/>
        </p:nvSpPr>
        <p:spPr>
          <a:xfrm>
            <a:off x="2070128" y="577245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VCU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5BC068-8A8B-F721-7A3C-F25FB6494774}"/>
              </a:ext>
            </a:extLst>
          </p:cNvPr>
          <p:cNvSpPr/>
          <p:nvPr/>
        </p:nvSpPr>
        <p:spPr>
          <a:xfrm>
            <a:off x="2020406" y="639702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5BA7EE-98B2-0BF7-42C2-357F7BE55FCF}"/>
              </a:ext>
            </a:extLst>
          </p:cNvPr>
          <p:cNvSpPr/>
          <p:nvPr/>
        </p:nvSpPr>
        <p:spPr>
          <a:xfrm>
            <a:off x="2889522" y="624489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611AE27-591B-0A75-A23E-A07B88BA43E1}"/>
              </a:ext>
            </a:extLst>
          </p:cNvPr>
          <p:cNvSpPr/>
          <p:nvPr/>
        </p:nvSpPr>
        <p:spPr>
          <a:xfrm>
            <a:off x="3773579" y="582651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ED36562-DEA3-7AC2-A21E-8D87BB07464A}"/>
              </a:ext>
            </a:extLst>
          </p:cNvPr>
          <p:cNvSpPr/>
          <p:nvPr/>
        </p:nvSpPr>
        <p:spPr>
          <a:xfrm>
            <a:off x="4611616" y="5064129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77A6E11-1DDC-BF3F-AA53-92B74B6BB5C7}"/>
              </a:ext>
            </a:extLst>
          </p:cNvPr>
          <p:cNvSpPr/>
          <p:nvPr/>
        </p:nvSpPr>
        <p:spPr>
          <a:xfrm>
            <a:off x="9007775" y="191283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Michigan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27AFB46-BC0E-8186-B3C3-92350FF507E2}"/>
              </a:ext>
            </a:extLst>
          </p:cNvPr>
          <p:cNvSpPr/>
          <p:nvPr/>
        </p:nvSpPr>
        <p:spPr>
          <a:xfrm>
            <a:off x="8828691" y="2485272"/>
            <a:ext cx="1293182" cy="28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West Virginia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C6487DC-FB08-49BC-2498-89224690A467}"/>
              </a:ext>
            </a:extLst>
          </p:cNvPr>
          <p:cNvSpPr/>
          <p:nvPr/>
        </p:nvSpPr>
        <p:spPr>
          <a:xfrm>
            <a:off x="8009293" y="2092116"/>
            <a:ext cx="1293182" cy="28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West Virginia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3AF7A0C-2CB1-80F5-E387-2F8E5EC0ECAD}"/>
              </a:ext>
            </a:extLst>
          </p:cNvPr>
          <p:cNvSpPr/>
          <p:nvPr/>
        </p:nvSpPr>
        <p:spPr>
          <a:xfrm>
            <a:off x="8955629" y="319367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36F9D3-605A-AF0D-4F42-5AC20E67B5C9}"/>
              </a:ext>
            </a:extLst>
          </p:cNvPr>
          <p:cNvSpPr/>
          <p:nvPr/>
        </p:nvSpPr>
        <p:spPr>
          <a:xfrm>
            <a:off x="8844864" y="2689344"/>
            <a:ext cx="1293182" cy="28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2A5F430-4B07-81F0-993D-B1799E8EAB49}"/>
              </a:ext>
            </a:extLst>
          </p:cNvPr>
          <p:cNvSpPr/>
          <p:nvPr/>
        </p:nvSpPr>
        <p:spPr>
          <a:xfrm>
            <a:off x="8115213" y="299920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8ED4765-18EA-D6CE-6214-EC64301A008A}"/>
              </a:ext>
            </a:extLst>
          </p:cNvPr>
          <p:cNvSpPr/>
          <p:nvPr/>
        </p:nvSpPr>
        <p:spPr>
          <a:xfrm>
            <a:off x="8955629" y="540069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Utah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1DEAA99-0516-07BE-BD3B-5F1701E1BF00}"/>
              </a:ext>
            </a:extLst>
          </p:cNvPr>
          <p:cNvSpPr/>
          <p:nvPr/>
        </p:nvSpPr>
        <p:spPr>
          <a:xfrm>
            <a:off x="9013432" y="500662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Seton Hall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0D5CD3D-115A-10D7-9FC6-0210BBC2B61A}"/>
              </a:ext>
            </a:extLst>
          </p:cNvPr>
          <p:cNvSpPr/>
          <p:nvPr/>
        </p:nvSpPr>
        <p:spPr>
          <a:xfrm>
            <a:off x="9007775" y="578744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461D59B-BC46-B3BE-1403-7EF981EF22AD}"/>
              </a:ext>
            </a:extLst>
          </p:cNvPr>
          <p:cNvSpPr/>
          <p:nvPr/>
        </p:nvSpPr>
        <p:spPr>
          <a:xfrm>
            <a:off x="9023948" y="481214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Iowa St.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2F2C855-FC61-0DDA-F3F9-DC42AF66D273}"/>
              </a:ext>
            </a:extLst>
          </p:cNvPr>
          <p:cNvSpPr/>
          <p:nvPr/>
        </p:nvSpPr>
        <p:spPr>
          <a:xfrm>
            <a:off x="9036510" y="420734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B84FB71-1DA3-E01B-EF88-DB7A776EA834}"/>
              </a:ext>
            </a:extLst>
          </p:cNvPr>
          <p:cNvSpPr/>
          <p:nvPr/>
        </p:nvSpPr>
        <p:spPr>
          <a:xfrm>
            <a:off x="8138654" y="471234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4A49A71-0F71-FD0E-D5E4-58E54B37F291}"/>
              </a:ext>
            </a:extLst>
          </p:cNvPr>
          <p:cNvSpPr/>
          <p:nvPr/>
        </p:nvSpPr>
        <p:spPr>
          <a:xfrm>
            <a:off x="5129048" y="93311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6-37 RIGHT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66FF04A-EBC7-7A55-5F7E-975A20B8282F}"/>
              </a:ext>
            </a:extLst>
          </p:cNvPr>
          <p:cNvSpPr/>
          <p:nvPr/>
        </p:nvSpPr>
        <p:spPr>
          <a:xfrm>
            <a:off x="3724684" y="394954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E554782-7A75-A064-4FD7-711484AFF285}"/>
              </a:ext>
            </a:extLst>
          </p:cNvPr>
          <p:cNvSpPr/>
          <p:nvPr/>
        </p:nvSpPr>
        <p:spPr>
          <a:xfrm>
            <a:off x="8115212" y="153188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61F3F59-9B4F-D631-A180-71B15916A0B2}"/>
              </a:ext>
            </a:extLst>
          </p:cNvPr>
          <p:cNvSpPr/>
          <p:nvPr/>
        </p:nvSpPr>
        <p:spPr>
          <a:xfrm>
            <a:off x="8086917" y="525216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29BE75F-DDEC-45F4-6184-5E3DAF7AF321}"/>
              </a:ext>
            </a:extLst>
          </p:cNvPr>
          <p:cNvSpPr/>
          <p:nvPr/>
        </p:nvSpPr>
        <p:spPr>
          <a:xfrm>
            <a:off x="5565227" y="338216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Syracuse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736030C-2224-E377-8FA9-5F4DC7CC5DB1}"/>
              </a:ext>
            </a:extLst>
          </p:cNvPr>
          <p:cNvSpPr/>
          <p:nvPr/>
        </p:nvSpPr>
        <p:spPr>
          <a:xfrm>
            <a:off x="4660938" y="507086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E1E7C7A-1636-13F9-284C-3452061B6CEF}"/>
              </a:ext>
            </a:extLst>
          </p:cNvPr>
          <p:cNvSpPr/>
          <p:nvPr/>
        </p:nvSpPr>
        <p:spPr>
          <a:xfrm>
            <a:off x="8098629" y="630742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E2C764D-D8D6-860C-135D-C43517304406}"/>
              </a:ext>
            </a:extLst>
          </p:cNvPr>
          <p:cNvSpPr/>
          <p:nvPr/>
        </p:nvSpPr>
        <p:spPr>
          <a:xfrm>
            <a:off x="7279235" y="586895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9FAFA27-5EED-A16D-C99A-4675F7A91A2A}"/>
              </a:ext>
            </a:extLst>
          </p:cNvPr>
          <p:cNvSpPr/>
          <p:nvPr/>
        </p:nvSpPr>
        <p:spPr>
          <a:xfrm>
            <a:off x="6482471" y="500662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EE6CD6E-E96E-3C7A-552A-B089AB6C4E49}"/>
              </a:ext>
            </a:extLst>
          </p:cNvPr>
          <p:cNvSpPr/>
          <p:nvPr/>
        </p:nvSpPr>
        <p:spPr>
          <a:xfrm>
            <a:off x="6743617" y="321079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Syracuse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CF9194B-DAC9-C749-741E-31E83FA6FD2D}"/>
              </a:ext>
            </a:extLst>
          </p:cNvPr>
          <p:cNvSpPr/>
          <p:nvPr/>
        </p:nvSpPr>
        <p:spPr>
          <a:xfrm>
            <a:off x="8086916" y="5221375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Seton Hall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CBC8058-5EF0-74ED-A6F3-E1A62AAB8AA9}"/>
              </a:ext>
            </a:extLst>
          </p:cNvPr>
          <p:cNvSpPr/>
          <p:nvPr/>
        </p:nvSpPr>
        <p:spPr>
          <a:xfrm>
            <a:off x="8149170" y="467032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Iowa St.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73AD6ED-337E-C697-5713-62B1C756DFF1}"/>
              </a:ext>
            </a:extLst>
          </p:cNvPr>
          <p:cNvSpPr/>
          <p:nvPr/>
        </p:nvSpPr>
        <p:spPr>
          <a:xfrm>
            <a:off x="7279234" y="79901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Providence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F9BB1ED-B2F0-C642-D048-35851DA16227}"/>
              </a:ext>
            </a:extLst>
          </p:cNvPr>
          <p:cNvSpPr/>
          <p:nvPr/>
        </p:nvSpPr>
        <p:spPr>
          <a:xfrm>
            <a:off x="8049111" y="3073998"/>
            <a:ext cx="1293182" cy="28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8B45D08-4D04-00C6-6248-EFA5EDF1D195}"/>
              </a:ext>
            </a:extLst>
          </p:cNvPr>
          <p:cNvSpPr/>
          <p:nvPr/>
        </p:nvSpPr>
        <p:spPr>
          <a:xfrm>
            <a:off x="7152086" y="2673361"/>
            <a:ext cx="1293182" cy="28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55C9A49-956F-E369-6AF0-352E769C6172}"/>
              </a:ext>
            </a:extLst>
          </p:cNvPr>
          <p:cNvSpPr/>
          <p:nvPr/>
        </p:nvSpPr>
        <p:spPr>
          <a:xfrm>
            <a:off x="2915800" y="3598964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Cincinnati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8D7F3DE-D099-B9B9-0FDA-15E5DF87D3AE}"/>
              </a:ext>
            </a:extLst>
          </p:cNvPr>
          <p:cNvSpPr/>
          <p:nvPr/>
        </p:nvSpPr>
        <p:spPr>
          <a:xfrm>
            <a:off x="2889521" y="149064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California</a:t>
            </a:r>
          </a:p>
        </p:txBody>
      </p:sp>
    </p:spTree>
    <p:extLst>
      <p:ext uri="{BB962C8B-B14F-4D97-AF65-F5344CB8AC3E}">
        <p14:creationId xmlns:p14="http://schemas.microsoft.com/office/powerpoint/2010/main" val="3747658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NCAA Tournament 2017: Download and print the bracket - mlive.com">
            <a:extLst>
              <a:ext uri="{FF2B5EF4-FFF2-40B4-BE49-F238E27FC236}">
                <a16:creationId xmlns:a16="http://schemas.microsoft.com/office/drawing/2014/main" id="{3096DBE5-6BAF-658E-6B83-D039ABFA4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0"/>
            <a:ext cx="11069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623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NCAA Tournament 2017: Download and print the bracket - mlive.com">
            <a:extLst>
              <a:ext uri="{FF2B5EF4-FFF2-40B4-BE49-F238E27FC236}">
                <a16:creationId xmlns:a16="http://schemas.microsoft.com/office/drawing/2014/main" id="{95BF8F8F-81F5-6D46-C802-1871FD829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0"/>
            <a:ext cx="11069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341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NCAA Tournament 2017: Download and print the bracket - mlive.com">
            <a:extLst>
              <a:ext uri="{FF2B5EF4-FFF2-40B4-BE49-F238E27FC236}">
                <a16:creationId xmlns:a16="http://schemas.microsoft.com/office/drawing/2014/main" id="{4E2F3D30-9D39-9326-2B0B-1BA93390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0"/>
            <a:ext cx="11069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929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NCAA Tournament 2017: Download and print the bracket - mlive.com">
            <a:extLst>
              <a:ext uri="{FF2B5EF4-FFF2-40B4-BE49-F238E27FC236}">
                <a16:creationId xmlns:a16="http://schemas.microsoft.com/office/drawing/2014/main" id="{690B4432-1F4A-D0EB-C907-BFFDBB982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0"/>
            <a:ext cx="11069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CB28638-C57B-6AB2-4AD4-F234B419E60E}"/>
              </a:ext>
            </a:extLst>
          </p:cNvPr>
          <p:cNvSpPr/>
          <p:nvPr/>
        </p:nvSpPr>
        <p:spPr>
          <a:xfrm>
            <a:off x="5530364" y="333605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Oklahoma St.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DCFF7A-2D6F-C669-824D-6FC6952F9AA8}"/>
              </a:ext>
            </a:extLst>
          </p:cNvPr>
          <p:cNvSpPr/>
          <p:nvPr/>
        </p:nvSpPr>
        <p:spPr>
          <a:xfrm>
            <a:off x="6644461" y="333605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Oklahoma St.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27FD06-F622-E237-FFD4-A9572AA60DCC}"/>
              </a:ext>
            </a:extLst>
          </p:cNvPr>
          <p:cNvSpPr/>
          <p:nvPr/>
        </p:nvSpPr>
        <p:spPr>
          <a:xfrm>
            <a:off x="9067096" y="260558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Oklahoma St.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E3C9CA-9D5B-64FE-57E2-68DBA32E7149}"/>
              </a:ext>
            </a:extLst>
          </p:cNvPr>
          <p:cNvSpPr/>
          <p:nvPr/>
        </p:nvSpPr>
        <p:spPr>
          <a:xfrm>
            <a:off x="8199992" y="302270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Oklahoma St.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F853B0-4291-95A8-2AC5-86E1E1E205D1}"/>
              </a:ext>
            </a:extLst>
          </p:cNvPr>
          <p:cNvSpPr/>
          <p:nvPr/>
        </p:nvSpPr>
        <p:spPr>
          <a:xfrm>
            <a:off x="7406461" y="260558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Oklahoma St.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DA1F63-3A44-A9A9-4915-93DFC1F3AC06}"/>
              </a:ext>
            </a:extLst>
          </p:cNvPr>
          <p:cNvSpPr/>
          <p:nvPr/>
        </p:nvSpPr>
        <p:spPr>
          <a:xfrm>
            <a:off x="6728545" y="152186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Oklahoma St.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FDB08B-B88C-C3A5-11AF-AE22CF438936}"/>
              </a:ext>
            </a:extLst>
          </p:cNvPr>
          <p:cNvSpPr/>
          <p:nvPr/>
        </p:nvSpPr>
        <p:spPr>
          <a:xfrm>
            <a:off x="2800992" y="24900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DE87E5-E0AE-4534-7F2B-1000ED10DAA0}"/>
              </a:ext>
            </a:extLst>
          </p:cNvPr>
          <p:cNvSpPr/>
          <p:nvPr/>
        </p:nvSpPr>
        <p:spPr>
          <a:xfrm>
            <a:off x="3520951" y="68622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F2739A-104D-128C-EA06-37F4C59B8578}"/>
              </a:ext>
            </a:extLst>
          </p:cNvPr>
          <p:cNvSpPr/>
          <p:nvPr/>
        </p:nvSpPr>
        <p:spPr>
          <a:xfrm>
            <a:off x="4256674" y="150389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D25C29-07E7-DD79-856B-83C0007C2BF2}"/>
              </a:ext>
            </a:extLst>
          </p:cNvPr>
          <p:cNvSpPr/>
          <p:nvPr/>
        </p:nvSpPr>
        <p:spPr>
          <a:xfrm>
            <a:off x="4416267" y="333164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409AF3-0DDD-E15A-6A31-D27182A12E15}"/>
              </a:ext>
            </a:extLst>
          </p:cNvPr>
          <p:cNvSpPr/>
          <p:nvPr/>
        </p:nvSpPr>
        <p:spPr>
          <a:xfrm>
            <a:off x="1965419" y="7602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1E2326-05B4-C21A-5DD8-0F1C64BFFC81}"/>
              </a:ext>
            </a:extLst>
          </p:cNvPr>
          <p:cNvSpPr/>
          <p:nvPr/>
        </p:nvSpPr>
        <p:spPr>
          <a:xfrm>
            <a:off x="9030531" y="346176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594972-5F6D-1A6E-5C3C-7D1C16464BCD}"/>
              </a:ext>
            </a:extLst>
          </p:cNvPr>
          <p:cNvSpPr/>
          <p:nvPr/>
        </p:nvSpPr>
        <p:spPr>
          <a:xfrm>
            <a:off x="8124446" y="369768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B42D4D-C182-7EC8-7EE9-C39D2CFCB610}"/>
              </a:ext>
            </a:extLst>
          </p:cNvPr>
          <p:cNvSpPr/>
          <p:nvPr/>
        </p:nvSpPr>
        <p:spPr>
          <a:xfrm>
            <a:off x="7361088" y="410135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64FFD6-456A-9055-4304-15F5E471966E}"/>
              </a:ext>
            </a:extLst>
          </p:cNvPr>
          <p:cNvSpPr/>
          <p:nvPr/>
        </p:nvSpPr>
        <p:spPr>
          <a:xfrm>
            <a:off x="6614853" y="515024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EF28E4-0F33-D057-9A46-3842D8066993}"/>
              </a:ext>
            </a:extLst>
          </p:cNvPr>
          <p:cNvSpPr/>
          <p:nvPr/>
        </p:nvSpPr>
        <p:spPr>
          <a:xfrm>
            <a:off x="2107081" y="235794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D27E5C-0C2A-2F09-A4EC-B1CC95D5CCA4}"/>
              </a:ext>
            </a:extLst>
          </p:cNvPr>
          <p:cNvSpPr/>
          <p:nvPr/>
        </p:nvSpPr>
        <p:spPr>
          <a:xfrm>
            <a:off x="2800991" y="197529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66EDC5-F33B-8ADD-464B-601DD449BC93}"/>
              </a:ext>
            </a:extLst>
          </p:cNvPr>
          <p:cNvSpPr/>
          <p:nvPr/>
        </p:nvSpPr>
        <p:spPr>
          <a:xfrm>
            <a:off x="3520951" y="260558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Baylor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E20B4C-3B29-63CA-355B-09DEAB0B1A67}"/>
              </a:ext>
            </a:extLst>
          </p:cNvPr>
          <p:cNvSpPr/>
          <p:nvPr/>
        </p:nvSpPr>
        <p:spPr>
          <a:xfrm>
            <a:off x="2056893" y="318829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2DB939-FD68-FDAB-FEB1-7C1B23068644}"/>
              </a:ext>
            </a:extLst>
          </p:cNvPr>
          <p:cNvSpPr/>
          <p:nvPr/>
        </p:nvSpPr>
        <p:spPr>
          <a:xfrm>
            <a:off x="2772994" y="305635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41FC51-EF76-3DDB-1330-88DE6FE793ED}"/>
              </a:ext>
            </a:extLst>
          </p:cNvPr>
          <p:cNvSpPr/>
          <p:nvPr/>
        </p:nvSpPr>
        <p:spPr>
          <a:xfrm>
            <a:off x="2009053" y="601346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Saint Mary’s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3CB95C-B6F2-2E0B-4AE3-6483422E8242}"/>
              </a:ext>
            </a:extLst>
          </p:cNvPr>
          <p:cNvSpPr/>
          <p:nvPr/>
        </p:nvSpPr>
        <p:spPr>
          <a:xfrm>
            <a:off x="4384736" y="517641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Saint Mary’s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748A98-E0C5-4E91-82F7-FAEE0E0C0314}"/>
              </a:ext>
            </a:extLst>
          </p:cNvPr>
          <p:cNvSpPr/>
          <p:nvPr/>
        </p:nvSpPr>
        <p:spPr>
          <a:xfrm>
            <a:off x="3594507" y="602561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Saint Mary’s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AAE6DE-4B12-6CB9-B858-AC967DDA46ED}"/>
              </a:ext>
            </a:extLst>
          </p:cNvPr>
          <p:cNvSpPr/>
          <p:nvPr/>
        </p:nvSpPr>
        <p:spPr>
          <a:xfrm>
            <a:off x="2963887" y="641227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Saint Mary’s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3BF7978-1F73-EE4C-C077-15988CDD4504}"/>
              </a:ext>
            </a:extLst>
          </p:cNvPr>
          <p:cNvSpPr/>
          <p:nvPr/>
        </p:nvSpPr>
        <p:spPr>
          <a:xfrm>
            <a:off x="2105344" y="177571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SMU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9D1B2A-9A35-8667-DD3D-88667A069E46}"/>
              </a:ext>
            </a:extLst>
          </p:cNvPr>
          <p:cNvSpPr/>
          <p:nvPr/>
        </p:nvSpPr>
        <p:spPr>
          <a:xfrm>
            <a:off x="9054660" y="6650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428D06-EE2C-0EA3-0D92-5EDF4C529E49}"/>
              </a:ext>
            </a:extLst>
          </p:cNvPr>
          <p:cNvSpPr/>
          <p:nvPr/>
        </p:nvSpPr>
        <p:spPr>
          <a:xfrm>
            <a:off x="8199991" y="26834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320C43-562A-5493-9572-6B8F55B071F3}"/>
              </a:ext>
            </a:extLst>
          </p:cNvPr>
          <p:cNvSpPr/>
          <p:nvPr/>
        </p:nvSpPr>
        <p:spPr>
          <a:xfrm>
            <a:off x="7432751" y="65099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38A6E6-7C0B-9C55-CF37-A9844900EB85}"/>
              </a:ext>
            </a:extLst>
          </p:cNvPr>
          <p:cNvSpPr/>
          <p:nvPr/>
        </p:nvSpPr>
        <p:spPr>
          <a:xfrm>
            <a:off x="8991556" y="578840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130094-D9BF-4393-3842-8687CD47ABAE}"/>
              </a:ext>
            </a:extLst>
          </p:cNvPr>
          <p:cNvSpPr/>
          <p:nvPr/>
        </p:nvSpPr>
        <p:spPr>
          <a:xfrm>
            <a:off x="8209084" y="539442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EB282D-B4BD-7E55-1312-45EFEF55C546}"/>
              </a:ext>
            </a:extLst>
          </p:cNvPr>
          <p:cNvSpPr/>
          <p:nvPr/>
        </p:nvSpPr>
        <p:spPr>
          <a:xfrm>
            <a:off x="7467184" y="606084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UCLA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A70A4AE-C28F-54C7-63FC-D6EC0DC86251}"/>
              </a:ext>
            </a:extLst>
          </p:cNvPr>
          <p:cNvSpPr/>
          <p:nvPr/>
        </p:nvSpPr>
        <p:spPr>
          <a:xfrm>
            <a:off x="2021079" y="431173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8B35F1-1D91-62D2-7D59-6B9D94C808B1}"/>
              </a:ext>
            </a:extLst>
          </p:cNvPr>
          <p:cNvSpPr/>
          <p:nvPr/>
        </p:nvSpPr>
        <p:spPr>
          <a:xfrm>
            <a:off x="2963886" y="477576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Notre Dame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0A374A1-35E1-DA35-4DBD-8BC0CE27BF87}"/>
              </a:ext>
            </a:extLst>
          </p:cNvPr>
          <p:cNvSpPr/>
          <p:nvPr/>
        </p:nvSpPr>
        <p:spPr>
          <a:xfrm>
            <a:off x="3615513" y="410866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Notre Dame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1DD9971-9FF2-2263-7B74-2E474D4A3DFA}"/>
              </a:ext>
            </a:extLst>
          </p:cNvPr>
          <p:cNvSpPr/>
          <p:nvPr/>
        </p:nvSpPr>
        <p:spPr>
          <a:xfrm>
            <a:off x="9014107" y="324094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53A469-5953-0EE9-7C28-10A8F219A3A9}"/>
              </a:ext>
            </a:extLst>
          </p:cNvPr>
          <p:cNvSpPr/>
          <p:nvPr/>
        </p:nvSpPr>
        <p:spPr>
          <a:xfrm>
            <a:off x="2021079" y="258996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Marquette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9D9CD5E-89FC-256F-5162-BF9B627C9B7B}"/>
              </a:ext>
            </a:extLst>
          </p:cNvPr>
          <p:cNvSpPr/>
          <p:nvPr/>
        </p:nvSpPr>
        <p:spPr>
          <a:xfrm>
            <a:off x="9014124" y="90226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Iowa St.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DB3FCC-85E2-376E-5106-BC683EB34907}"/>
              </a:ext>
            </a:extLst>
          </p:cNvPr>
          <p:cNvSpPr/>
          <p:nvPr/>
        </p:nvSpPr>
        <p:spPr>
          <a:xfrm>
            <a:off x="8209084" y="132596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Iowa St.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D9D9CDE-75FD-A261-0AE4-33C1568A78F8}"/>
              </a:ext>
            </a:extLst>
          </p:cNvPr>
          <p:cNvSpPr/>
          <p:nvPr/>
        </p:nvSpPr>
        <p:spPr>
          <a:xfrm>
            <a:off x="8977568" y="495152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9F6B4A-FCDD-21DD-1A18-6CC17E270C40}"/>
              </a:ext>
            </a:extLst>
          </p:cNvPr>
          <p:cNvSpPr/>
          <p:nvPr/>
        </p:nvSpPr>
        <p:spPr>
          <a:xfrm>
            <a:off x="8977568" y="517641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Cincinnati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AE06F32-244E-92D5-DFD5-C126563B308F}"/>
              </a:ext>
            </a:extLst>
          </p:cNvPr>
          <p:cNvSpPr/>
          <p:nvPr/>
        </p:nvSpPr>
        <p:spPr>
          <a:xfrm>
            <a:off x="8209083" y="475613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E226C0C-89AB-9B67-F32C-EC2843DA64B9}"/>
              </a:ext>
            </a:extLst>
          </p:cNvPr>
          <p:cNvSpPr/>
          <p:nvPr/>
        </p:nvSpPr>
        <p:spPr>
          <a:xfrm>
            <a:off x="9080546" y="238848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5301A5-7B60-9881-D204-7867FF7C6D6C}"/>
              </a:ext>
            </a:extLst>
          </p:cNvPr>
          <p:cNvSpPr/>
          <p:nvPr/>
        </p:nvSpPr>
        <p:spPr>
          <a:xfrm>
            <a:off x="8209083" y="19194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FC6E74C-30D6-E0A0-15EC-6C04D611A310}"/>
              </a:ext>
            </a:extLst>
          </p:cNvPr>
          <p:cNvSpPr/>
          <p:nvPr/>
        </p:nvSpPr>
        <p:spPr>
          <a:xfrm>
            <a:off x="2019564" y="520375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98319DB-C342-2092-5CC6-90C8CAFB3790}"/>
              </a:ext>
            </a:extLst>
          </p:cNvPr>
          <p:cNvSpPr/>
          <p:nvPr/>
        </p:nvSpPr>
        <p:spPr>
          <a:xfrm>
            <a:off x="2755773" y="536671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B166684-B518-EEB2-D003-42428CC9298E}"/>
              </a:ext>
            </a:extLst>
          </p:cNvPr>
          <p:cNvSpPr/>
          <p:nvPr/>
        </p:nvSpPr>
        <p:spPr>
          <a:xfrm>
            <a:off x="2021080" y="70188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5BD4FC-47EA-E3F2-A29F-A4E1DF5F412E}"/>
              </a:ext>
            </a:extLst>
          </p:cNvPr>
          <p:cNvSpPr/>
          <p:nvPr/>
        </p:nvSpPr>
        <p:spPr>
          <a:xfrm>
            <a:off x="1965421" y="150692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9D0CB4C-8437-74B4-3D60-2A1FA2690D14}"/>
              </a:ext>
            </a:extLst>
          </p:cNvPr>
          <p:cNvSpPr/>
          <p:nvPr/>
        </p:nvSpPr>
        <p:spPr>
          <a:xfrm>
            <a:off x="2800993" y="129112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C208B19-CECC-515A-683F-14D4C9ADBFEF}"/>
              </a:ext>
            </a:extLst>
          </p:cNvPr>
          <p:cNvSpPr/>
          <p:nvPr/>
        </p:nvSpPr>
        <p:spPr>
          <a:xfrm>
            <a:off x="8949543" y="660771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982D9AB-540A-2C11-ADC6-F47FF866BEED}"/>
              </a:ext>
            </a:extLst>
          </p:cNvPr>
          <p:cNvSpPr/>
          <p:nvPr/>
        </p:nvSpPr>
        <p:spPr>
          <a:xfrm>
            <a:off x="8250605" y="644052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55F9B8C-2DCA-D951-49B1-72F33D32B449}"/>
              </a:ext>
            </a:extLst>
          </p:cNvPr>
          <p:cNvSpPr/>
          <p:nvPr/>
        </p:nvSpPr>
        <p:spPr>
          <a:xfrm>
            <a:off x="2046368" y="660746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D431D01-4298-98BA-F118-41FEE2611CB7}"/>
              </a:ext>
            </a:extLst>
          </p:cNvPr>
          <p:cNvSpPr/>
          <p:nvPr/>
        </p:nvSpPr>
        <p:spPr>
          <a:xfrm>
            <a:off x="1977491" y="904116"/>
            <a:ext cx="1354258" cy="272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UNC Wilmington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2F5EFEF-C6CD-EF4D-35A4-20DD1984EB0F}"/>
              </a:ext>
            </a:extLst>
          </p:cNvPr>
          <p:cNvSpPr/>
          <p:nvPr/>
        </p:nvSpPr>
        <p:spPr>
          <a:xfrm>
            <a:off x="1965421" y="351308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3FFADD1-D108-FD13-79EA-2012CC2C6D6C}"/>
              </a:ext>
            </a:extLst>
          </p:cNvPr>
          <p:cNvSpPr/>
          <p:nvPr/>
        </p:nvSpPr>
        <p:spPr>
          <a:xfrm>
            <a:off x="2800993" y="37213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CCC443C-ED5C-5FAC-F439-7BE27B54E309}"/>
              </a:ext>
            </a:extLst>
          </p:cNvPr>
          <p:cNvSpPr/>
          <p:nvPr/>
        </p:nvSpPr>
        <p:spPr>
          <a:xfrm>
            <a:off x="8991556" y="154679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C7C45D2-E7CB-D888-5B66-E0B02FB3E296}"/>
              </a:ext>
            </a:extLst>
          </p:cNvPr>
          <p:cNvSpPr/>
          <p:nvPr/>
        </p:nvSpPr>
        <p:spPr>
          <a:xfrm>
            <a:off x="9030532" y="72032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Miami(Fla.)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FDC478C-F886-5338-B1C9-1E13614ABE5E}"/>
              </a:ext>
            </a:extLst>
          </p:cNvPr>
          <p:cNvSpPr/>
          <p:nvPr/>
        </p:nvSpPr>
        <p:spPr>
          <a:xfrm>
            <a:off x="2011781" y="492633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EBCE047-DE39-2F48-EC3E-F4CEE5F67EEC}"/>
              </a:ext>
            </a:extLst>
          </p:cNvPr>
          <p:cNvSpPr/>
          <p:nvPr/>
        </p:nvSpPr>
        <p:spPr>
          <a:xfrm>
            <a:off x="9014106" y="408660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Arkansas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87451-B7D0-4DD8-2F9E-9A38F532995C}"/>
              </a:ext>
            </a:extLst>
          </p:cNvPr>
          <p:cNvSpPr/>
          <p:nvPr/>
        </p:nvSpPr>
        <p:spPr>
          <a:xfrm>
            <a:off x="1978876" y="580604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 St.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4F44F8A-1C29-13B5-1F70-49A308F15792}"/>
              </a:ext>
            </a:extLst>
          </p:cNvPr>
          <p:cNvSpPr/>
          <p:nvPr/>
        </p:nvSpPr>
        <p:spPr>
          <a:xfrm>
            <a:off x="2009053" y="409928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 Northwestern</a:t>
            </a:r>
          </a:p>
        </p:txBody>
      </p:sp>
      <p:sp>
        <p:nvSpPr>
          <p:cNvPr id="14336" name="Rectangle 14335">
            <a:extLst>
              <a:ext uri="{FF2B5EF4-FFF2-40B4-BE49-F238E27FC236}">
                <a16:creationId xmlns:a16="http://schemas.microsoft.com/office/drawing/2014/main" id="{9F6CC81C-2AFD-24C7-5384-009E7D5542E5}"/>
              </a:ext>
            </a:extLst>
          </p:cNvPr>
          <p:cNvSpPr/>
          <p:nvPr/>
        </p:nvSpPr>
        <p:spPr>
          <a:xfrm>
            <a:off x="9012568" y="601411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Wichita St.</a:t>
            </a:r>
          </a:p>
        </p:txBody>
      </p:sp>
      <p:sp>
        <p:nvSpPr>
          <p:cNvPr id="14337" name="Rectangle 14336">
            <a:extLst>
              <a:ext uri="{FF2B5EF4-FFF2-40B4-BE49-F238E27FC236}">
                <a16:creationId xmlns:a16="http://schemas.microsoft.com/office/drawing/2014/main" id="{B221325C-0A3E-F6CE-8B29-795EE5D3FEAF}"/>
              </a:ext>
            </a:extLst>
          </p:cNvPr>
          <p:cNvSpPr/>
          <p:nvPr/>
        </p:nvSpPr>
        <p:spPr>
          <a:xfrm>
            <a:off x="9054659" y="175822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Rhode Island</a:t>
            </a:r>
          </a:p>
        </p:txBody>
      </p:sp>
      <p:sp>
        <p:nvSpPr>
          <p:cNvPr id="14339" name="Rectangle 14338">
            <a:extLst>
              <a:ext uri="{FF2B5EF4-FFF2-40B4-BE49-F238E27FC236}">
                <a16:creationId xmlns:a16="http://schemas.microsoft.com/office/drawing/2014/main" id="{268865C2-987B-5D57-1F26-859D273B64B7}"/>
              </a:ext>
            </a:extLst>
          </p:cNvPr>
          <p:cNvSpPr/>
          <p:nvPr/>
        </p:nvSpPr>
        <p:spPr>
          <a:xfrm>
            <a:off x="8991556" y="433438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Middle Tenn.</a:t>
            </a:r>
          </a:p>
        </p:txBody>
      </p:sp>
      <p:sp>
        <p:nvSpPr>
          <p:cNvPr id="14340" name="Rectangle 14339">
            <a:extLst>
              <a:ext uri="{FF2B5EF4-FFF2-40B4-BE49-F238E27FC236}">
                <a16:creationId xmlns:a16="http://schemas.microsoft.com/office/drawing/2014/main" id="{71CA3363-8EAF-0F82-4B53-7C5DA869AF81}"/>
              </a:ext>
            </a:extLst>
          </p:cNvPr>
          <p:cNvSpPr/>
          <p:nvPr/>
        </p:nvSpPr>
        <p:spPr>
          <a:xfrm>
            <a:off x="5109210" y="76021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5-40 RIGHT</a:t>
            </a:r>
          </a:p>
        </p:txBody>
      </p:sp>
    </p:spTree>
    <p:extLst>
      <p:ext uri="{BB962C8B-B14F-4D97-AF65-F5344CB8AC3E}">
        <p14:creationId xmlns:p14="http://schemas.microsoft.com/office/powerpoint/2010/main" val="2047458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NCAA Tournament 2017: Download and print the bracket - mlive.com">
            <a:extLst>
              <a:ext uri="{FF2B5EF4-FFF2-40B4-BE49-F238E27FC236}">
                <a16:creationId xmlns:a16="http://schemas.microsoft.com/office/drawing/2014/main" id="{10C5C230-946B-56D5-F3E3-C664B9D8D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80" y="0"/>
            <a:ext cx="11069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1EA85DC-ACC2-23A2-E563-4E9F67ED8857}"/>
              </a:ext>
            </a:extLst>
          </p:cNvPr>
          <p:cNvSpPr/>
          <p:nvPr/>
        </p:nvSpPr>
        <p:spPr>
          <a:xfrm>
            <a:off x="5281243" y="0"/>
            <a:ext cx="1629513" cy="49790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6-43 RIGHT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6518F3-7F30-3C0C-226B-17BBDCE3F707}"/>
              </a:ext>
            </a:extLst>
          </p:cNvPr>
          <p:cNvSpPr/>
          <p:nvPr/>
        </p:nvSpPr>
        <p:spPr>
          <a:xfrm>
            <a:off x="1965421" y="351308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8836C1-FDCF-F44F-3A83-687A8936FD61}"/>
              </a:ext>
            </a:extLst>
          </p:cNvPr>
          <p:cNvSpPr/>
          <p:nvPr/>
        </p:nvSpPr>
        <p:spPr>
          <a:xfrm>
            <a:off x="2800993" y="37213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5F8CC9-B5B3-79F1-BA6E-A1CB1CDE092E}"/>
              </a:ext>
            </a:extLst>
          </p:cNvPr>
          <p:cNvSpPr/>
          <p:nvPr/>
        </p:nvSpPr>
        <p:spPr>
          <a:xfrm>
            <a:off x="3478910" y="411778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714005-D253-6761-CB05-E98E2203145E}"/>
              </a:ext>
            </a:extLst>
          </p:cNvPr>
          <p:cNvSpPr/>
          <p:nvPr/>
        </p:nvSpPr>
        <p:spPr>
          <a:xfrm>
            <a:off x="4272441" y="513779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F20BAC-95B6-2F7A-1B8F-A444C2BAEA90}"/>
              </a:ext>
            </a:extLst>
          </p:cNvPr>
          <p:cNvSpPr/>
          <p:nvPr/>
        </p:nvSpPr>
        <p:spPr>
          <a:xfrm>
            <a:off x="4426539" y="33259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CF7961-41A4-D8EB-2B5B-43A9CB944B62}"/>
              </a:ext>
            </a:extLst>
          </p:cNvPr>
          <p:cNvSpPr/>
          <p:nvPr/>
        </p:nvSpPr>
        <p:spPr>
          <a:xfrm>
            <a:off x="5530364" y="333605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87CD66-89CE-A54F-FA3A-5BE396531AD9}"/>
              </a:ext>
            </a:extLst>
          </p:cNvPr>
          <p:cNvSpPr/>
          <p:nvPr/>
        </p:nvSpPr>
        <p:spPr>
          <a:xfrm>
            <a:off x="1965421" y="150692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6CDBC3-557E-D8C0-87E8-64561F5D71E3}"/>
              </a:ext>
            </a:extLst>
          </p:cNvPr>
          <p:cNvSpPr/>
          <p:nvPr/>
        </p:nvSpPr>
        <p:spPr>
          <a:xfrm>
            <a:off x="2800993" y="129112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39ED0B-EB0D-5954-9202-F338C3B8E745}"/>
              </a:ext>
            </a:extLst>
          </p:cNvPr>
          <p:cNvSpPr/>
          <p:nvPr/>
        </p:nvSpPr>
        <p:spPr>
          <a:xfrm>
            <a:off x="3478910" y="64546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D5650C-A9BB-5552-8D66-5CFD7474E2AD}"/>
              </a:ext>
            </a:extLst>
          </p:cNvPr>
          <p:cNvSpPr/>
          <p:nvPr/>
        </p:nvSpPr>
        <p:spPr>
          <a:xfrm>
            <a:off x="4206026" y="151931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Florida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34CE98-49AC-1B33-2C54-491352585B6A}"/>
              </a:ext>
            </a:extLst>
          </p:cNvPr>
          <p:cNvSpPr/>
          <p:nvPr/>
        </p:nvSpPr>
        <p:spPr>
          <a:xfrm>
            <a:off x="1965420" y="92661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B99751-5B89-B886-856E-305C7A45ADD8}"/>
              </a:ext>
            </a:extLst>
          </p:cNvPr>
          <p:cNvSpPr/>
          <p:nvPr/>
        </p:nvSpPr>
        <p:spPr>
          <a:xfrm>
            <a:off x="1965419" y="7602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A65C93-0F4B-DE82-FC7F-D71D0EAA1F33}"/>
              </a:ext>
            </a:extLst>
          </p:cNvPr>
          <p:cNvSpPr/>
          <p:nvPr/>
        </p:nvSpPr>
        <p:spPr>
          <a:xfrm>
            <a:off x="2800992" y="24900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478F4C-34C2-6CC4-3F9D-1A1D161D6304}"/>
              </a:ext>
            </a:extLst>
          </p:cNvPr>
          <p:cNvSpPr/>
          <p:nvPr/>
        </p:nvSpPr>
        <p:spPr>
          <a:xfrm>
            <a:off x="8949543" y="660771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583E21-BD8A-0BF7-D18A-5BC7DAEDF244}"/>
              </a:ext>
            </a:extLst>
          </p:cNvPr>
          <p:cNvSpPr/>
          <p:nvPr/>
        </p:nvSpPr>
        <p:spPr>
          <a:xfrm>
            <a:off x="8250605" y="644052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38F9B8-5381-E2F7-4625-1C14DA16B10F}"/>
              </a:ext>
            </a:extLst>
          </p:cNvPr>
          <p:cNvSpPr/>
          <p:nvPr/>
        </p:nvSpPr>
        <p:spPr>
          <a:xfrm>
            <a:off x="7520136" y="602305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B81ADC-4F7B-282F-3D06-FB902DB5D62E}"/>
              </a:ext>
            </a:extLst>
          </p:cNvPr>
          <p:cNvSpPr/>
          <p:nvPr/>
        </p:nvSpPr>
        <p:spPr>
          <a:xfrm>
            <a:off x="6805464" y="518810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890F61-F00D-FBD1-01CA-4CA7A7D31675}"/>
              </a:ext>
            </a:extLst>
          </p:cNvPr>
          <p:cNvSpPr/>
          <p:nvPr/>
        </p:nvSpPr>
        <p:spPr>
          <a:xfrm>
            <a:off x="6634189" y="335707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7894D1-0695-632B-22E1-D55611BCA1BA}"/>
              </a:ext>
            </a:extLst>
          </p:cNvPr>
          <p:cNvSpPr/>
          <p:nvPr/>
        </p:nvSpPr>
        <p:spPr>
          <a:xfrm>
            <a:off x="1965419" y="407574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Vanderbilt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9ECD69-673F-DF9B-40DA-C7D4565EC493}"/>
              </a:ext>
            </a:extLst>
          </p:cNvPr>
          <p:cNvSpPr/>
          <p:nvPr/>
        </p:nvSpPr>
        <p:spPr>
          <a:xfrm>
            <a:off x="9080922" y="258091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B4B031-F44E-A8F7-CC22-E75FD3C95F57}"/>
              </a:ext>
            </a:extLst>
          </p:cNvPr>
          <p:cNvSpPr/>
          <p:nvPr/>
        </p:nvSpPr>
        <p:spPr>
          <a:xfrm>
            <a:off x="8250604" y="302605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DCC8108-A12E-B2FC-9BAF-912484AD2F59}"/>
              </a:ext>
            </a:extLst>
          </p:cNvPr>
          <p:cNvSpPr/>
          <p:nvPr/>
        </p:nvSpPr>
        <p:spPr>
          <a:xfrm>
            <a:off x="7520135" y="258091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Michigan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D53534-1D41-DF4F-EF2B-27439CA3D14B}"/>
              </a:ext>
            </a:extLst>
          </p:cNvPr>
          <p:cNvSpPr/>
          <p:nvPr/>
        </p:nvSpPr>
        <p:spPr>
          <a:xfrm>
            <a:off x="6758184" y="150692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Michigan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E3D258-3252-DC54-C07E-6FAE35F47ECC}"/>
              </a:ext>
            </a:extLst>
          </p:cNvPr>
          <p:cNvSpPr/>
          <p:nvPr/>
        </p:nvSpPr>
        <p:spPr>
          <a:xfrm>
            <a:off x="9030532" y="72032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Miami(Fla.)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BF6C6F-9B45-FED0-F2EC-EA1E9864696D}"/>
              </a:ext>
            </a:extLst>
          </p:cNvPr>
          <p:cNvSpPr/>
          <p:nvPr/>
        </p:nvSpPr>
        <p:spPr>
          <a:xfrm>
            <a:off x="8229584" y="24900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Miami(Fla.)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862C06-899E-50F2-AB42-677D728B3AE7}"/>
              </a:ext>
            </a:extLst>
          </p:cNvPr>
          <p:cNvSpPr/>
          <p:nvPr/>
        </p:nvSpPr>
        <p:spPr>
          <a:xfrm>
            <a:off x="7511529" y="67630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Miami(Fla.)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B6504AD-49FB-A10F-9260-4163DA59DB70}"/>
              </a:ext>
            </a:extLst>
          </p:cNvPr>
          <p:cNvSpPr/>
          <p:nvPr/>
        </p:nvSpPr>
        <p:spPr>
          <a:xfrm>
            <a:off x="9030531" y="176603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Creighton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764DD14-B0DE-74CF-8909-F42408F9C702}"/>
              </a:ext>
            </a:extLst>
          </p:cNvPr>
          <p:cNvSpPr/>
          <p:nvPr/>
        </p:nvSpPr>
        <p:spPr>
          <a:xfrm>
            <a:off x="8245333" y="19634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Creighton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CD76131-CE3E-4903-776F-AB6EAB6E0156}"/>
              </a:ext>
            </a:extLst>
          </p:cNvPr>
          <p:cNvSpPr/>
          <p:nvPr/>
        </p:nvSpPr>
        <p:spPr>
          <a:xfrm>
            <a:off x="2011781" y="492633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1E48F7C-E723-0FC1-DD6B-014E1F583A1E}"/>
              </a:ext>
            </a:extLst>
          </p:cNvPr>
          <p:cNvSpPr/>
          <p:nvPr/>
        </p:nvSpPr>
        <p:spPr>
          <a:xfrm>
            <a:off x="2900812" y="473702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DCFEF93-BC84-8AD9-3449-9AE5E7945562}"/>
              </a:ext>
            </a:extLst>
          </p:cNvPr>
          <p:cNvSpPr/>
          <p:nvPr/>
        </p:nvSpPr>
        <p:spPr>
          <a:xfrm>
            <a:off x="8991556" y="154679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274176-6294-C5B1-B841-341B41790964}"/>
              </a:ext>
            </a:extLst>
          </p:cNvPr>
          <p:cNvSpPr/>
          <p:nvPr/>
        </p:nvSpPr>
        <p:spPr>
          <a:xfrm>
            <a:off x="8254066" y="133343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Purdue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52701CB-8B4A-6183-6B81-00E67FB6FA34}"/>
              </a:ext>
            </a:extLst>
          </p:cNvPr>
          <p:cNvSpPr/>
          <p:nvPr/>
        </p:nvSpPr>
        <p:spPr>
          <a:xfrm>
            <a:off x="2021080" y="70188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61967-8944-2FE0-CA3A-B16ABDCF6B4F}"/>
              </a:ext>
            </a:extLst>
          </p:cNvPr>
          <p:cNvSpPr/>
          <p:nvPr/>
        </p:nvSpPr>
        <p:spPr>
          <a:xfrm>
            <a:off x="9030531" y="430337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Minnesota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37214BF-92C6-6D18-16F5-EC3AA12B8058}"/>
              </a:ext>
            </a:extLst>
          </p:cNvPr>
          <p:cNvSpPr/>
          <p:nvPr/>
        </p:nvSpPr>
        <p:spPr>
          <a:xfrm>
            <a:off x="8229583" y="476011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Minnesota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A85A992-48CC-3A9B-C928-212E73270809}"/>
              </a:ext>
            </a:extLst>
          </p:cNvPr>
          <p:cNvSpPr/>
          <p:nvPr/>
        </p:nvSpPr>
        <p:spPr>
          <a:xfrm>
            <a:off x="7520135" y="410058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Minnesota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F78D27C-1C04-4423-B486-EB4F0B869287}"/>
              </a:ext>
            </a:extLst>
          </p:cNvPr>
          <p:cNvSpPr/>
          <p:nvPr/>
        </p:nvSpPr>
        <p:spPr>
          <a:xfrm>
            <a:off x="8991556" y="518422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Kansas St.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FB6405B-9474-7DC7-596D-0D8E4D0671AD}"/>
              </a:ext>
            </a:extLst>
          </p:cNvPr>
          <p:cNvSpPr/>
          <p:nvPr/>
        </p:nvSpPr>
        <p:spPr>
          <a:xfrm>
            <a:off x="8254065" y="538826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Kansas St.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8EB484D-B921-79AD-BD1F-65B33820AD9B}"/>
              </a:ext>
            </a:extLst>
          </p:cNvPr>
          <p:cNvSpPr/>
          <p:nvPr/>
        </p:nvSpPr>
        <p:spPr>
          <a:xfrm>
            <a:off x="9030531" y="346176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8E85684-825B-4A7A-66B3-E46FB2825AAD}"/>
              </a:ext>
            </a:extLst>
          </p:cNvPr>
          <p:cNvSpPr/>
          <p:nvPr/>
        </p:nvSpPr>
        <p:spPr>
          <a:xfrm>
            <a:off x="8124446" y="369768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540006-8590-A369-C9A6-D4AE948D5B37}"/>
              </a:ext>
            </a:extLst>
          </p:cNvPr>
          <p:cNvSpPr/>
          <p:nvPr/>
        </p:nvSpPr>
        <p:spPr>
          <a:xfrm>
            <a:off x="2033752" y="260571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South Carolina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BC3A264-6D91-BC9C-DDEB-13EB85D38854}"/>
              </a:ext>
            </a:extLst>
          </p:cNvPr>
          <p:cNvSpPr/>
          <p:nvPr/>
        </p:nvSpPr>
        <p:spPr>
          <a:xfrm>
            <a:off x="2921861" y="297838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South Carolina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126F8DB-AA3E-8F17-C80E-E8AF55646F09}"/>
              </a:ext>
            </a:extLst>
          </p:cNvPr>
          <p:cNvSpPr/>
          <p:nvPr/>
        </p:nvSpPr>
        <p:spPr>
          <a:xfrm>
            <a:off x="3716599" y="261605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South Carolina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1A8745D-7CA3-25CB-34AE-ACDD8B8CCA63}"/>
              </a:ext>
            </a:extLst>
          </p:cNvPr>
          <p:cNvSpPr/>
          <p:nvPr/>
        </p:nvSpPr>
        <p:spPr>
          <a:xfrm>
            <a:off x="9014124" y="90226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Iowa St.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ADBB192-B74F-CC32-E584-D9DA09488598}"/>
              </a:ext>
            </a:extLst>
          </p:cNvPr>
          <p:cNvSpPr/>
          <p:nvPr/>
        </p:nvSpPr>
        <p:spPr>
          <a:xfrm>
            <a:off x="9054660" y="6650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8555C3-57E4-B383-A529-A013B57340E0}"/>
              </a:ext>
            </a:extLst>
          </p:cNvPr>
          <p:cNvSpPr/>
          <p:nvPr/>
        </p:nvSpPr>
        <p:spPr>
          <a:xfrm>
            <a:off x="2021079" y="431173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9FBBFFD-80B0-51D4-45DA-C400A5A443DB}"/>
              </a:ext>
            </a:extLst>
          </p:cNvPr>
          <p:cNvSpPr/>
          <p:nvPr/>
        </p:nvSpPr>
        <p:spPr>
          <a:xfrm>
            <a:off x="2107081" y="235794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E4F71A8-423E-6F5A-15B7-2125782D7E76}"/>
              </a:ext>
            </a:extLst>
          </p:cNvPr>
          <p:cNvSpPr/>
          <p:nvPr/>
        </p:nvSpPr>
        <p:spPr>
          <a:xfrm>
            <a:off x="2800991" y="197529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69DAA81-8316-9087-DAA3-B0114757A1AE}"/>
              </a:ext>
            </a:extLst>
          </p:cNvPr>
          <p:cNvSpPr/>
          <p:nvPr/>
        </p:nvSpPr>
        <p:spPr>
          <a:xfrm>
            <a:off x="9080546" y="238848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5DEB770-A15B-6583-998C-01689DB66C37}"/>
              </a:ext>
            </a:extLst>
          </p:cNvPr>
          <p:cNvSpPr/>
          <p:nvPr/>
        </p:nvSpPr>
        <p:spPr>
          <a:xfrm>
            <a:off x="9014107" y="324094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366E72-BDA9-867C-D78D-1A8EFAE48AED}"/>
              </a:ext>
            </a:extLst>
          </p:cNvPr>
          <p:cNvSpPr/>
          <p:nvPr/>
        </p:nvSpPr>
        <p:spPr>
          <a:xfrm>
            <a:off x="2056893" y="318829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EBD0CEC-61AB-3FFA-B9BB-D9A1B3E8B51C}"/>
              </a:ext>
            </a:extLst>
          </p:cNvPr>
          <p:cNvSpPr/>
          <p:nvPr/>
        </p:nvSpPr>
        <p:spPr>
          <a:xfrm>
            <a:off x="2046368" y="660746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DB0F39F-C836-AAB8-76A1-CAC4D69305EF}"/>
              </a:ext>
            </a:extLst>
          </p:cNvPr>
          <p:cNvSpPr/>
          <p:nvPr/>
        </p:nvSpPr>
        <p:spPr>
          <a:xfrm>
            <a:off x="2776822" y="643573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Arizona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5FDB93F-6FA7-ADCF-846E-7A269DDD2D22}"/>
              </a:ext>
            </a:extLst>
          </p:cNvPr>
          <p:cNvSpPr/>
          <p:nvPr/>
        </p:nvSpPr>
        <p:spPr>
          <a:xfrm>
            <a:off x="3478910" y="602799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Arizona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3E01106-C6CB-0D24-7D35-4DB2C43EA4C9}"/>
              </a:ext>
            </a:extLst>
          </p:cNvPr>
          <p:cNvSpPr/>
          <p:nvPr/>
        </p:nvSpPr>
        <p:spPr>
          <a:xfrm>
            <a:off x="2019564" y="520375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ACA79DB-4925-44FB-AA38-317B468FDB06}"/>
              </a:ext>
            </a:extLst>
          </p:cNvPr>
          <p:cNvSpPr/>
          <p:nvPr/>
        </p:nvSpPr>
        <p:spPr>
          <a:xfrm>
            <a:off x="2755773" y="536671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603D10B-649C-88D7-50BB-38C2F30BA413}"/>
              </a:ext>
            </a:extLst>
          </p:cNvPr>
          <p:cNvSpPr/>
          <p:nvPr/>
        </p:nvSpPr>
        <p:spPr>
          <a:xfrm>
            <a:off x="8949542" y="410058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Seton Hall</a:t>
            </a:r>
          </a:p>
        </p:txBody>
      </p:sp>
      <p:sp>
        <p:nvSpPr>
          <p:cNvPr id="15360" name="Rectangle 15359">
            <a:extLst>
              <a:ext uri="{FF2B5EF4-FFF2-40B4-BE49-F238E27FC236}">
                <a16:creationId xmlns:a16="http://schemas.microsoft.com/office/drawing/2014/main" id="{87737387-C64A-33A3-488A-068E165BB75E}"/>
              </a:ext>
            </a:extLst>
          </p:cNvPr>
          <p:cNvSpPr/>
          <p:nvPr/>
        </p:nvSpPr>
        <p:spPr>
          <a:xfrm>
            <a:off x="1978876" y="580604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 St.</a:t>
            </a:r>
          </a:p>
        </p:txBody>
      </p:sp>
      <p:sp>
        <p:nvSpPr>
          <p:cNvPr id="15361" name="Rectangle 15360">
            <a:extLst>
              <a:ext uri="{FF2B5EF4-FFF2-40B4-BE49-F238E27FC236}">
                <a16:creationId xmlns:a16="http://schemas.microsoft.com/office/drawing/2014/main" id="{690A2321-71F6-B00A-0A70-38DAA6CDDB1A}"/>
              </a:ext>
            </a:extLst>
          </p:cNvPr>
          <p:cNvSpPr/>
          <p:nvPr/>
        </p:nvSpPr>
        <p:spPr>
          <a:xfrm>
            <a:off x="2009053" y="601346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Saint Mary’s</a:t>
            </a:r>
          </a:p>
        </p:txBody>
      </p:sp>
      <p:sp>
        <p:nvSpPr>
          <p:cNvPr id="15363" name="Rectangle 15362">
            <a:extLst>
              <a:ext uri="{FF2B5EF4-FFF2-40B4-BE49-F238E27FC236}">
                <a16:creationId xmlns:a16="http://schemas.microsoft.com/office/drawing/2014/main" id="{B491D14A-DCC2-F6E4-0CEE-D547CB367FDE}"/>
              </a:ext>
            </a:extLst>
          </p:cNvPr>
          <p:cNvSpPr/>
          <p:nvPr/>
        </p:nvSpPr>
        <p:spPr>
          <a:xfrm>
            <a:off x="2009052" y="176420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USC</a:t>
            </a:r>
          </a:p>
        </p:txBody>
      </p:sp>
      <p:sp>
        <p:nvSpPr>
          <p:cNvPr id="15364" name="Rectangle 15363">
            <a:extLst>
              <a:ext uri="{FF2B5EF4-FFF2-40B4-BE49-F238E27FC236}">
                <a16:creationId xmlns:a16="http://schemas.microsoft.com/office/drawing/2014/main" id="{7685FE46-77BB-9453-6BA2-7DE1F50E41DF}"/>
              </a:ext>
            </a:extLst>
          </p:cNvPr>
          <p:cNvSpPr/>
          <p:nvPr/>
        </p:nvSpPr>
        <p:spPr>
          <a:xfrm>
            <a:off x="8977568" y="495152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15365" name="Rectangle 15364">
            <a:extLst>
              <a:ext uri="{FF2B5EF4-FFF2-40B4-BE49-F238E27FC236}">
                <a16:creationId xmlns:a16="http://schemas.microsoft.com/office/drawing/2014/main" id="{9BD4838C-35EB-F164-5062-B5EFD2379FA2}"/>
              </a:ext>
            </a:extLst>
          </p:cNvPr>
          <p:cNvSpPr/>
          <p:nvPr/>
        </p:nvSpPr>
        <p:spPr>
          <a:xfrm>
            <a:off x="8991556" y="578840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15366" name="Rectangle 15365">
            <a:extLst>
              <a:ext uri="{FF2B5EF4-FFF2-40B4-BE49-F238E27FC236}">
                <a16:creationId xmlns:a16="http://schemas.microsoft.com/office/drawing/2014/main" id="{A3FDF625-49F8-E1AC-B4CD-B4723613A27A}"/>
              </a:ext>
            </a:extLst>
          </p:cNvPr>
          <p:cNvSpPr/>
          <p:nvPr/>
        </p:nvSpPr>
        <p:spPr>
          <a:xfrm>
            <a:off x="9012568" y="601411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Wichita St.</a:t>
            </a:r>
          </a:p>
        </p:txBody>
      </p:sp>
    </p:spTree>
    <p:extLst>
      <p:ext uri="{BB962C8B-B14F-4D97-AF65-F5344CB8AC3E}">
        <p14:creationId xmlns:p14="http://schemas.microsoft.com/office/powerpoint/2010/main" val="2306993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Printable March Madness bracket for the 2018 NCAA Tournament | NCAA.com">
            <a:extLst>
              <a:ext uri="{FF2B5EF4-FFF2-40B4-BE49-F238E27FC236}">
                <a16:creationId xmlns:a16="http://schemas.microsoft.com/office/drawing/2014/main" id="{573FE801-E491-3501-412C-6109129C8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0"/>
            <a:ext cx="89344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04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Printable March Madness bracket for the 2018 NCAA Tournament | NCAA.com">
            <a:extLst>
              <a:ext uri="{FF2B5EF4-FFF2-40B4-BE49-F238E27FC236}">
                <a16:creationId xmlns:a16="http://schemas.microsoft.com/office/drawing/2014/main" id="{59CE24D9-6931-594C-BA89-5D609F65D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0"/>
            <a:ext cx="89344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959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Printable March Madness bracket for the 2018 NCAA Tournament | NCAA.com">
            <a:extLst>
              <a:ext uri="{FF2B5EF4-FFF2-40B4-BE49-F238E27FC236}">
                <a16:creationId xmlns:a16="http://schemas.microsoft.com/office/drawing/2014/main" id="{2A2DE25C-79A7-F83E-2466-99C32B41D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0"/>
            <a:ext cx="89344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782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Printable March Madness bracket for the 2018 NCAA Tournament | NCAA.com">
            <a:extLst>
              <a:ext uri="{FF2B5EF4-FFF2-40B4-BE49-F238E27FC236}">
                <a16:creationId xmlns:a16="http://schemas.microsoft.com/office/drawing/2014/main" id="{94A51E9E-6BAC-F266-EC2B-16E772738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0"/>
            <a:ext cx="89344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54E8672-DE22-BE88-3A0F-57B0D0B8CA2F}"/>
              </a:ext>
            </a:extLst>
          </p:cNvPr>
          <p:cNvSpPr/>
          <p:nvPr/>
        </p:nvSpPr>
        <p:spPr>
          <a:xfrm>
            <a:off x="5129048" y="93311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5-45 RIGHT</a:t>
            </a:r>
          </a:p>
        </p:txBody>
      </p:sp>
    </p:spTree>
    <p:extLst>
      <p:ext uri="{BB962C8B-B14F-4D97-AF65-F5344CB8AC3E}">
        <p14:creationId xmlns:p14="http://schemas.microsoft.com/office/powerpoint/2010/main" val="813291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creen shot 2013-03-17 at 6.40.00 PM">
            <a:extLst>
              <a:ext uri="{FF2B5EF4-FFF2-40B4-BE49-F238E27FC236}">
                <a16:creationId xmlns:a16="http://schemas.microsoft.com/office/drawing/2014/main" id="{E3049794-B55C-C2DA-8CBA-05210F7EE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28600"/>
            <a:ext cx="85725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446AF84-4903-FE04-8D4E-F820CD5506EC}"/>
              </a:ext>
            </a:extLst>
          </p:cNvPr>
          <p:cNvSpPr/>
          <p:nvPr/>
        </p:nvSpPr>
        <p:spPr>
          <a:xfrm>
            <a:off x="2984937" y="1250731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ED41F0-9768-D326-D881-0E0A8C6EED18}"/>
              </a:ext>
            </a:extLst>
          </p:cNvPr>
          <p:cNvSpPr/>
          <p:nvPr/>
        </p:nvSpPr>
        <p:spPr>
          <a:xfrm>
            <a:off x="3636579" y="1329558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E04286-7C5A-9D92-F18C-FEF3011AD140}"/>
              </a:ext>
            </a:extLst>
          </p:cNvPr>
          <p:cNvSpPr/>
          <p:nvPr/>
        </p:nvSpPr>
        <p:spPr>
          <a:xfrm>
            <a:off x="4766441" y="2212428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6784B9-546A-2CA8-7A7D-B2FBEC26800B}"/>
              </a:ext>
            </a:extLst>
          </p:cNvPr>
          <p:cNvSpPr/>
          <p:nvPr/>
        </p:nvSpPr>
        <p:spPr>
          <a:xfrm>
            <a:off x="5460124" y="2622331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23597E-DA5D-FD39-53A4-4B53B4365C2F}"/>
              </a:ext>
            </a:extLst>
          </p:cNvPr>
          <p:cNvSpPr/>
          <p:nvPr/>
        </p:nvSpPr>
        <p:spPr>
          <a:xfrm>
            <a:off x="8408276" y="3920358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480538-DE2C-78A1-B967-C79B942BED10}"/>
              </a:ext>
            </a:extLst>
          </p:cNvPr>
          <p:cNvSpPr/>
          <p:nvPr/>
        </p:nvSpPr>
        <p:spPr>
          <a:xfrm>
            <a:off x="7819697" y="3999185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B7E3D-0AED-EFB4-15AB-70216C3AB16B}"/>
              </a:ext>
            </a:extLst>
          </p:cNvPr>
          <p:cNvSpPr/>
          <p:nvPr/>
        </p:nvSpPr>
        <p:spPr>
          <a:xfrm>
            <a:off x="5985641" y="4742793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2B1782-61F3-B945-134D-D8C0CF6DDD1C}"/>
              </a:ext>
            </a:extLst>
          </p:cNvPr>
          <p:cNvSpPr/>
          <p:nvPr/>
        </p:nvSpPr>
        <p:spPr>
          <a:xfrm>
            <a:off x="5659820" y="3603734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F07FAB-2D39-8FC1-38DB-C83A839E63CA}"/>
              </a:ext>
            </a:extLst>
          </p:cNvPr>
          <p:cNvSpPr/>
          <p:nvPr/>
        </p:nvSpPr>
        <p:spPr>
          <a:xfrm>
            <a:off x="2984936" y="1671145"/>
            <a:ext cx="814548" cy="219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Colorado St.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4FE0C1-A661-FDE1-9C00-F4DC3E805A06}"/>
              </a:ext>
            </a:extLst>
          </p:cNvPr>
          <p:cNvSpPr/>
          <p:nvPr/>
        </p:nvSpPr>
        <p:spPr>
          <a:xfrm>
            <a:off x="4233695" y="1650125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8091A3-D6D2-98EE-16DC-D788FA3701E3}"/>
              </a:ext>
            </a:extLst>
          </p:cNvPr>
          <p:cNvSpPr/>
          <p:nvPr/>
        </p:nvSpPr>
        <p:spPr>
          <a:xfrm>
            <a:off x="2995446" y="1834057"/>
            <a:ext cx="819809" cy="178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659BD5-4340-A4CD-3400-B6A523E0E44D}"/>
              </a:ext>
            </a:extLst>
          </p:cNvPr>
          <p:cNvSpPr/>
          <p:nvPr/>
        </p:nvSpPr>
        <p:spPr>
          <a:xfrm>
            <a:off x="2984935" y="2280748"/>
            <a:ext cx="814548" cy="1931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New Mexico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1C6A87-A46C-1349-93D8-A25D9721DAA1}"/>
              </a:ext>
            </a:extLst>
          </p:cNvPr>
          <p:cNvSpPr/>
          <p:nvPr/>
        </p:nvSpPr>
        <p:spPr>
          <a:xfrm>
            <a:off x="2984934" y="2522487"/>
            <a:ext cx="725215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Memphis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A1D4E9-B41D-4564-8D00-3C3FAA238C46}"/>
              </a:ext>
            </a:extLst>
          </p:cNvPr>
          <p:cNvSpPr/>
          <p:nvPr/>
        </p:nvSpPr>
        <p:spPr>
          <a:xfrm>
            <a:off x="2948150" y="296918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F8FA4D-7922-1FD2-6C3B-308C5568ED11}"/>
              </a:ext>
            </a:extLst>
          </p:cNvPr>
          <p:cNvSpPr/>
          <p:nvPr/>
        </p:nvSpPr>
        <p:spPr>
          <a:xfrm>
            <a:off x="2984934" y="314260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7D5ADE-C5AA-FB1A-C238-CB028BBAF850}"/>
              </a:ext>
            </a:extLst>
          </p:cNvPr>
          <p:cNvSpPr/>
          <p:nvPr/>
        </p:nvSpPr>
        <p:spPr>
          <a:xfrm>
            <a:off x="2948150" y="355250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00D0CA-607D-3B04-B739-7D795CFF4181}"/>
              </a:ext>
            </a:extLst>
          </p:cNvPr>
          <p:cNvSpPr/>
          <p:nvPr/>
        </p:nvSpPr>
        <p:spPr>
          <a:xfrm>
            <a:off x="3492060" y="348419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F0B9C0-8179-D1DC-90EF-63965504B3BA}"/>
              </a:ext>
            </a:extLst>
          </p:cNvPr>
          <p:cNvSpPr/>
          <p:nvPr/>
        </p:nvSpPr>
        <p:spPr>
          <a:xfrm>
            <a:off x="3492060" y="263024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Memphis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121628-4B48-968D-EE43-47F827898B0C}"/>
              </a:ext>
            </a:extLst>
          </p:cNvPr>
          <p:cNvSpPr/>
          <p:nvPr/>
        </p:nvSpPr>
        <p:spPr>
          <a:xfrm>
            <a:off x="4018232" y="321615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Memphis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EA2FAE8-8101-2232-C8D1-8CC478671FB7}"/>
              </a:ext>
            </a:extLst>
          </p:cNvPr>
          <p:cNvSpPr/>
          <p:nvPr/>
        </p:nvSpPr>
        <p:spPr>
          <a:xfrm>
            <a:off x="2911363" y="390461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3B7A70C-5781-6630-C006-FA38DC58C8DB}"/>
              </a:ext>
            </a:extLst>
          </p:cNvPr>
          <p:cNvSpPr/>
          <p:nvPr/>
        </p:nvSpPr>
        <p:spPr>
          <a:xfrm>
            <a:off x="2911362" y="434079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Wichita St.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32575F2-89E2-3401-5B18-61C2F8537C7D}"/>
              </a:ext>
            </a:extLst>
          </p:cNvPr>
          <p:cNvSpPr/>
          <p:nvPr/>
        </p:nvSpPr>
        <p:spPr>
          <a:xfrm>
            <a:off x="3442134" y="400445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D354295-077F-06EF-D18F-FC3F1D78C559}"/>
              </a:ext>
            </a:extLst>
          </p:cNvPr>
          <p:cNvSpPr/>
          <p:nvPr/>
        </p:nvSpPr>
        <p:spPr>
          <a:xfrm>
            <a:off x="2911361" y="449847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Ole Miss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E38D5B-FBC3-0DD6-9795-32A894F6A4A9}"/>
              </a:ext>
            </a:extLst>
          </p:cNvPr>
          <p:cNvSpPr/>
          <p:nvPr/>
        </p:nvSpPr>
        <p:spPr>
          <a:xfrm>
            <a:off x="2932379" y="493465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Kansas St.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85EEE20-AA09-5423-BBE5-EE57017F292F}"/>
              </a:ext>
            </a:extLst>
          </p:cNvPr>
          <p:cNvSpPr/>
          <p:nvPr/>
        </p:nvSpPr>
        <p:spPr>
          <a:xfrm>
            <a:off x="3492060" y="484927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Ole Miss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F0F34B4-2474-7F76-05D2-7A6F608FD6F7}"/>
              </a:ext>
            </a:extLst>
          </p:cNvPr>
          <p:cNvSpPr/>
          <p:nvPr/>
        </p:nvSpPr>
        <p:spPr>
          <a:xfrm>
            <a:off x="4011000" y="429543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27D2E8C-936E-1A06-AF89-04961BCB349D}"/>
              </a:ext>
            </a:extLst>
          </p:cNvPr>
          <p:cNvSpPr/>
          <p:nvPr/>
        </p:nvSpPr>
        <p:spPr>
          <a:xfrm>
            <a:off x="2872932" y="517634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E87579-2A5E-D9EB-7816-D87F9A1E76FD}"/>
              </a:ext>
            </a:extLst>
          </p:cNvPr>
          <p:cNvSpPr/>
          <p:nvPr/>
        </p:nvSpPr>
        <p:spPr>
          <a:xfrm>
            <a:off x="2890340" y="562437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New Mexico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49B037E-4945-1318-58B5-664FF91D4A8F}"/>
              </a:ext>
            </a:extLst>
          </p:cNvPr>
          <p:cNvSpPr/>
          <p:nvPr/>
        </p:nvSpPr>
        <p:spPr>
          <a:xfrm>
            <a:off x="2872932" y="578075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Notre Dame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1578F28-A487-484B-97DD-CF7622871100}"/>
              </a:ext>
            </a:extLst>
          </p:cNvPr>
          <p:cNvSpPr/>
          <p:nvPr/>
        </p:nvSpPr>
        <p:spPr>
          <a:xfrm>
            <a:off x="2948149" y="621298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D91A58-FF6E-4B8D-0803-904FCF83B8B8}"/>
              </a:ext>
            </a:extLst>
          </p:cNvPr>
          <p:cNvSpPr/>
          <p:nvPr/>
        </p:nvSpPr>
        <p:spPr>
          <a:xfrm>
            <a:off x="3426368" y="531564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New Mexico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C742990-3E39-F65E-A35A-35BA2D24C0FD}"/>
              </a:ext>
            </a:extLst>
          </p:cNvPr>
          <p:cNvSpPr/>
          <p:nvPr/>
        </p:nvSpPr>
        <p:spPr>
          <a:xfrm>
            <a:off x="3528847" y="614996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FB9C8D0-5C3D-CB3A-C43D-67A1484DFD38}"/>
              </a:ext>
            </a:extLst>
          </p:cNvPr>
          <p:cNvSpPr/>
          <p:nvPr/>
        </p:nvSpPr>
        <p:spPr>
          <a:xfrm>
            <a:off x="4018232" y="588201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E8FC612-3B1F-F78D-E52A-344F4A6709CD}"/>
              </a:ext>
            </a:extLst>
          </p:cNvPr>
          <p:cNvSpPr/>
          <p:nvPr/>
        </p:nvSpPr>
        <p:spPr>
          <a:xfrm>
            <a:off x="4715693" y="516001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438F8EC-69BC-254F-DF40-26BF8CD69658}"/>
              </a:ext>
            </a:extLst>
          </p:cNvPr>
          <p:cNvSpPr/>
          <p:nvPr/>
        </p:nvSpPr>
        <p:spPr>
          <a:xfrm>
            <a:off x="8471339" y="1227093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945D684-CAAE-DD37-B8BC-EFAD8B17D36E}"/>
              </a:ext>
            </a:extLst>
          </p:cNvPr>
          <p:cNvSpPr/>
          <p:nvPr/>
        </p:nvSpPr>
        <p:spPr>
          <a:xfrm>
            <a:off x="7819697" y="1345334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DFFFC9C-A947-CBA2-81B1-B866AB8DEF16}"/>
              </a:ext>
            </a:extLst>
          </p:cNvPr>
          <p:cNvSpPr/>
          <p:nvPr/>
        </p:nvSpPr>
        <p:spPr>
          <a:xfrm>
            <a:off x="8225331" y="1692165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7C5E262-534A-ED25-820B-FA5C4CDA7EA5}"/>
              </a:ext>
            </a:extLst>
          </p:cNvPr>
          <p:cNvSpPr/>
          <p:nvPr/>
        </p:nvSpPr>
        <p:spPr>
          <a:xfrm>
            <a:off x="8288394" y="1834057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VCU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1A0EE45-7ADC-8317-33B2-C5605C318A9F}"/>
              </a:ext>
            </a:extLst>
          </p:cNvPr>
          <p:cNvSpPr/>
          <p:nvPr/>
        </p:nvSpPr>
        <p:spPr>
          <a:xfrm>
            <a:off x="8288393" y="2267609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9D091E-4739-66CD-3254-56069D9D0C43}"/>
              </a:ext>
            </a:extLst>
          </p:cNvPr>
          <p:cNvSpPr/>
          <p:nvPr/>
        </p:nvSpPr>
        <p:spPr>
          <a:xfrm>
            <a:off x="7716565" y="2188781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71EECD8-9126-0898-3069-D97AA23662F5}"/>
              </a:ext>
            </a:extLst>
          </p:cNvPr>
          <p:cNvSpPr/>
          <p:nvPr/>
        </p:nvSpPr>
        <p:spPr>
          <a:xfrm>
            <a:off x="7050143" y="1675095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0E623D1-9355-EA0B-2371-E8F6C4E3AF9D}"/>
              </a:ext>
            </a:extLst>
          </p:cNvPr>
          <p:cNvSpPr/>
          <p:nvPr/>
        </p:nvSpPr>
        <p:spPr>
          <a:xfrm>
            <a:off x="8225331" y="2526434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UCLA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E5FFD12-8ACA-1388-FAA2-AA21F379515D}"/>
              </a:ext>
            </a:extLst>
          </p:cNvPr>
          <p:cNvSpPr/>
          <p:nvPr/>
        </p:nvSpPr>
        <p:spPr>
          <a:xfrm>
            <a:off x="8246353" y="3007303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9BC2628-4966-12CE-427D-CBC58144AD48}"/>
              </a:ext>
            </a:extLst>
          </p:cNvPr>
          <p:cNvSpPr/>
          <p:nvPr/>
        </p:nvSpPr>
        <p:spPr>
          <a:xfrm>
            <a:off x="7636752" y="2636770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0A01318-BD1F-7BA6-87A8-3FB8EEEE2A1D}"/>
              </a:ext>
            </a:extLst>
          </p:cNvPr>
          <p:cNvSpPr/>
          <p:nvPr/>
        </p:nvSpPr>
        <p:spPr>
          <a:xfrm>
            <a:off x="8288392" y="3557752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Georgetown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C578A77-708B-3EBD-916C-3EEDFE536C5C}"/>
              </a:ext>
            </a:extLst>
          </p:cNvPr>
          <p:cNvSpPr/>
          <p:nvPr/>
        </p:nvSpPr>
        <p:spPr>
          <a:xfrm>
            <a:off x="8262118" y="3132711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San Diego State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2CBB338-F37F-DC7D-B6EA-4466EC2142DA}"/>
              </a:ext>
            </a:extLst>
          </p:cNvPr>
          <p:cNvSpPr/>
          <p:nvPr/>
        </p:nvSpPr>
        <p:spPr>
          <a:xfrm>
            <a:off x="7665325" y="3471046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Georgetown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C1B5F26-E50D-DF02-622A-E9C8C66DF4F8}"/>
              </a:ext>
            </a:extLst>
          </p:cNvPr>
          <p:cNvSpPr/>
          <p:nvPr/>
        </p:nvSpPr>
        <p:spPr>
          <a:xfrm>
            <a:off x="7050142" y="3218790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93A6447-FE06-DCF8-DF15-86146D100C58}"/>
              </a:ext>
            </a:extLst>
          </p:cNvPr>
          <p:cNvSpPr/>
          <p:nvPr/>
        </p:nvSpPr>
        <p:spPr>
          <a:xfrm>
            <a:off x="6413120" y="2209802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FD7001E-EF5C-7A6C-98B5-ED5628A0F785}"/>
              </a:ext>
            </a:extLst>
          </p:cNvPr>
          <p:cNvSpPr/>
          <p:nvPr/>
        </p:nvSpPr>
        <p:spPr>
          <a:xfrm>
            <a:off x="8405318" y="6209680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443143C-5548-6206-A58F-691D777552F0}"/>
              </a:ext>
            </a:extLst>
          </p:cNvPr>
          <p:cNvSpPr/>
          <p:nvPr/>
        </p:nvSpPr>
        <p:spPr>
          <a:xfrm>
            <a:off x="8405318" y="5785477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Illinois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9F2AD97-4CB2-A5F0-A266-D8FEF4B52AA0}"/>
              </a:ext>
            </a:extLst>
          </p:cNvPr>
          <p:cNvSpPr/>
          <p:nvPr/>
        </p:nvSpPr>
        <p:spPr>
          <a:xfrm>
            <a:off x="7819697" y="6130852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8AB8959-F156-2A1E-CC83-BAA5DF669CF5}"/>
              </a:ext>
            </a:extLst>
          </p:cNvPr>
          <p:cNvSpPr/>
          <p:nvPr/>
        </p:nvSpPr>
        <p:spPr>
          <a:xfrm>
            <a:off x="8429297" y="5176345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Bucknell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23B679D-833B-A6DC-9A7C-E48DF153A0ED}"/>
              </a:ext>
            </a:extLst>
          </p:cNvPr>
          <p:cNvSpPr/>
          <p:nvPr/>
        </p:nvSpPr>
        <p:spPr>
          <a:xfrm>
            <a:off x="8440788" y="5673656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Marquette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A4B2642-CD03-3E54-4365-6C01D7AB9012}"/>
              </a:ext>
            </a:extLst>
          </p:cNvPr>
          <p:cNvSpPr/>
          <p:nvPr/>
        </p:nvSpPr>
        <p:spPr>
          <a:xfrm>
            <a:off x="7799987" y="5314023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Marquette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4B41571-D8DA-C27C-E309-4DC9A3728E30}"/>
              </a:ext>
            </a:extLst>
          </p:cNvPr>
          <p:cNvSpPr/>
          <p:nvPr/>
        </p:nvSpPr>
        <p:spPr>
          <a:xfrm>
            <a:off x="7210097" y="5859581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Miami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F3A5DD3-6723-D13E-9958-8371AFFB8D6A}"/>
              </a:ext>
            </a:extLst>
          </p:cNvPr>
          <p:cNvSpPr/>
          <p:nvPr/>
        </p:nvSpPr>
        <p:spPr>
          <a:xfrm>
            <a:off x="8371498" y="4961993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919B4B3-75F8-F940-AC2C-FC0BB97438AB}"/>
              </a:ext>
            </a:extLst>
          </p:cNvPr>
          <p:cNvSpPr/>
          <p:nvPr/>
        </p:nvSpPr>
        <p:spPr>
          <a:xfrm>
            <a:off x="8413536" y="4521133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UNLV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A9D2212-1E0E-2ACE-4634-B860151BEBFD}"/>
              </a:ext>
            </a:extLst>
          </p:cNvPr>
          <p:cNvSpPr/>
          <p:nvPr/>
        </p:nvSpPr>
        <p:spPr>
          <a:xfrm>
            <a:off x="7773053" y="4851864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38FCB00-4102-C587-57E0-67E69DB4B0DE}"/>
              </a:ext>
            </a:extLst>
          </p:cNvPr>
          <p:cNvSpPr/>
          <p:nvPr/>
        </p:nvSpPr>
        <p:spPr>
          <a:xfrm>
            <a:off x="8067673" y="4366633"/>
            <a:ext cx="1088481" cy="1236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North Carolina St.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D37DD42-9FD5-EDF6-1DB0-886D577D6A4B}"/>
              </a:ext>
            </a:extLst>
          </p:cNvPr>
          <p:cNvSpPr/>
          <p:nvPr/>
        </p:nvSpPr>
        <p:spPr>
          <a:xfrm>
            <a:off x="5254763" y="242306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4-41 RIGHT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6DBCCB9-FDE8-4E3C-4738-BCE1BFA21461}"/>
              </a:ext>
            </a:extLst>
          </p:cNvPr>
          <p:cNvSpPr/>
          <p:nvPr/>
        </p:nvSpPr>
        <p:spPr>
          <a:xfrm>
            <a:off x="5699397" y="3552499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5B2AB3A-56E2-FE2E-0F43-6C753D4B47A2}"/>
              </a:ext>
            </a:extLst>
          </p:cNvPr>
          <p:cNvSpPr/>
          <p:nvPr/>
        </p:nvSpPr>
        <p:spPr>
          <a:xfrm>
            <a:off x="5802696" y="4768123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61EFDAE-92CF-B6DB-A838-6E7CCCE1AD1D}"/>
              </a:ext>
            </a:extLst>
          </p:cNvPr>
          <p:cNvSpPr/>
          <p:nvPr/>
        </p:nvSpPr>
        <p:spPr>
          <a:xfrm>
            <a:off x="7210097" y="4311875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D70B056-C069-7616-00C5-1D197D35FA63}"/>
              </a:ext>
            </a:extLst>
          </p:cNvPr>
          <p:cNvSpPr/>
          <p:nvPr/>
        </p:nvSpPr>
        <p:spPr>
          <a:xfrm>
            <a:off x="6498676" y="5213400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38BDCC4-DB4A-D4F3-D846-8C4CE5D4A767}"/>
              </a:ext>
            </a:extLst>
          </p:cNvPr>
          <p:cNvSpPr/>
          <p:nvPr/>
        </p:nvSpPr>
        <p:spPr>
          <a:xfrm>
            <a:off x="3576146" y="2181632"/>
            <a:ext cx="814548" cy="1931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New Mexico</a:t>
            </a:r>
          </a:p>
        </p:txBody>
      </p:sp>
    </p:spTree>
    <p:extLst>
      <p:ext uri="{BB962C8B-B14F-4D97-AF65-F5344CB8AC3E}">
        <p14:creationId xmlns:p14="http://schemas.microsoft.com/office/powerpoint/2010/main" val="33832110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Printable March Madness bracket for the 2018 NCAA Tournament | NCAA.com">
            <a:extLst>
              <a:ext uri="{FF2B5EF4-FFF2-40B4-BE49-F238E27FC236}">
                <a16:creationId xmlns:a16="http://schemas.microsoft.com/office/drawing/2014/main" id="{A247BF5E-7751-6633-B0F4-BB657688F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3" y="0"/>
            <a:ext cx="89344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B63C15C-75FE-AFB6-298D-776D49D3FB6D}"/>
              </a:ext>
            </a:extLst>
          </p:cNvPr>
          <p:cNvSpPr/>
          <p:nvPr/>
        </p:nvSpPr>
        <p:spPr>
          <a:xfrm>
            <a:off x="5281243" y="0"/>
            <a:ext cx="1629513" cy="49790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6-36 RIGHT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BC76C6-ED19-1E94-002A-E57FB416C2DE}"/>
              </a:ext>
            </a:extLst>
          </p:cNvPr>
          <p:cNvSpPr/>
          <p:nvPr/>
        </p:nvSpPr>
        <p:spPr>
          <a:xfrm>
            <a:off x="8318724" y="656564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0AD4F3-1AB7-B10D-F678-8E2EE562DA3F}"/>
              </a:ext>
            </a:extLst>
          </p:cNvPr>
          <p:cNvSpPr/>
          <p:nvPr/>
        </p:nvSpPr>
        <p:spPr>
          <a:xfrm>
            <a:off x="7683259" y="639238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76C150-4AFE-088B-C381-9C141EA6170F}"/>
              </a:ext>
            </a:extLst>
          </p:cNvPr>
          <p:cNvSpPr/>
          <p:nvPr/>
        </p:nvSpPr>
        <p:spPr>
          <a:xfrm>
            <a:off x="7126210" y="607292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AD7F98-0ACC-3902-3665-A1BDC7B14E81}"/>
              </a:ext>
            </a:extLst>
          </p:cNvPr>
          <p:cNvSpPr/>
          <p:nvPr/>
        </p:nvSpPr>
        <p:spPr>
          <a:xfrm>
            <a:off x="6569161" y="543402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462667-8B3B-55A4-7648-9A04129CDFFE}"/>
              </a:ext>
            </a:extLst>
          </p:cNvPr>
          <p:cNvSpPr/>
          <p:nvPr/>
        </p:nvSpPr>
        <p:spPr>
          <a:xfrm>
            <a:off x="6448297" y="395749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4E9B50-569E-989F-719C-F75B6A1ED6DB}"/>
              </a:ext>
            </a:extLst>
          </p:cNvPr>
          <p:cNvSpPr/>
          <p:nvPr/>
        </p:nvSpPr>
        <p:spPr>
          <a:xfrm>
            <a:off x="5538950" y="396212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128818-67CB-4847-3181-29D75789A371}"/>
              </a:ext>
            </a:extLst>
          </p:cNvPr>
          <p:cNvSpPr/>
          <p:nvPr/>
        </p:nvSpPr>
        <p:spPr>
          <a:xfrm>
            <a:off x="4724194" y="396675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4ADFE-5132-7581-5ADC-9E52181C61BD}"/>
              </a:ext>
            </a:extLst>
          </p:cNvPr>
          <p:cNvSpPr/>
          <p:nvPr/>
        </p:nvSpPr>
        <p:spPr>
          <a:xfrm>
            <a:off x="2858608" y="136543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4A785D-8801-8EF1-84B7-BC80B4EE0DD0}"/>
              </a:ext>
            </a:extLst>
          </p:cNvPr>
          <p:cNvSpPr/>
          <p:nvPr/>
        </p:nvSpPr>
        <p:spPr>
          <a:xfrm>
            <a:off x="3447186" y="153262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BF0D41-F64B-B9E3-7422-60BD518B8ABD}"/>
              </a:ext>
            </a:extLst>
          </p:cNvPr>
          <p:cNvSpPr/>
          <p:nvPr/>
        </p:nvSpPr>
        <p:spPr>
          <a:xfrm>
            <a:off x="3972705" y="185165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5C03A7-A3F1-7545-7741-364BB375DA94}"/>
              </a:ext>
            </a:extLst>
          </p:cNvPr>
          <p:cNvSpPr/>
          <p:nvPr/>
        </p:nvSpPr>
        <p:spPr>
          <a:xfrm>
            <a:off x="4561283" y="254556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3CB595-007F-CDF2-2438-22320BA969EA}"/>
              </a:ext>
            </a:extLst>
          </p:cNvPr>
          <p:cNvSpPr/>
          <p:nvPr/>
        </p:nvSpPr>
        <p:spPr>
          <a:xfrm>
            <a:off x="4004234" y="342900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Texas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32C809-F325-9ED8-2B0C-FCE61BFC33E4}"/>
              </a:ext>
            </a:extLst>
          </p:cNvPr>
          <p:cNvSpPr/>
          <p:nvPr/>
        </p:nvSpPr>
        <p:spPr>
          <a:xfrm>
            <a:off x="4156634" y="358140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76664C-FC33-D9CE-6AAD-2309F7BAA6A7}"/>
              </a:ext>
            </a:extLst>
          </p:cNvPr>
          <p:cNvSpPr/>
          <p:nvPr/>
        </p:nvSpPr>
        <p:spPr>
          <a:xfrm>
            <a:off x="3415655" y="374346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Texas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F951D7-5A4A-7A09-F56F-C0A3016B5CFA}"/>
              </a:ext>
            </a:extLst>
          </p:cNvPr>
          <p:cNvSpPr/>
          <p:nvPr/>
        </p:nvSpPr>
        <p:spPr>
          <a:xfrm>
            <a:off x="2858607" y="335591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Texas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135296-3105-197B-9E63-74B553BCCA85}"/>
              </a:ext>
            </a:extLst>
          </p:cNvPr>
          <p:cNvSpPr/>
          <p:nvPr/>
        </p:nvSpPr>
        <p:spPr>
          <a:xfrm>
            <a:off x="2853552" y="592676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E3C962-BCBB-9B10-4F86-49AFD69C7951}"/>
              </a:ext>
            </a:extLst>
          </p:cNvPr>
          <p:cNvSpPr/>
          <p:nvPr/>
        </p:nvSpPr>
        <p:spPr>
          <a:xfrm>
            <a:off x="3489283" y="555833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3015FD-9E2F-8D81-25D9-55521165267B}"/>
              </a:ext>
            </a:extLst>
          </p:cNvPr>
          <p:cNvSpPr/>
          <p:nvPr/>
        </p:nvSpPr>
        <p:spPr>
          <a:xfrm>
            <a:off x="4054615" y="610475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42DF47-708B-3E87-46AC-589649406F50}"/>
              </a:ext>
            </a:extLst>
          </p:cNvPr>
          <p:cNvSpPr/>
          <p:nvPr/>
        </p:nvSpPr>
        <p:spPr>
          <a:xfrm>
            <a:off x="4656017" y="543051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404AA9-4904-8C9C-0860-DCC600EC65D5}"/>
              </a:ext>
            </a:extLst>
          </p:cNvPr>
          <p:cNvSpPr/>
          <p:nvPr/>
        </p:nvSpPr>
        <p:spPr>
          <a:xfrm>
            <a:off x="2853551" y="387484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Cincinnati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97BCBA-9F2B-0441-4D6A-931C491AA471}"/>
              </a:ext>
            </a:extLst>
          </p:cNvPr>
          <p:cNvSpPr/>
          <p:nvPr/>
        </p:nvSpPr>
        <p:spPr>
          <a:xfrm>
            <a:off x="8318724" y="269173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FAF269B-B899-3796-853F-3BFD3A356E9F}"/>
              </a:ext>
            </a:extLst>
          </p:cNvPr>
          <p:cNvSpPr/>
          <p:nvPr/>
        </p:nvSpPr>
        <p:spPr>
          <a:xfrm>
            <a:off x="7719549" y="288626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Florida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5252AE-1298-8366-0DA2-666287CDC142}"/>
              </a:ext>
            </a:extLst>
          </p:cNvPr>
          <p:cNvSpPr/>
          <p:nvPr/>
        </p:nvSpPr>
        <p:spPr>
          <a:xfrm>
            <a:off x="7105201" y="337625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Florida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D0CB88-C522-36F7-E7BC-6D67240159AE}"/>
              </a:ext>
            </a:extLst>
          </p:cNvPr>
          <p:cNvSpPr/>
          <p:nvPr/>
        </p:nvSpPr>
        <p:spPr>
          <a:xfrm>
            <a:off x="6569161" y="252180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Florida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1C611B8-4E7B-2EBF-5CBE-233F3E1C1730}"/>
              </a:ext>
            </a:extLst>
          </p:cNvPr>
          <p:cNvSpPr/>
          <p:nvPr/>
        </p:nvSpPr>
        <p:spPr>
          <a:xfrm>
            <a:off x="2853550" y="187267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 St.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072DAA-76D9-1E19-F0F6-8DD0F89C3AB4}"/>
              </a:ext>
            </a:extLst>
          </p:cNvPr>
          <p:cNvSpPr/>
          <p:nvPr/>
        </p:nvSpPr>
        <p:spPr>
          <a:xfrm>
            <a:off x="8329234" y="406318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CA28D4-7979-B430-7A37-33600FACA34C}"/>
              </a:ext>
            </a:extLst>
          </p:cNvPr>
          <p:cNvSpPr/>
          <p:nvPr/>
        </p:nvSpPr>
        <p:spPr>
          <a:xfrm>
            <a:off x="7662245" y="42166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48DF113-B956-6A64-4945-C07F158AEEDD}"/>
              </a:ext>
            </a:extLst>
          </p:cNvPr>
          <p:cNvSpPr/>
          <p:nvPr/>
        </p:nvSpPr>
        <p:spPr>
          <a:xfrm>
            <a:off x="7162500" y="45661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5E61931-F8E9-8D8D-F213-8FF6E1AD5F3C}"/>
              </a:ext>
            </a:extLst>
          </p:cNvPr>
          <p:cNvSpPr/>
          <p:nvPr/>
        </p:nvSpPr>
        <p:spPr>
          <a:xfrm>
            <a:off x="8263954" y="540657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3BFCCB7-FB95-2E92-816F-543C9BB52D61}"/>
              </a:ext>
            </a:extLst>
          </p:cNvPr>
          <p:cNvSpPr/>
          <p:nvPr/>
        </p:nvSpPr>
        <p:spPr>
          <a:xfrm>
            <a:off x="8329234" y="540082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7096D5-7FD4-4B80-9282-E163248D21E0}"/>
              </a:ext>
            </a:extLst>
          </p:cNvPr>
          <p:cNvSpPr/>
          <p:nvPr/>
        </p:nvSpPr>
        <p:spPr>
          <a:xfrm>
            <a:off x="7719549" y="557411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1C4125-C6EB-DC86-B757-EE3FB34E03D4}"/>
              </a:ext>
            </a:extLst>
          </p:cNvPr>
          <p:cNvSpPr/>
          <p:nvPr/>
        </p:nvSpPr>
        <p:spPr>
          <a:xfrm>
            <a:off x="2853549" y="318873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B27C24A-CCF8-C792-EAF7-4762B4506920}"/>
              </a:ext>
            </a:extLst>
          </p:cNvPr>
          <p:cNvSpPr/>
          <p:nvPr/>
        </p:nvSpPr>
        <p:spPr>
          <a:xfrm>
            <a:off x="3541920" y="290039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Tennessee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FEBC51B-67F5-002B-CA2F-B753D1CDBC10}"/>
              </a:ext>
            </a:extLst>
          </p:cNvPr>
          <p:cNvSpPr/>
          <p:nvPr/>
        </p:nvSpPr>
        <p:spPr>
          <a:xfrm>
            <a:off x="8318723" y="136739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CAAD55-630F-1617-5161-E16CE7E12207}"/>
              </a:ext>
            </a:extLst>
          </p:cNvPr>
          <p:cNvSpPr/>
          <p:nvPr/>
        </p:nvSpPr>
        <p:spPr>
          <a:xfrm>
            <a:off x="7706905" y="15202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B18590-2CB1-1679-EF61-EA0083819EAB}"/>
              </a:ext>
            </a:extLst>
          </p:cNvPr>
          <p:cNvSpPr/>
          <p:nvPr/>
        </p:nvSpPr>
        <p:spPr>
          <a:xfrm>
            <a:off x="7105196" y="18609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337D90C-8E05-CBC0-5F07-30D44DE40131}"/>
              </a:ext>
            </a:extLst>
          </p:cNvPr>
          <p:cNvSpPr/>
          <p:nvPr/>
        </p:nvSpPr>
        <p:spPr>
          <a:xfrm>
            <a:off x="2853548" y="606891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Providence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FD30115-DE50-5F9C-AA91-4B3C0C0C130B}"/>
              </a:ext>
            </a:extLst>
          </p:cNvPr>
          <p:cNvSpPr/>
          <p:nvPr/>
        </p:nvSpPr>
        <p:spPr>
          <a:xfrm>
            <a:off x="3599585" y="64300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Providence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E50785A-5E3A-4068-AD24-CA142832275B}"/>
              </a:ext>
            </a:extLst>
          </p:cNvPr>
          <p:cNvSpPr/>
          <p:nvPr/>
        </p:nvSpPr>
        <p:spPr>
          <a:xfrm>
            <a:off x="2858607" y="204648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9DC91A7-61A1-BD58-9B5C-0A123DBFB543}"/>
              </a:ext>
            </a:extLst>
          </p:cNvPr>
          <p:cNvSpPr/>
          <p:nvPr/>
        </p:nvSpPr>
        <p:spPr>
          <a:xfrm>
            <a:off x="3497566" y="237830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EF43A1F-060D-3C32-D2EF-81E643D538A4}"/>
              </a:ext>
            </a:extLst>
          </p:cNvPr>
          <p:cNvSpPr/>
          <p:nvPr/>
        </p:nvSpPr>
        <p:spPr>
          <a:xfrm>
            <a:off x="8305812" y="471596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Clemson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73C2C9D-696A-2B20-B9EB-B5B58EB56D99}"/>
              </a:ext>
            </a:extLst>
          </p:cNvPr>
          <p:cNvSpPr/>
          <p:nvPr/>
        </p:nvSpPr>
        <p:spPr>
          <a:xfrm>
            <a:off x="7730263" y="505739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Clemson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9EF2FAE-740D-A17D-1D5A-8FA43CE0131A}"/>
              </a:ext>
            </a:extLst>
          </p:cNvPr>
          <p:cNvSpPr/>
          <p:nvPr/>
        </p:nvSpPr>
        <p:spPr>
          <a:xfrm>
            <a:off x="8329234" y="188339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Alabama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25F3744-48F8-79B8-8066-3D3FA89E873E}"/>
              </a:ext>
            </a:extLst>
          </p:cNvPr>
          <p:cNvSpPr/>
          <p:nvPr/>
        </p:nvSpPr>
        <p:spPr>
          <a:xfrm>
            <a:off x="8329438" y="606532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Oklahoma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6A90BD9-6EAB-A63C-8BD3-DB3EE0C34AAA}"/>
              </a:ext>
            </a:extLst>
          </p:cNvPr>
          <p:cNvSpPr/>
          <p:nvPr/>
        </p:nvSpPr>
        <p:spPr>
          <a:xfrm>
            <a:off x="8329234" y="32013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Tech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353FD1E-91FB-8026-02AD-003D33C9F02F}"/>
              </a:ext>
            </a:extLst>
          </p:cNvPr>
          <p:cNvSpPr/>
          <p:nvPr/>
        </p:nvSpPr>
        <p:spPr>
          <a:xfrm>
            <a:off x="8318928" y="385889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F7A1D9B-E19E-97D6-FF86-828BDA1B13DD}"/>
              </a:ext>
            </a:extLst>
          </p:cNvPr>
          <p:cNvSpPr/>
          <p:nvPr/>
        </p:nvSpPr>
        <p:spPr>
          <a:xfrm>
            <a:off x="7730262" y="369621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5FF6765-7872-1C28-86EB-A8818C423B70}"/>
              </a:ext>
            </a:extLst>
          </p:cNvPr>
          <p:cNvSpPr/>
          <p:nvPr/>
        </p:nvSpPr>
        <p:spPr>
          <a:xfrm>
            <a:off x="8356116" y="338659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F8D4FD-CF47-84DF-370D-31EA3F8B8C9C}"/>
              </a:ext>
            </a:extLst>
          </p:cNvPr>
          <p:cNvSpPr/>
          <p:nvPr/>
        </p:nvSpPr>
        <p:spPr>
          <a:xfrm>
            <a:off x="2853396" y="47123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67B9B42-9BA6-DB12-94C3-1D536FA3FB22}"/>
              </a:ext>
            </a:extLst>
          </p:cNvPr>
          <p:cNvSpPr/>
          <p:nvPr/>
        </p:nvSpPr>
        <p:spPr>
          <a:xfrm>
            <a:off x="3447186" y="50851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Ohio St.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5F39BBE-6FBA-7156-F2E2-E920A8B42562}"/>
              </a:ext>
            </a:extLst>
          </p:cNvPr>
          <p:cNvSpPr/>
          <p:nvPr/>
        </p:nvSpPr>
        <p:spPr>
          <a:xfrm>
            <a:off x="4014744" y="456402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Ohio St.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974B2C-79A3-B9B0-74A0-A3D47DF5B111}"/>
              </a:ext>
            </a:extLst>
          </p:cNvPr>
          <p:cNvSpPr/>
          <p:nvPr/>
        </p:nvSpPr>
        <p:spPr>
          <a:xfrm>
            <a:off x="2870113" y="457036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Missouri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E8F3DE2-922C-3B4E-F0AD-F5EDB5314B74}"/>
              </a:ext>
            </a:extLst>
          </p:cNvPr>
          <p:cNvSpPr/>
          <p:nvPr/>
        </p:nvSpPr>
        <p:spPr>
          <a:xfrm>
            <a:off x="3484385" y="420769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Missouri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1DA9C11-FCC1-018B-05C4-AB0E996464C6}"/>
              </a:ext>
            </a:extLst>
          </p:cNvPr>
          <p:cNvSpPr/>
          <p:nvPr/>
        </p:nvSpPr>
        <p:spPr>
          <a:xfrm>
            <a:off x="8305811" y="456402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Seton Hall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19E467-CC8A-2078-1F60-A5D3B7795211}"/>
              </a:ext>
            </a:extLst>
          </p:cNvPr>
          <p:cNvSpPr/>
          <p:nvPr/>
        </p:nvSpPr>
        <p:spPr>
          <a:xfrm>
            <a:off x="2848096" y="27322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Miami(Fla.)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F6428FA-28E2-DDEE-C9C4-98F5CACC49BD}"/>
              </a:ext>
            </a:extLst>
          </p:cNvPr>
          <p:cNvSpPr/>
          <p:nvPr/>
        </p:nvSpPr>
        <p:spPr>
          <a:xfrm>
            <a:off x="2837780" y="40774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192812B-9D2E-4F78-A780-07CC4D73FDE3}"/>
              </a:ext>
            </a:extLst>
          </p:cNvPr>
          <p:cNvSpPr/>
          <p:nvPr/>
        </p:nvSpPr>
        <p:spPr>
          <a:xfrm>
            <a:off x="2910932" y="541438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San Diego St.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8A94927-B13C-E35C-91BC-75B290D14D4E}"/>
              </a:ext>
            </a:extLst>
          </p:cNvPr>
          <p:cNvSpPr/>
          <p:nvPr/>
        </p:nvSpPr>
        <p:spPr>
          <a:xfrm>
            <a:off x="2940517" y="658419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9CAA958-2AE0-0FBC-37CE-EAE319C556FE}"/>
              </a:ext>
            </a:extLst>
          </p:cNvPr>
          <p:cNvSpPr/>
          <p:nvPr/>
        </p:nvSpPr>
        <p:spPr>
          <a:xfrm>
            <a:off x="2824857" y="522340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065EC28-7234-2C03-7988-A5368E887ACC}"/>
              </a:ext>
            </a:extLst>
          </p:cNvPr>
          <p:cNvSpPr/>
          <p:nvPr/>
        </p:nvSpPr>
        <p:spPr>
          <a:xfrm>
            <a:off x="8318722" y="590405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20480" name="Rectangle 20479">
            <a:extLst>
              <a:ext uri="{FF2B5EF4-FFF2-40B4-BE49-F238E27FC236}">
                <a16:creationId xmlns:a16="http://schemas.microsoft.com/office/drawing/2014/main" id="{98A650CF-E953-8043-718C-B0F807BF3C9F}"/>
              </a:ext>
            </a:extLst>
          </p:cNvPr>
          <p:cNvSpPr/>
          <p:nvPr/>
        </p:nvSpPr>
        <p:spPr>
          <a:xfrm>
            <a:off x="8331226" y="522340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Auburn</a:t>
            </a:r>
          </a:p>
        </p:txBody>
      </p:sp>
      <p:sp>
        <p:nvSpPr>
          <p:cNvPr id="20481" name="Rectangle 20480">
            <a:extLst>
              <a:ext uri="{FF2B5EF4-FFF2-40B4-BE49-F238E27FC236}">
                <a16:creationId xmlns:a16="http://schemas.microsoft.com/office/drawing/2014/main" id="{C78FFD81-A1F4-DF44-50B2-38F44306D0A7}"/>
              </a:ext>
            </a:extLst>
          </p:cNvPr>
          <p:cNvSpPr/>
          <p:nvPr/>
        </p:nvSpPr>
        <p:spPr>
          <a:xfrm>
            <a:off x="8356115" y="25601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Marshall</a:t>
            </a:r>
          </a:p>
        </p:txBody>
      </p:sp>
      <p:sp>
        <p:nvSpPr>
          <p:cNvPr id="20483" name="Rectangle 20482">
            <a:extLst>
              <a:ext uri="{FF2B5EF4-FFF2-40B4-BE49-F238E27FC236}">
                <a16:creationId xmlns:a16="http://schemas.microsoft.com/office/drawing/2014/main" id="{59BBA5F2-D6A5-3E34-AA72-E23A46EF9028}"/>
              </a:ext>
            </a:extLst>
          </p:cNvPr>
          <p:cNvSpPr/>
          <p:nvPr/>
        </p:nvSpPr>
        <p:spPr>
          <a:xfrm>
            <a:off x="7672715" y="238558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Marshall</a:t>
            </a:r>
          </a:p>
        </p:txBody>
      </p:sp>
      <p:sp>
        <p:nvSpPr>
          <p:cNvPr id="20484" name="Rectangle 20483">
            <a:extLst>
              <a:ext uri="{FF2B5EF4-FFF2-40B4-BE49-F238E27FC236}">
                <a16:creationId xmlns:a16="http://schemas.microsoft.com/office/drawing/2014/main" id="{4CD439D8-53D1-C9C6-3E10-49A9006227CE}"/>
              </a:ext>
            </a:extLst>
          </p:cNvPr>
          <p:cNvSpPr/>
          <p:nvPr/>
        </p:nvSpPr>
        <p:spPr>
          <a:xfrm>
            <a:off x="8287520" y="205063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20485" name="Rectangle 20484">
            <a:extLst>
              <a:ext uri="{FF2B5EF4-FFF2-40B4-BE49-F238E27FC236}">
                <a16:creationId xmlns:a16="http://schemas.microsoft.com/office/drawing/2014/main" id="{C0ED60C2-F173-0685-49F6-158C919412F5}"/>
              </a:ext>
            </a:extLst>
          </p:cNvPr>
          <p:cNvSpPr/>
          <p:nvPr/>
        </p:nvSpPr>
        <p:spPr>
          <a:xfrm>
            <a:off x="2858607" y="254125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Arizona</a:t>
            </a:r>
          </a:p>
        </p:txBody>
      </p:sp>
    </p:spTree>
    <p:extLst>
      <p:ext uri="{BB962C8B-B14F-4D97-AF65-F5344CB8AC3E}">
        <p14:creationId xmlns:p14="http://schemas.microsoft.com/office/powerpoint/2010/main" val="569283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March Madness 2019 bracket: Printable NCAA Tournament bracket | Sporting  News">
            <a:extLst>
              <a:ext uri="{FF2B5EF4-FFF2-40B4-BE49-F238E27FC236}">
                <a16:creationId xmlns:a16="http://schemas.microsoft.com/office/drawing/2014/main" id="{AD7562F7-0521-B56E-3123-A3CE0B35C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25" y="0"/>
            <a:ext cx="90995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2027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March Madness 2019 bracket: Printable NCAA Tournament bracket | Sporting  News">
            <a:extLst>
              <a:ext uri="{FF2B5EF4-FFF2-40B4-BE49-F238E27FC236}">
                <a16:creationId xmlns:a16="http://schemas.microsoft.com/office/drawing/2014/main" id="{1B0F11C9-BCDE-6F1D-A307-8CAC72526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25" y="0"/>
            <a:ext cx="90995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3213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March Madness 2019 bracket: Printable NCAA Tournament bracket | Sporting  News">
            <a:extLst>
              <a:ext uri="{FF2B5EF4-FFF2-40B4-BE49-F238E27FC236}">
                <a16:creationId xmlns:a16="http://schemas.microsoft.com/office/drawing/2014/main" id="{5ED07F60-840C-070C-6E2E-7ED582BEB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25" y="0"/>
            <a:ext cx="90995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8989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March Madness 2019 bracket: Printable NCAA Tournament bracket | Sporting  News">
            <a:extLst>
              <a:ext uri="{FF2B5EF4-FFF2-40B4-BE49-F238E27FC236}">
                <a16:creationId xmlns:a16="http://schemas.microsoft.com/office/drawing/2014/main" id="{F8023163-B045-99C9-11C8-21C0D1328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25" y="0"/>
            <a:ext cx="90995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A401A86-D67D-C974-FE5B-7A60C9603331}"/>
              </a:ext>
            </a:extLst>
          </p:cNvPr>
          <p:cNvSpPr/>
          <p:nvPr/>
        </p:nvSpPr>
        <p:spPr>
          <a:xfrm>
            <a:off x="5129048" y="93311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5-45 RIGHT</a:t>
            </a:r>
          </a:p>
        </p:txBody>
      </p:sp>
    </p:spTree>
    <p:extLst>
      <p:ext uri="{BB962C8B-B14F-4D97-AF65-F5344CB8AC3E}">
        <p14:creationId xmlns:p14="http://schemas.microsoft.com/office/powerpoint/2010/main" val="32290317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March Madness 2019 bracket: Printable NCAA Tournament bracket | Sporting  News">
            <a:extLst>
              <a:ext uri="{FF2B5EF4-FFF2-40B4-BE49-F238E27FC236}">
                <a16:creationId xmlns:a16="http://schemas.microsoft.com/office/drawing/2014/main" id="{03BFBEF9-A7D9-EF52-5BBB-6B2D6EF77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25" y="0"/>
            <a:ext cx="90995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DDDA332-4E31-0421-3E4F-D4A9FFF1CADB}"/>
              </a:ext>
            </a:extLst>
          </p:cNvPr>
          <p:cNvSpPr/>
          <p:nvPr/>
        </p:nvSpPr>
        <p:spPr>
          <a:xfrm>
            <a:off x="5281243" y="0"/>
            <a:ext cx="1629513" cy="49790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6-39 RIGHT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E5D4F1-EA7B-9AD1-7CC4-690228A420EA}"/>
              </a:ext>
            </a:extLst>
          </p:cNvPr>
          <p:cNvSpPr/>
          <p:nvPr/>
        </p:nvSpPr>
        <p:spPr>
          <a:xfrm>
            <a:off x="2511310" y="657618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38F199-5767-04D6-AB60-B4634E831844}"/>
              </a:ext>
            </a:extLst>
          </p:cNvPr>
          <p:cNvSpPr/>
          <p:nvPr/>
        </p:nvSpPr>
        <p:spPr>
          <a:xfrm>
            <a:off x="3476395" y="64510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Michigan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4607B-60F1-CACA-D74D-729390B3E4DE}"/>
              </a:ext>
            </a:extLst>
          </p:cNvPr>
          <p:cNvSpPr/>
          <p:nvPr/>
        </p:nvSpPr>
        <p:spPr>
          <a:xfrm>
            <a:off x="4441480" y="615870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Michigan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7426C3-727B-AE30-7F8C-FCD177F30E0B}"/>
              </a:ext>
            </a:extLst>
          </p:cNvPr>
          <p:cNvSpPr/>
          <p:nvPr/>
        </p:nvSpPr>
        <p:spPr>
          <a:xfrm>
            <a:off x="5015153" y="557404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Michigan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5A2E99-E2FA-5EB2-07B8-A367B3F584DA}"/>
              </a:ext>
            </a:extLst>
          </p:cNvPr>
          <p:cNvSpPr/>
          <p:nvPr/>
        </p:nvSpPr>
        <p:spPr>
          <a:xfrm>
            <a:off x="4458104" y="406580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Michigan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5AD45B-332F-EE58-885B-6EC6297247D9}"/>
              </a:ext>
            </a:extLst>
          </p:cNvPr>
          <p:cNvSpPr/>
          <p:nvPr/>
        </p:nvSpPr>
        <p:spPr>
          <a:xfrm>
            <a:off x="5538950" y="406580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Michigan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83C79E-CF1D-1F6C-6AC4-58EB8017F037}"/>
              </a:ext>
            </a:extLst>
          </p:cNvPr>
          <p:cNvSpPr/>
          <p:nvPr/>
        </p:nvSpPr>
        <p:spPr>
          <a:xfrm>
            <a:off x="8541373" y="180082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90554F-4D5B-DD0D-EE03-12806930434C}"/>
              </a:ext>
            </a:extLst>
          </p:cNvPr>
          <p:cNvSpPr/>
          <p:nvPr/>
        </p:nvSpPr>
        <p:spPr>
          <a:xfrm>
            <a:off x="7611208" y="215292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Wisconsin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096C4A-16BB-3A1A-B4C6-221EEB6FCC6B}"/>
              </a:ext>
            </a:extLst>
          </p:cNvPr>
          <p:cNvSpPr/>
          <p:nvPr/>
        </p:nvSpPr>
        <p:spPr>
          <a:xfrm>
            <a:off x="6712572" y="162313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Wisconsin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479F63-6D28-7E35-6996-68B84499C446}"/>
              </a:ext>
            </a:extLst>
          </p:cNvPr>
          <p:cNvSpPr/>
          <p:nvPr/>
        </p:nvSpPr>
        <p:spPr>
          <a:xfrm>
            <a:off x="6013634" y="22990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Wisconsin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1B907E-BA57-D4FD-6C60-6CE6D9D4E199}"/>
              </a:ext>
            </a:extLst>
          </p:cNvPr>
          <p:cNvSpPr/>
          <p:nvPr/>
        </p:nvSpPr>
        <p:spPr>
          <a:xfrm>
            <a:off x="6570682" y="405529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Wisconsin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721CC6-2BB6-CC8B-AE6B-02123A97873B}"/>
              </a:ext>
            </a:extLst>
          </p:cNvPr>
          <p:cNvSpPr/>
          <p:nvPr/>
        </p:nvSpPr>
        <p:spPr>
          <a:xfrm>
            <a:off x="8530860" y="229561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Kansas St.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A22451-4C7C-B62B-E5E2-084A5F156265}"/>
              </a:ext>
            </a:extLst>
          </p:cNvPr>
          <p:cNvSpPr/>
          <p:nvPr/>
        </p:nvSpPr>
        <p:spPr>
          <a:xfrm>
            <a:off x="2511310" y="11370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EE8120-F0A2-DD12-5D2B-FB64F2E467DD}"/>
              </a:ext>
            </a:extLst>
          </p:cNvPr>
          <p:cNvSpPr/>
          <p:nvPr/>
        </p:nvSpPr>
        <p:spPr>
          <a:xfrm>
            <a:off x="3431824" y="130880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DB56A9-E1E4-721E-906B-BE1CB0AE92C3}"/>
              </a:ext>
            </a:extLst>
          </p:cNvPr>
          <p:cNvSpPr/>
          <p:nvPr/>
        </p:nvSpPr>
        <p:spPr>
          <a:xfrm>
            <a:off x="4284328" y="161520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598C8F-F634-79F4-DBC4-E0697650B890}"/>
              </a:ext>
            </a:extLst>
          </p:cNvPr>
          <p:cNvSpPr/>
          <p:nvPr/>
        </p:nvSpPr>
        <p:spPr>
          <a:xfrm>
            <a:off x="4899537" y="228109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9706DD-D0EC-C61E-1E06-DCD1B7A98078}"/>
              </a:ext>
            </a:extLst>
          </p:cNvPr>
          <p:cNvSpPr/>
          <p:nvPr/>
        </p:nvSpPr>
        <p:spPr>
          <a:xfrm>
            <a:off x="2511310" y="614463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D47EF32-7F07-3A9C-3ECD-8C4B164D46BF}"/>
              </a:ext>
            </a:extLst>
          </p:cNvPr>
          <p:cNvSpPr/>
          <p:nvPr/>
        </p:nvSpPr>
        <p:spPr>
          <a:xfrm>
            <a:off x="8566595" y="114883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16BE83-8A31-54A4-2FA7-F79BC28D8992}"/>
              </a:ext>
            </a:extLst>
          </p:cNvPr>
          <p:cNvSpPr/>
          <p:nvPr/>
        </p:nvSpPr>
        <p:spPr>
          <a:xfrm>
            <a:off x="7601512" y="129098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D1EFE4-7E63-2997-0B57-286DDB551B0C}"/>
              </a:ext>
            </a:extLst>
          </p:cNvPr>
          <p:cNvSpPr/>
          <p:nvPr/>
        </p:nvSpPr>
        <p:spPr>
          <a:xfrm>
            <a:off x="2490877" y="592886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Tech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9233CFC-EE0A-C0A4-4614-31249AC229BE}"/>
              </a:ext>
            </a:extLst>
          </p:cNvPr>
          <p:cNvSpPr/>
          <p:nvPr/>
        </p:nvSpPr>
        <p:spPr>
          <a:xfrm>
            <a:off x="3476395" y="557404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Tech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4283A1-BFBA-9644-45FD-DF42509A5D79}"/>
              </a:ext>
            </a:extLst>
          </p:cNvPr>
          <p:cNvSpPr/>
          <p:nvPr/>
        </p:nvSpPr>
        <p:spPr>
          <a:xfrm>
            <a:off x="8596262" y="657283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26AB0E-FC1C-8109-E1C9-56411AEB4520}"/>
              </a:ext>
            </a:extLst>
          </p:cNvPr>
          <p:cNvSpPr/>
          <p:nvPr/>
        </p:nvSpPr>
        <p:spPr>
          <a:xfrm>
            <a:off x="7601512" y="644155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7F0DCC-245B-05C7-6BB6-1BB3311764DF}"/>
              </a:ext>
            </a:extLst>
          </p:cNvPr>
          <p:cNvSpPr/>
          <p:nvPr/>
        </p:nvSpPr>
        <p:spPr>
          <a:xfrm>
            <a:off x="6712572" y="613274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7930091-4E5D-BB46-6B45-1E7299802281}"/>
              </a:ext>
            </a:extLst>
          </p:cNvPr>
          <p:cNvSpPr/>
          <p:nvPr/>
        </p:nvSpPr>
        <p:spPr>
          <a:xfrm>
            <a:off x="6095998" y="562819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477A5A-26DF-F674-3347-556597D2FF16}"/>
              </a:ext>
            </a:extLst>
          </p:cNvPr>
          <p:cNvSpPr/>
          <p:nvPr/>
        </p:nvSpPr>
        <p:spPr>
          <a:xfrm>
            <a:off x="8572900" y="162927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57EC4E4-EABF-B6B9-FC02-77286A070E76}"/>
              </a:ext>
            </a:extLst>
          </p:cNvPr>
          <p:cNvSpPr/>
          <p:nvPr/>
        </p:nvSpPr>
        <p:spPr>
          <a:xfrm>
            <a:off x="8566595" y="519090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30B4A8-9785-65EB-EBD1-0B90FA4ED9B8}"/>
              </a:ext>
            </a:extLst>
          </p:cNvPr>
          <p:cNvSpPr/>
          <p:nvPr/>
        </p:nvSpPr>
        <p:spPr>
          <a:xfrm>
            <a:off x="7522530" y="505814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E56D9F4-6DE7-9298-CB9B-DCB25669CFED}"/>
              </a:ext>
            </a:extLst>
          </p:cNvPr>
          <p:cNvSpPr/>
          <p:nvPr/>
        </p:nvSpPr>
        <p:spPr>
          <a:xfrm>
            <a:off x="6712572" y="451354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0860B5F-E6F6-8551-2A80-5B56838815C4}"/>
              </a:ext>
            </a:extLst>
          </p:cNvPr>
          <p:cNvSpPr/>
          <p:nvPr/>
        </p:nvSpPr>
        <p:spPr>
          <a:xfrm>
            <a:off x="2511310" y="371041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4DA2D4D-56F3-7739-6BFF-5E3861BE9F40}"/>
              </a:ext>
            </a:extLst>
          </p:cNvPr>
          <p:cNvSpPr/>
          <p:nvPr/>
        </p:nvSpPr>
        <p:spPr>
          <a:xfrm>
            <a:off x="3476395" y="355770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B8D03F3-DE66-5540-0E5A-0997BD13BEDF}"/>
              </a:ext>
            </a:extLst>
          </p:cNvPr>
          <p:cNvSpPr/>
          <p:nvPr/>
        </p:nvSpPr>
        <p:spPr>
          <a:xfrm>
            <a:off x="4424853" y="327944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E407610-71EC-5C7B-FCFB-0F623169A898}"/>
              </a:ext>
            </a:extLst>
          </p:cNvPr>
          <p:cNvSpPr/>
          <p:nvPr/>
        </p:nvSpPr>
        <p:spPr>
          <a:xfrm>
            <a:off x="2455527" y="16335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VCU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F99427E-DC8B-3B33-CFC6-A2F5128772EC}"/>
              </a:ext>
            </a:extLst>
          </p:cNvPr>
          <p:cNvSpPr/>
          <p:nvPr/>
        </p:nvSpPr>
        <p:spPr>
          <a:xfrm>
            <a:off x="2490876" y="400987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7BDC332-A800-6326-2892-C4B7FBC7BD93}"/>
              </a:ext>
            </a:extLst>
          </p:cNvPr>
          <p:cNvSpPr/>
          <p:nvPr/>
        </p:nvSpPr>
        <p:spPr>
          <a:xfrm>
            <a:off x="3391266" y="417220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Gonzaga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A4FFDF8-9FE9-E049-F498-913F23F0A2D0}"/>
              </a:ext>
            </a:extLst>
          </p:cNvPr>
          <p:cNvSpPr/>
          <p:nvPr/>
        </p:nvSpPr>
        <p:spPr>
          <a:xfrm>
            <a:off x="4365332" y="450412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Gonzaga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E845C3-01B5-8087-FB44-6B1E2E625CDD}"/>
              </a:ext>
            </a:extLst>
          </p:cNvPr>
          <p:cNvSpPr/>
          <p:nvPr/>
        </p:nvSpPr>
        <p:spPr>
          <a:xfrm>
            <a:off x="8566594" y="404411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71CA397-578E-A30A-6F13-200231B2E6C4}"/>
              </a:ext>
            </a:extLst>
          </p:cNvPr>
          <p:cNvSpPr/>
          <p:nvPr/>
        </p:nvSpPr>
        <p:spPr>
          <a:xfrm>
            <a:off x="7576496" y="420834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FE83AEF-D936-D866-E438-B4CF2FD4E222}"/>
              </a:ext>
            </a:extLst>
          </p:cNvPr>
          <p:cNvSpPr/>
          <p:nvPr/>
        </p:nvSpPr>
        <p:spPr>
          <a:xfrm>
            <a:off x="8527936" y="451354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Washington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83990A5-C6A6-8F92-AC2C-1F0CCE26D2A9}"/>
              </a:ext>
            </a:extLst>
          </p:cNvPr>
          <p:cNvSpPr/>
          <p:nvPr/>
        </p:nvSpPr>
        <p:spPr>
          <a:xfrm>
            <a:off x="2536531" y="322333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Minnesota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4C6EA32-76B5-3AE5-CD73-E8799D579926}"/>
              </a:ext>
            </a:extLst>
          </p:cNvPr>
          <p:cNvSpPr/>
          <p:nvPr/>
        </p:nvSpPr>
        <p:spPr>
          <a:xfrm>
            <a:off x="8566594" y="473508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Auburn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CC1B395-9367-DA13-65A5-4C2E8FA6C771}"/>
              </a:ext>
            </a:extLst>
          </p:cNvPr>
          <p:cNvSpPr/>
          <p:nvPr/>
        </p:nvSpPr>
        <p:spPr>
          <a:xfrm>
            <a:off x="2515511" y="51792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 St.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9F7D494-FDDC-8920-CC19-CC4A107F92F5}"/>
              </a:ext>
            </a:extLst>
          </p:cNvPr>
          <p:cNvSpPr/>
          <p:nvPr/>
        </p:nvSpPr>
        <p:spPr>
          <a:xfrm>
            <a:off x="3431824" y="50797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 St.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898D47-344D-A1A4-4FC0-04A08FF9C70F}"/>
              </a:ext>
            </a:extLst>
          </p:cNvPr>
          <p:cNvSpPr/>
          <p:nvPr/>
        </p:nvSpPr>
        <p:spPr>
          <a:xfrm>
            <a:off x="2490875" y="256329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Maryland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2DF4959-76C6-329D-EF8B-A8D8C9E05CD4}"/>
              </a:ext>
            </a:extLst>
          </p:cNvPr>
          <p:cNvSpPr/>
          <p:nvPr/>
        </p:nvSpPr>
        <p:spPr>
          <a:xfrm>
            <a:off x="3476395" y="271523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Maryland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228ADB0-2851-EEFD-F103-7C9B79313E91}"/>
              </a:ext>
            </a:extLst>
          </p:cNvPr>
          <p:cNvSpPr/>
          <p:nvPr/>
        </p:nvSpPr>
        <p:spPr>
          <a:xfrm>
            <a:off x="2496327" y="22740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 Tech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0E6B269-3F10-5B5D-F2D6-F7324812BDCA}"/>
              </a:ext>
            </a:extLst>
          </p:cNvPr>
          <p:cNvSpPr/>
          <p:nvPr/>
        </p:nvSpPr>
        <p:spPr>
          <a:xfrm>
            <a:off x="3466696" y="214152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Virginia Tech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9781E3D-A34B-CC25-303E-C0E2A4231C48}"/>
              </a:ext>
            </a:extLst>
          </p:cNvPr>
          <p:cNvSpPr/>
          <p:nvPr/>
        </p:nvSpPr>
        <p:spPr>
          <a:xfrm>
            <a:off x="8572900" y="548203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2CC967C-418A-96C9-C95F-D14EDDA99804}"/>
              </a:ext>
            </a:extLst>
          </p:cNvPr>
          <p:cNvSpPr/>
          <p:nvPr/>
        </p:nvSpPr>
        <p:spPr>
          <a:xfrm>
            <a:off x="7610658" y="55927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Ohio St.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873AFFB-EF77-F286-C8BF-B0A49FCD102B}"/>
              </a:ext>
            </a:extLst>
          </p:cNvPr>
          <p:cNvSpPr/>
          <p:nvPr/>
        </p:nvSpPr>
        <p:spPr>
          <a:xfrm>
            <a:off x="8566593" y="595145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10D1A55-086C-824B-9DD8-3CB7EC40DACB}"/>
              </a:ext>
            </a:extLst>
          </p:cNvPr>
          <p:cNvSpPr/>
          <p:nvPr/>
        </p:nvSpPr>
        <p:spPr>
          <a:xfrm>
            <a:off x="2538396" y="30388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LSU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B769C68-2C33-5140-EE14-4EBE2C066D12}"/>
              </a:ext>
            </a:extLst>
          </p:cNvPr>
          <p:cNvSpPr/>
          <p:nvPr/>
        </p:nvSpPr>
        <p:spPr>
          <a:xfrm>
            <a:off x="8596262" y="300170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55B8FA6-06C1-061A-3231-154D3D03F50A}"/>
              </a:ext>
            </a:extLst>
          </p:cNvPr>
          <p:cNvSpPr/>
          <p:nvPr/>
        </p:nvSpPr>
        <p:spPr>
          <a:xfrm>
            <a:off x="7576495" y="270220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764FB92-8D39-D324-4B67-0F1847905782}"/>
              </a:ext>
            </a:extLst>
          </p:cNvPr>
          <p:cNvSpPr/>
          <p:nvPr/>
        </p:nvSpPr>
        <p:spPr>
          <a:xfrm>
            <a:off x="6712572" y="326537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D0871CC-09C5-4075-1E67-5DE8E831A32D}"/>
              </a:ext>
            </a:extLst>
          </p:cNvPr>
          <p:cNvSpPr/>
          <p:nvPr/>
        </p:nvSpPr>
        <p:spPr>
          <a:xfrm>
            <a:off x="2490875" y="449513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Syracuse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35F0C85-505C-F1A6-9208-A05F8F9B0F64}"/>
              </a:ext>
            </a:extLst>
          </p:cNvPr>
          <p:cNvSpPr/>
          <p:nvPr/>
        </p:nvSpPr>
        <p:spPr>
          <a:xfrm>
            <a:off x="8541372" y="372306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306DAF0-3561-E416-29B7-AACF062237BE}"/>
              </a:ext>
            </a:extLst>
          </p:cNvPr>
          <p:cNvSpPr/>
          <p:nvPr/>
        </p:nvSpPr>
        <p:spPr>
          <a:xfrm>
            <a:off x="7601510" y="359141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Tennessee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3C2426B-83FD-6EEB-838B-AE743DD46549}"/>
              </a:ext>
            </a:extLst>
          </p:cNvPr>
          <p:cNvSpPr/>
          <p:nvPr/>
        </p:nvSpPr>
        <p:spPr>
          <a:xfrm>
            <a:off x="8566592" y="322961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Cincinnati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3B51A0F-CD99-0FE2-DBBB-627A48B78F5D}"/>
              </a:ext>
            </a:extLst>
          </p:cNvPr>
          <p:cNvSpPr/>
          <p:nvPr/>
        </p:nvSpPr>
        <p:spPr>
          <a:xfrm>
            <a:off x="2555552" y="181682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Mississippi St.</a:t>
            </a:r>
          </a:p>
        </p:txBody>
      </p:sp>
      <p:sp>
        <p:nvSpPr>
          <p:cNvPr id="25600" name="Rectangle 25599">
            <a:extLst>
              <a:ext uri="{FF2B5EF4-FFF2-40B4-BE49-F238E27FC236}">
                <a16:creationId xmlns:a16="http://schemas.microsoft.com/office/drawing/2014/main" id="{8CF59CC3-C184-7E58-2A82-83ABBA849687}"/>
              </a:ext>
            </a:extLst>
          </p:cNvPr>
          <p:cNvSpPr/>
          <p:nvPr/>
        </p:nvSpPr>
        <p:spPr>
          <a:xfrm>
            <a:off x="8569976" y="613554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Seton Hall</a:t>
            </a:r>
          </a:p>
        </p:txBody>
      </p:sp>
      <p:sp>
        <p:nvSpPr>
          <p:cNvPr id="25601" name="Rectangle 25600">
            <a:extLst>
              <a:ext uri="{FF2B5EF4-FFF2-40B4-BE49-F238E27FC236}">
                <a16:creationId xmlns:a16="http://schemas.microsoft.com/office/drawing/2014/main" id="{12D10B08-B860-BCDD-F6B4-C404D1F61E24}"/>
              </a:ext>
            </a:extLst>
          </p:cNvPr>
          <p:cNvSpPr/>
          <p:nvPr/>
        </p:nvSpPr>
        <p:spPr>
          <a:xfrm>
            <a:off x="8559517" y="255480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Saint Mary</a:t>
            </a:r>
          </a:p>
        </p:txBody>
      </p:sp>
      <p:sp>
        <p:nvSpPr>
          <p:cNvPr id="25603" name="Rectangle 25602">
            <a:extLst>
              <a:ext uri="{FF2B5EF4-FFF2-40B4-BE49-F238E27FC236}">
                <a16:creationId xmlns:a16="http://schemas.microsoft.com/office/drawing/2014/main" id="{4514D9E4-CDE6-169B-7C3D-B691FA9DA7CE}"/>
              </a:ext>
            </a:extLst>
          </p:cNvPr>
          <p:cNvSpPr/>
          <p:nvPr/>
        </p:nvSpPr>
        <p:spPr>
          <a:xfrm>
            <a:off x="2476664" y="543243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Buffalo</a:t>
            </a:r>
          </a:p>
        </p:txBody>
      </p:sp>
      <p:sp>
        <p:nvSpPr>
          <p:cNvPr id="25604" name="Rectangle 25603">
            <a:extLst>
              <a:ext uri="{FF2B5EF4-FFF2-40B4-BE49-F238E27FC236}">
                <a16:creationId xmlns:a16="http://schemas.microsoft.com/office/drawing/2014/main" id="{758445E9-A45A-43D3-26F3-7D4139E89C0D}"/>
              </a:ext>
            </a:extLst>
          </p:cNvPr>
          <p:cNvSpPr/>
          <p:nvPr/>
        </p:nvSpPr>
        <p:spPr>
          <a:xfrm>
            <a:off x="2452217" y="469104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Marquette</a:t>
            </a:r>
          </a:p>
        </p:txBody>
      </p:sp>
    </p:spTree>
    <p:extLst>
      <p:ext uri="{BB962C8B-B14F-4D97-AF65-F5344CB8AC3E}">
        <p14:creationId xmlns:p14="http://schemas.microsoft.com/office/powerpoint/2010/main" val="40946226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4">
            <a:extLst>
              <a:ext uri="{FF2B5EF4-FFF2-40B4-BE49-F238E27FC236}">
                <a16:creationId xmlns:a16="http://schemas.microsoft.com/office/drawing/2014/main" id="{B88031DB-2666-74A3-F521-9D499634B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075" y="0"/>
            <a:ext cx="89598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0002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>
            <a:extLst>
              <a:ext uri="{FF2B5EF4-FFF2-40B4-BE49-F238E27FC236}">
                <a16:creationId xmlns:a16="http://schemas.microsoft.com/office/drawing/2014/main" id="{16ABF850-B5B7-33BA-3C34-B06B7AEF7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075" y="0"/>
            <a:ext cx="89598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4151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>
            <a:extLst>
              <a:ext uri="{FF2B5EF4-FFF2-40B4-BE49-F238E27FC236}">
                <a16:creationId xmlns:a16="http://schemas.microsoft.com/office/drawing/2014/main" id="{B5AFC287-4898-54A9-7A4A-1E83B60C3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075" y="0"/>
            <a:ext cx="89598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9191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>
            <a:extLst>
              <a:ext uri="{FF2B5EF4-FFF2-40B4-BE49-F238E27FC236}">
                <a16:creationId xmlns:a16="http://schemas.microsoft.com/office/drawing/2014/main" id="{37A4F668-05F0-47E7-741F-99F850ADE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075" y="0"/>
            <a:ext cx="89598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22495E7-2314-F383-8A24-C57D9A36F05D}"/>
              </a:ext>
            </a:extLst>
          </p:cNvPr>
          <p:cNvSpPr/>
          <p:nvPr/>
        </p:nvSpPr>
        <p:spPr>
          <a:xfrm>
            <a:off x="5129048" y="93311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5-45 RIGHT</a:t>
            </a:r>
          </a:p>
        </p:txBody>
      </p:sp>
    </p:spTree>
    <p:extLst>
      <p:ext uri="{BB962C8B-B14F-4D97-AF65-F5344CB8AC3E}">
        <p14:creationId xmlns:p14="http://schemas.microsoft.com/office/powerpoint/2010/main" val="175207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creen shot 2013-03-17 at 6.40.00 PM">
            <a:extLst>
              <a:ext uri="{FF2B5EF4-FFF2-40B4-BE49-F238E27FC236}">
                <a16:creationId xmlns:a16="http://schemas.microsoft.com/office/drawing/2014/main" id="{5C891013-D649-5DC6-5793-B1F4F9153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28600"/>
            <a:ext cx="85725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D3FD8D6-292D-7DFD-0C20-D7A9F0B36D24}"/>
              </a:ext>
            </a:extLst>
          </p:cNvPr>
          <p:cNvSpPr/>
          <p:nvPr/>
        </p:nvSpPr>
        <p:spPr>
          <a:xfrm>
            <a:off x="2984937" y="1250731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9B6598-FF67-8725-0060-C3FE230870FC}"/>
              </a:ext>
            </a:extLst>
          </p:cNvPr>
          <p:cNvSpPr/>
          <p:nvPr/>
        </p:nvSpPr>
        <p:spPr>
          <a:xfrm>
            <a:off x="8408276" y="3920358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9FA181-30F3-3C8B-0EC4-AEB46F26CA13}"/>
              </a:ext>
            </a:extLst>
          </p:cNvPr>
          <p:cNvSpPr/>
          <p:nvPr/>
        </p:nvSpPr>
        <p:spPr>
          <a:xfrm>
            <a:off x="7819697" y="3999185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AC1254-A86D-12C2-4061-0FCAC1736877}"/>
              </a:ext>
            </a:extLst>
          </p:cNvPr>
          <p:cNvSpPr/>
          <p:nvPr/>
        </p:nvSpPr>
        <p:spPr>
          <a:xfrm>
            <a:off x="5985641" y="4742793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EC652F-2B19-81D7-1AAA-0AEA27FC58D3}"/>
              </a:ext>
            </a:extLst>
          </p:cNvPr>
          <p:cNvSpPr/>
          <p:nvPr/>
        </p:nvSpPr>
        <p:spPr>
          <a:xfrm>
            <a:off x="5659820" y="3603734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B5944F-4A50-4C50-05B7-CCA7A2D38901}"/>
              </a:ext>
            </a:extLst>
          </p:cNvPr>
          <p:cNvSpPr/>
          <p:nvPr/>
        </p:nvSpPr>
        <p:spPr>
          <a:xfrm>
            <a:off x="2984936" y="1671145"/>
            <a:ext cx="814548" cy="219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Colorado St.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C58A54-32A6-B5A1-B047-A9B81962BC91}"/>
              </a:ext>
            </a:extLst>
          </p:cNvPr>
          <p:cNvSpPr/>
          <p:nvPr/>
        </p:nvSpPr>
        <p:spPr>
          <a:xfrm>
            <a:off x="2995446" y="1834057"/>
            <a:ext cx="819809" cy="178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Oklahoma St.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F230C1-2CBF-DAC1-16A3-6FB491336FF8}"/>
              </a:ext>
            </a:extLst>
          </p:cNvPr>
          <p:cNvSpPr/>
          <p:nvPr/>
        </p:nvSpPr>
        <p:spPr>
          <a:xfrm>
            <a:off x="2984935" y="2280748"/>
            <a:ext cx="814548" cy="1931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Saint Louis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33F3AD-FDF5-1538-0A1F-DF26FBA1C538}"/>
              </a:ext>
            </a:extLst>
          </p:cNvPr>
          <p:cNvSpPr/>
          <p:nvPr/>
        </p:nvSpPr>
        <p:spPr>
          <a:xfrm>
            <a:off x="2984934" y="2522487"/>
            <a:ext cx="725215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Saint Mary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3EBFF2-916E-3D72-99EE-736341BD90BD}"/>
              </a:ext>
            </a:extLst>
          </p:cNvPr>
          <p:cNvSpPr/>
          <p:nvPr/>
        </p:nvSpPr>
        <p:spPr>
          <a:xfrm>
            <a:off x="2948150" y="296918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65BD68-5A69-38D9-338F-41FCC1A420F5}"/>
              </a:ext>
            </a:extLst>
          </p:cNvPr>
          <p:cNvSpPr/>
          <p:nvPr/>
        </p:nvSpPr>
        <p:spPr>
          <a:xfrm>
            <a:off x="2984934" y="314260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0BC68A-C5E8-C732-9AED-2A49D6FDAB9B}"/>
              </a:ext>
            </a:extLst>
          </p:cNvPr>
          <p:cNvSpPr/>
          <p:nvPr/>
        </p:nvSpPr>
        <p:spPr>
          <a:xfrm>
            <a:off x="2948150" y="355250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19CE55-95F2-911B-69B0-31EDEA998DD6}"/>
              </a:ext>
            </a:extLst>
          </p:cNvPr>
          <p:cNvSpPr/>
          <p:nvPr/>
        </p:nvSpPr>
        <p:spPr>
          <a:xfrm>
            <a:off x="3492060" y="348419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6E837D-56FC-30DB-84A2-BE4445FD2227}"/>
              </a:ext>
            </a:extLst>
          </p:cNvPr>
          <p:cNvSpPr/>
          <p:nvPr/>
        </p:nvSpPr>
        <p:spPr>
          <a:xfrm>
            <a:off x="3492060" y="263024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75AC8F-2EFE-9AE2-F7B4-E201AD5D99A0}"/>
              </a:ext>
            </a:extLst>
          </p:cNvPr>
          <p:cNvSpPr/>
          <p:nvPr/>
        </p:nvSpPr>
        <p:spPr>
          <a:xfrm>
            <a:off x="4151815" y="316241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Michigan St.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2A6B70-9011-E8B0-26A9-DF423BF1C005}"/>
              </a:ext>
            </a:extLst>
          </p:cNvPr>
          <p:cNvSpPr/>
          <p:nvPr/>
        </p:nvSpPr>
        <p:spPr>
          <a:xfrm>
            <a:off x="2911363" y="390461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BA186F-6413-EA08-A7A7-9490B6A3BC21}"/>
              </a:ext>
            </a:extLst>
          </p:cNvPr>
          <p:cNvSpPr/>
          <p:nvPr/>
        </p:nvSpPr>
        <p:spPr>
          <a:xfrm>
            <a:off x="2911362" y="434079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Pittsburgh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55C709B-E2FB-C03D-1689-F411E3DE0838}"/>
              </a:ext>
            </a:extLst>
          </p:cNvPr>
          <p:cNvSpPr/>
          <p:nvPr/>
        </p:nvSpPr>
        <p:spPr>
          <a:xfrm>
            <a:off x="3442134" y="400445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55828AB-DBC1-398E-5FBD-9CA8A036D0CC}"/>
              </a:ext>
            </a:extLst>
          </p:cNvPr>
          <p:cNvSpPr/>
          <p:nvPr/>
        </p:nvSpPr>
        <p:spPr>
          <a:xfrm>
            <a:off x="2911361" y="449847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Ole Miss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8BF40E-0474-4FBC-CFB6-90BA654C0656}"/>
              </a:ext>
            </a:extLst>
          </p:cNvPr>
          <p:cNvSpPr/>
          <p:nvPr/>
        </p:nvSpPr>
        <p:spPr>
          <a:xfrm>
            <a:off x="2932379" y="493465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Kansas St.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E6EAA4A-E63B-8106-C2A0-4FB450649343}"/>
              </a:ext>
            </a:extLst>
          </p:cNvPr>
          <p:cNvSpPr/>
          <p:nvPr/>
        </p:nvSpPr>
        <p:spPr>
          <a:xfrm>
            <a:off x="3492060" y="484927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Kansas State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77770BD-F416-A7F7-3DE3-4CE9FF580CB8}"/>
              </a:ext>
            </a:extLst>
          </p:cNvPr>
          <p:cNvSpPr/>
          <p:nvPr/>
        </p:nvSpPr>
        <p:spPr>
          <a:xfrm>
            <a:off x="4011000" y="429543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1D164F-A463-A8D1-8B06-7FE98409925A}"/>
              </a:ext>
            </a:extLst>
          </p:cNvPr>
          <p:cNvSpPr/>
          <p:nvPr/>
        </p:nvSpPr>
        <p:spPr>
          <a:xfrm>
            <a:off x="2872932" y="517634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401D33-3783-0F24-13D7-65D0695C169D}"/>
              </a:ext>
            </a:extLst>
          </p:cNvPr>
          <p:cNvSpPr/>
          <p:nvPr/>
        </p:nvSpPr>
        <p:spPr>
          <a:xfrm>
            <a:off x="2890340" y="562437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New Mexico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95DB1DC-B363-D9B4-B753-B070884FCBB2}"/>
              </a:ext>
            </a:extLst>
          </p:cNvPr>
          <p:cNvSpPr/>
          <p:nvPr/>
        </p:nvSpPr>
        <p:spPr>
          <a:xfrm>
            <a:off x="2872932" y="578075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Iowa State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D3B50C-C17A-2FFC-6AE3-38F45E118945}"/>
              </a:ext>
            </a:extLst>
          </p:cNvPr>
          <p:cNvSpPr/>
          <p:nvPr/>
        </p:nvSpPr>
        <p:spPr>
          <a:xfrm>
            <a:off x="2948149" y="621298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A852B58-B847-ACAF-09B5-6CC5205AED18}"/>
              </a:ext>
            </a:extLst>
          </p:cNvPr>
          <p:cNvSpPr/>
          <p:nvPr/>
        </p:nvSpPr>
        <p:spPr>
          <a:xfrm>
            <a:off x="3426368" y="531564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CF883F-72F7-198E-B7CD-0DD25214AE35}"/>
              </a:ext>
            </a:extLst>
          </p:cNvPr>
          <p:cNvSpPr/>
          <p:nvPr/>
        </p:nvSpPr>
        <p:spPr>
          <a:xfrm>
            <a:off x="3528847" y="614996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0B35AAF-DFA8-5120-DCCF-18765DC65B50}"/>
              </a:ext>
            </a:extLst>
          </p:cNvPr>
          <p:cNvSpPr/>
          <p:nvPr/>
        </p:nvSpPr>
        <p:spPr>
          <a:xfrm>
            <a:off x="4018232" y="588201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FED5691-DD7D-7465-708E-AFAC52BA4A87}"/>
              </a:ext>
            </a:extLst>
          </p:cNvPr>
          <p:cNvSpPr/>
          <p:nvPr/>
        </p:nvSpPr>
        <p:spPr>
          <a:xfrm>
            <a:off x="4715693" y="516001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A5923F-75A0-0E9E-A742-DBEE2038D282}"/>
              </a:ext>
            </a:extLst>
          </p:cNvPr>
          <p:cNvSpPr/>
          <p:nvPr/>
        </p:nvSpPr>
        <p:spPr>
          <a:xfrm>
            <a:off x="8471339" y="1227093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F817A14-4E31-79B8-289F-F675399F0A10}"/>
              </a:ext>
            </a:extLst>
          </p:cNvPr>
          <p:cNvSpPr/>
          <p:nvPr/>
        </p:nvSpPr>
        <p:spPr>
          <a:xfrm>
            <a:off x="7819697" y="1345334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3C112E4-1A92-5848-9AD8-70BABA5301C3}"/>
              </a:ext>
            </a:extLst>
          </p:cNvPr>
          <p:cNvSpPr/>
          <p:nvPr/>
        </p:nvSpPr>
        <p:spPr>
          <a:xfrm>
            <a:off x="8225331" y="1692165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0726CBE-7793-0508-D699-BBB28CCE4E4C}"/>
              </a:ext>
            </a:extLst>
          </p:cNvPr>
          <p:cNvSpPr/>
          <p:nvPr/>
        </p:nvSpPr>
        <p:spPr>
          <a:xfrm>
            <a:off x="8288394" y="1834057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VCU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D95455-49FB-88F0-5D25-A2E0DEE3E4E9}"/>
              </a:ext>
            </a:extLst>
          </p:cNvPr>
          <p:cNvSpPr/>
          <p:nvPr/>
        </p:nvSpPr>
        <p:spPr>
          <a:xfrm>
            <a:off x="8288393" y="2267609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31A9111-22FF-519B-511A-8BAA5E71E155}"/>
              </a:ext>
            </a:extLst>
          </p:cNvPr>
          <p:cNvSpPr/>
          <p:nvPr/>
        </p:nvSpPr>
        <p:spPr>
          <a:xfrm>
            <a:off x="7716565" y="2188781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C21E0E-8BC0-5C40-21FC-DE2626D6D2E3}"/>
              </a:ext>
            </a:extLst>
          </p:cNvPr>
          <p:cNvSpPr/>
          <p:nvPr/>
        </p:nvSpPr>
        <p:spPr>
          <a:xfrm>
            <a:off x="7050143" y="1675095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31EA43F-6E55-8CE9-3CAD-55EA7E37A482}"/>
              </a:ext>
            </a:extLst>
          </p:cNvPr>
          <p:cNvSpPr/>
          <p:nvPr/>
        </p:nvSpPr>
        <p:spPr>
          <a:xfrm>
            <a:off x="8225331" y="2526434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Minnesota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56C66A-6218-D3D9-0A34-1742381B8789}"/>
              </a:ext>
            </a:extLst>
          </p:cNvPr>
          <p:cNvSpPr/>
          <p:nvPr/>
        </p:nvSpPr>
        <p:spPr>
          <a:xfrm>
            <a:off x="8246353" y="3007303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E83E8A0-36B3-4ADC-8CD9-EACC36B5E9C7}"/>
              </a:ext>
            </a:extLst>
          </p:cNvPr>
          <p:cNvSpPr/>
          <p:nvPr/>
        </p:nvSpPr>
        <p:spPr>
          <a:xfrm>
            <a:off x="7636752" y="2636770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29A154D-3C1E-D375-54D8-A4A1680B06C3}"/>
              </a:ext>
            </a:extLst>
          </p:cNvPr>
          <p:cNvSpPr/>
          <p:nvPr/>
        </p:nvSpPr>
        <p:spPr>
          <a:xfrm>
            <a:off x="8288392" y="3557752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Georgetown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3F34117-5D1B-3B52-64DE-B5983211DF00}"/>
              </a:ext>
            </a:extLst>
          </p:cNvPr>
          <p:cNvSpPr/>
          <p:nvPr/>
        </p:nvSpPr>
        <p:spPr>
          <a:xfrm>
            <a:off x="8262118" y="3132711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Oklahoma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F190462-951C-D095-7AD1-03F2F2C70EA6}"/>
              </a:ext>
            </a:extLst>
          </p:cNvPr>
          <p:cNvSpPr/>
          <p:nvPr/>
        </p:nvSpPr>
        <p:spPr>
          <a:xfrm>
            <a:off x="7665325" y="3471046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Oklahoma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B28FD37-4962-694E-EBC6-B976C2EF30E1}"/>
              </a:ext>
            </a:extLst>
          </p:cNvPr>
          <p:cNvSpPr/>
          <p:nvPr/>
        </p:nvSpPr>
        <p:spPr>
          <a:xfrm>
            <a:off x="7050142" y="3218790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5C660B1-7C20-D67C-AA93-8E236D11C957}"/>
              </a:ext>
            </a:extLst>
          </p:cNvPr>
          <p:cNvSpPr/>
          <p:nvPr/>
        </p:nvSpPr>
        <p:spPr>
          <a:xfrm>
            <a:off x="6413120" y="2209802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CC3CA6B-D7C5-A83E-ED90-ACA74F7B12AE}"/>
              </a:ext>
            </a:extLst>
          </p:cNvPr>
          <p:cNvSpPr/>
          <p:nvPr/>
        </p:nvSpPr>
        <p:spPr>
          <a:xfrm>
            <a:off x="8405318" y="6209680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0F70F63-56F5-690C-FFCF-B0874E2A8776}"/>
              </a:ext>
            </a:extLst>
          </p:cNvPr>
          <p:cNvSpPr/>
          <p:nvPr/>
        </p:nvSpPr>
        <p:spPr>
          <a:xfrm>
            <a:off x="8405318" y="5785477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Illinois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481E96F-5E7A-124F-30AF-5F6EFE39A6E3}"/>
              </a:ext>
            </a:extLst>
          </p:cNvPr>
          <p:cNvSpPr/>
          <p:nvPr/>
        </p:nvSpPr>
        <p:spPr>
          <a:xfrm>
            <a:off x="7819697" y="6130852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Illinois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B977288-F37D-D7DF-35CF-572F6A170B9C}"/>
              </a:ext>
            </a:extLst>
          </p:cNvPr>
          <p:cNvSpPr/>
          <p:nvPr/>
        </p:nvSpPr>
        <p:spPr>
          <a:xfrm>
            <a:off x="8429297" y="5176345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82BA6CF-76A8-0A0F-D8AC-7296884D9B07}"/>
              </a:ext>
            </a:extLst>
          </p:cNvPr>
          <p:cNvSpPr/>
          <p:nvPr/>
        </p:nvSpPr>
        <p:spPr>
          <a:xfrm>
            <a:off x="8440788" y="5673656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Marquette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2431DC1-B0E9-C384-E305-EEDD3F0775CE}"/>
              </a:ext>
            </a:extLst>
          </p:cNvPr>
          <p:cNvSpPr/>
          <p:nvPr/>
        </p:nvSpPr>
        <p:spPr>
          <a:xfrm>
            <a:off x="7799987" y="5314023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Marquette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183BBE6-E9DA-6FDE-2739-DC6ADF019736}"/>
              </a:ext>
            </a:extLst>
          </p:cNvPr>
          <p:cNvSpPr/>
          <p:nvPr/>
        </p:nvSpPr>
        <p:spPr>
          <a:xfrm>
            <a:off x="8371498" y="4961993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3183D2F-FE5C-B2D9-0D66-3923E70EBF9C}"/>
              </a:ext>
            </a:extLst>
          </p:cNvPr>
          <p:cNvSpPr/>
          <p:nvPr/>
        </p:nvSpPr>
        <p:spPr>
          <a:xfrm>
            <a:off x="8413536" y="4521133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California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A81A5FD-A7CA-6BF5-23E4-FA72504B57CD}"/>
              </a:ext>
            </a:extLst>
          </p:cNvPr>
          <p:cNvSpPr/>
          <p:nvPr/>
        </p:nvSpPr>
        <p:spPr>
          <a:xfrm>
            <a:off x="7773053" y="4851864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3EFF5FC-76B9-1FE3-BB12-3851F512FFD4}"/>
              </a:ext>
            </a:extLst>
          </p:cNvPr>
          <p:cNvSpPr/>
          <p:nvPr/>
        </p:nvSpPr>
        <p:spPr>
          <a:xfrm>
            <a:off x="8067673" y="4366633"/>
            <a:ext cx="1088481" cy="1236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North Carolina St.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AE2B9A6-F260-AB25-982D-14B78F5F5731}"/>
              </a:ext>
            </a:extLst>
          </p:cNvPr>
          <p:cNvSpPr/>
          <p:nvPr/>
        </p:nvSpPr>
        <p:spPr>
          <a:xfrm>
            <a:off x="5254763" y="242306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5-39 RIGHT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04B3C09-75B3-FCF2-A480-260C4F8BA2A5}"/>
              </a:ext>
            </a:extLst>
          </p:cNvPr>
          <p:cNvSpPr/>
          <p:nvPr/>
        </p:nvSpPr>
        <p:spPr>
          <a:xfrm>
            <a:off x="5699397" y="3552499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Michigan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26FA83C-97C2-FED9-1525-4FDECA19CC72}"/>
              </a:ext>
            </a:extLst>
          </p:cNvPr>
          <p:cNvSpPr/>
          <p:nvPr/>
        </p:nvSpPr>
        <p:spPr>
          <a:xfrm>
            <a:off x="5802696" y="4768123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6200A04-91D4-7D7D-D050-2C79B8723DF1}"/>
              </a:ext>
            </a:extLst>
          </p:cNvPr>
          <p:cNvSpPr/>
          <p:nvPr/>
        </p:nvSpPr>
        <p:spPr>
          <a:xfrm>
            <a:off x="7210097" y="4311875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Indiana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D348E69-DBF9-D938-BD62-DA2D1CCD84E9}"/>
              </a:ext>
            </a:extLst>
          </p:cNvPr>
          <p:cNvSpPr/>
          <p:nvPr/>
        </p:nvSpPr>
        <p:spPr>
          <a:xfrm>
            <a:off x="6498676" y="5213400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3B1FCC9-CAB8-2012-B9C1-59F9729A4A9A}"/>
              </a:ext>
            </a:extLst>
          </p:cNvPr>
          <p:cNvSpPr/>
          <p:nvPr/>
        </p:nvSpPr>
        <p:spPr>
          <a:xfrm>
            <a:off x="7081674" y="1625827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F5B7989-757D-D690-B5E8-7D19767094DE}"/>
              </a:ext>
            </a:extLst>
          </p:cNvPr>
          <p:cNvSpPr/>
          <p:nvPr/>
        </p:nvSpPr>
        <p:spPr>
          <a:xfrm>
            <a:off x="6413119" y="2221139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6123333-F862-C2FB-3E1F-1A8FF1B09A3F}"/>
              </a:ext>
            </a:extLst>
          </p:cNvPr>
          <p:cNvSpPr/>
          <p:nvPr/>
        </p:nvSpPr>
        <p:spPr>
          <a:xfrm>
            <a:off x="5838333" y="4783886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2CBCC58-BDFF-31CF-D045-60DED2CB0699}"/>
              </a:ext>
            </a:extLst>
          </p:cNvPr>
          <p:cNvSpPr/>
          <p:nvPr/>
        </p:nvSpPr>
        <p:spPr>
          <a:xfrm>
            <a:off x="7189402" y="5865106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Marquette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F1A0CA2-8CDB-B76C-6C79-DFA4C10E992E}"/>
              </a:ext>
            </a:extLst>
          </p:cNvPr>
          <p:cNvSpPr/>
          <p:nvPr/>
        </p:nvSpPr>
        <p:spPr>
          <a:xfrm>
            <a:off x="6494405" y="5171567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Marquette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00E22AA-18F5-29FB-3408-19BA504E9813}"/>
              </a:ext>
            </a:extLst>
          </p:cNvPr>
          <p:cNvSpPr/>
          <p:nvPr/>
        </p:nvSpPr>
        <p:spPr>
          <a:xfrm>
            <a:off x="5282432" y="262431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464C69B-59BE-30B8-2EFD-E95127BE2261}"/>
              </a:ext>
            </a:extLst>
          </p:cNvPr>
          <p:cNvSpPr/>
          <p:nvPr/>
        </p:nvSpPr>
        <p:spPr>
          <a:xfrm>
            <a:off x="3557756" y="1286181"/>
            <a:ext cx="814548" cy="219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Colorado St.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8A05634-9511-1783-0BA4-B1CE92AF6EDC}"/>
              </a:ext>
            </a:extLst>
          </p:cNvPr>
          <p:cNvSpPr/>
          <p:nvPr/>
        </p:nvSpPr>
        <p:spPr>
          <a:xfrm>
            <a:off x="4126458" y="1591893"/>
            <a:ext cx="814548" cy="219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Colorado St.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36A5866-07F5-F16B-F08A-7FF4ED4D41FE}"/>
              </a:ext>
            </a:extLst>
          </p:cNvPr>
          <p:cNvSpPr/>
          <p:nvPr/>
        </p:nvSpPr>
        <p:spPr>
          <a:xfrm>
            <a:off x="3557756" y="2176083"/>
            <a:ext cx="819809" cy="178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Oklahoma St.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42DEAFD-1CC7-7FC4-2A91-D64EBE80D933}"/>
              </a:ext>
            </a:extLst>
          </p:cNvPr>
          <p:cNvSpPr/>
          <p:nvPr/>
        </p:nvSpPr>
        <p:spPr>
          <a:xfrm>
            <a:off x="4710842" y="2209802"/>
            <a:ext cx="814548" cy="219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Colorado St.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A7F8B4F-9A1D-1892-9A50-BE07D3DE91D7}"/>
              </a:ext>
            </a:extLst>
          </p:cNvPr>
          <p:cNvSpPr/>
          <p:nvPr/>
        </p:nvSpPr>
        <p:spPr>
          <a:xfrm>
            <a:off x="4086546" y="582637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Arizona</a:t>
            </a:r>
          </a:p>
        </p:txBody>
      </p:sp>
    </p:spTree>
    <p:extLst>
      <p:ext uri="{BB962C8B-B14F-4D97-AF65-F5344CB8AC3E}">
        <p14:creationId xmlns:p14="http://schemas.microsoft.com/office/powerpoint/2010/main" val="24907688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>
            <a:extLst>
              <a:ext uri="{FF2B5EF4-FFF2-40B4-BE49-F238E27FC236}">
                <a16:creationId xmlns:a16="http://schemas.microsoft.com/office/drawing/2014/main" id="{3FCE2F1E-2105-F999-0C36-F00EE720D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074" y="0"/>
            <a:ext cx="89598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BD8886D-7ECA-1DA0-5138-A46A5E9E4A95}"/>
              </a:ext>
            </a:extLst>
          </p:cNvPr>
          <p:cNvSpPr/>
          <p:nvPr/>
        </p:nvSpPr>
        <p:spPr>
          <a:xfrm>
            <a:off x="2573391" y="647672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Alabama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BF77C3-9C04-07AA-FAAE-DC5AD2FCFA51}"/>
              </a:ext>
            </a:extLst>
          </p:cNvPr>
          <p:cNvSpPr/>
          <p:nvPr/>
        </p:nvSpPr>
        <p:spPr>
          <a:xfrm>
            <a:off x="3261818" y="633056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Alabama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79F6C9-FBBA-119D-92B0-10E3A5225230}"/>
              </a:ext>
            </a:extLst>
          </p:cNvPr>
          <p:cNvSpPr/>
          <p:nvPr/>
        </p:nvSpPr>
        <p:spPr>
          <a:xfrm>
            <a:off x="3976522" y="60061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Alabama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B383D6-A163-6EDB-50E2-8515824E3278}"/>
              </a:ext>
            </a:extLst>
          </p:cNvPr>
          <p:cNvSpPr/>
          <p:nvPr/>
        </p:nvSpPr>
        <p:spPr>
          <a:xfrm>
            <a:off x="4754287" y="530040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Alabama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837BA9-232D-DB85-26B3-BD7F5C227E9A}"/>
              </a:ext>
            </a:extLst>
          </p:cNvPr>
          <p:cNvSpPr/>
          <p:nvPr/>
        </p:nvSpPr>
        <p:spPr>
          <a:xfrm>
            <a:off x="4449487" y="377433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Alabama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E4B53-24F3-639A-72C3-39877E849AFB}"/>
              </a:ext>
            </a:extLst>
          </p:cNvPr>
          <p:cNvSpPr/>
          <p:nvPr/>
        </p:nvSpPr>
        <p:spPr>
          <a:xfrm>
            <a:off x="5538951" y="383486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Alabama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3C604E-3C3A-FC1A-F937-F438BED983F7}"/>
              </a:ext>
            </a:extLst>
          </p:cNvPr>
          <p:cNvSpPr/>
          <p:nvPr/>
        </p:nvSpPr>
        <p:spPr>
          <a:xfrm>
            <a:off x="2573391" y="308743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341C31-8A1E-E500-9FE6-45ABA3F5B8A4}"/>
              </a:ext>
            </a:extLst>
          </p:cNvPr>
          <p:cNvSpPr/>
          <p:nvPr/>
        </p:nvSpPr>
        <p:spPr>
          <a:xfrm>
            <a:off x="3261817" y="277904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1F1A69-5129-A843-9AD4-F7EC8030255A}"/>
              </a:ext>
            </a:extLst>
          </p:cNvPr>
          <p:cNvSpPr/>
          <p:nvPr/>
        </p:nvSpPr>
        <p:spPr>
          <a:xfrm>
            <a:off x="3976521" y="326551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E1A95D-0BFD-EF86-871B-A307B8F9B06A}"/>
              </a:ext>
            </a:extLst>
          </p:cNvPr>
          <p:cNvSpPr/>
          <p:nvPr/>
        </p:nvSpPr>
        <p:spPr>
          <a:xfrm>
            <a:off x="4754286" y="235631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EFE83B-6272-5EDF-1618-CA49D53CC3C4}"/>
              </a:ext>
            </a:extLst>
          </p:cNvPr>
          <p:cNvSpPr/>
          <p:nvPr/>
        </p:nvSpPr>
        <p:spPr>
          <a:xfrm>
            <a:off x="8548522" y="174181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BF5B4-A710-B347-3FF3-63A63929D037}"/>
              </a:ext>
            </a:extLst>
          </p:cNvPr>
          <p:cNvSpPr/>
          <p:nvPr/>
        </p:nvSpPr>
        <p:spPr>
          <a:xfrm>
            <a:off x="7786522" y="137920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881188-B26C-430D-D947-B079EC092830}"/>
              </a:ext>
            </a:extLst>
          </p:cNvPr>
          <p:cNvSpPr/>
          <p:nvPr/>
        </p:nvSpPr>
        <p:spPr>
          <a:xfrm>
            <a:off x="7078167" y="167153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200DAF-293D-F8DC-5B5D-16461BF264D0}"/>
              </a:ext>
            </a:extLst>
          </p:cNvPr>
          <p:cNvSpPr/>
          <p:nvPr/>
        </p:nvSpPr>
        <p:spPr>
          <a:xfrm>
            <a:off x="6323619" y="235631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FCB402-E255-4BDD-918C-6F82C2BE1CCD}"/>
              </a:ext>
            </a:extLst>
          </p:cNvPr>
          <p:cNvSpPr/>
          <p:nvPr/>
        </p:nvSpPr>
        <p:spPr>
          <a:xfrm>
            <a:off x="6628415" y="378915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B46C59-8EAD-253E-BBF7-24FCB245C397}"/>
              </a:ext>
            </a:extLst>
          </p:cNvPr>
          <p:cNvSpPr/>
          <p:nvPr/>
        </p:nvSpPr>
        <p:spPr>
          <a:xfrm>
            <a:off x="2604921" y="463591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Georgetown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83C87B-30A6-A88F-BCB2-FA6E10993A45}"/>
              </a:ext>
            </a:extLst>
          </p:cNvPr>
          <p:cNvSpPr/>
          <p:nvPr/>
        </p:nvSpPr>
        <p:spPr>
          <a:xfrm>
            <a:off x="3335390" y="496016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Georgetown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29AF75-6254-90DC-58BA-B319B96743F8}"/>
              </a:ext>
            </a:extLst>
          </p:cNvPr>
          <p:cNvSpPr/>
          <p:nvPr/>
        </p:nvSpPr>
        <p:spPr>
          <a:xfrm>
            <a:off x="4076369" y="44216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Georgetown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CCF672-B3CF-775F-96CD-1D7429486A0B}"/>
              </a:ext>
            </a:extLst>
          </p:cNvPr>
          <p:cNvSpPr/>
          <p:nvPr/>
        </p:nvSpPr>
        <p:spPr>
          <a:xfrm>
            <a:off x="8548521" y="60061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Rutgers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D05154-0A35-B1FD-6CE6-00E5B1D60B58}"/>
              </a:ext>
            </a:extLst>
          </p:cNvPr>
          <p:cNvSpPr/>
          <p:nvPr/>
        </p:nvSpPr>
        <p:spPr>
          <a:xfrm>
            <a:off x="7786521" y="636057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Rutgers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FE46D3-0AE5-D9F7-4A90-7F9BF7E636B8}"/>
              </a:ext>
            </a:extLst>
          </p:cNvPr>
          <p:cNvSpPr/>
          <p:nvPr/>
        </p:nvSpPr>
        <p:spPr>
          <a:xfrm>
            <a:off x="7057145" y="597694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Rutgers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3C88B7-540C-E464-6990-B79E52CF78E1}"/>
              </a:ext>
            </a:extLst>
          </p:cNvPr>
          <p:cNvSpPr/>
          <p:nvPr/>
        </p:nvSpPr>
        <p:spPr>
          <a:xfrm>
            <a:off x="6323618" y="532357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Rutgers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35FFD5-8CDF-58C4-4ED7-A6F5400E1C28}"/>
              </a:ext>
            </a:extLst>
          </p:cNvPr>
          <p:cNvSpPr/>
          <p:nvPr/>
        </p:nvSpPr>
        <p:spPr>
          <a:xfrm>
            <a:off x="2573390" y="398102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8E9786-B883-2AB7-9F21-FFACDD8B6646}"/>
              </a:ext>
            </a:extLst>
          </p:cNvPr>
          <p:cNvSpPr/>
          <p:nvPr/>
        </p:nvSpPr>
        <p:spPr>
          <a:xfrm>
            <a:off x="3261817" y="413629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23D372-1A0A-6265-4FB5-889FD6063A1D}"/>
              </a:ext>
            </a:extLst>
          </p:cNvPr>
          <p:cNvSpPr/>
          <p:nvPr/>
        </p:nvSpPr>
        <p:spPr>
          <a:xfrm>
            <a:off x="8449771" y="510632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 St.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1BD80DA-1837-80C4-EA49-016E0EE9B13E}"/>
              </a:ext>
            </a:extLst>
          </p:cNvPr>
          <p:cNvSpPr/>
          <p:nvPr/>
        </p:nvSpPr>
        <p:spPr>
          <a:xfrm>
            <a:off x="7742512" y="496016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Oklahoma St.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3C2486-A9C1-9218-AF52-9CE95405E3C9}"/>
              </a:ext>
            </a:extLst>
          </p:cNvPr>
          <p:cNvSpPr/>
          <p:nvPr/>
        </p:nvSpPr>
        <p:spPr>
          <a:xfrm>
            <a:off x="7004052" y="44216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Oklahoma St.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0FC367E-EFBF-CDF3-ADE6-1F5C282373A9}"/>
              </a:ext>
            </a:extLst>
          </p:cNvPr>
          <p:cNvSpPr/>
          <p:nvPr/>
        </p:nvSpPr>
        <p:spPr>
          <a:xfrm>
            <a:off x="8473306" y="58307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ED060B-62B8-3DCD-88E3-65AAFE81D84D}"/>
              </a:ext>
            </a:extLst>
          </p:cNvPr>
          <p:cNvSpPr/>
          <p:nvPr/>
        </p:nvSpPr>
        <p:spPr>
          <a:xfrm>
            <a:off x="7742511" y="548958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West Virginia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9EC3A7-9361-C3D9-7C9F-DF14E07CC540}"/>
              </a:ext>
            </a:extLst>
          </p:cNvPr>
          <p:cNvSpPr/>
          <p:nvPr/>
        </p:nvSpPr>
        <p:spPr>
          <a:xfrm>
            <a:off x="8473306" y="238784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DDB5FF9-8BE2-131F-2B4A-FE6320DB3A28}"/>
              </a:ext>
            </a:extLst>
          </p:cNvPr>
          <p:cNvSpPr/>
          <p:nvPr/>
        </p:nvSpPr>
        <p:spPr>
          <a:xfrm>
            <a:off x="7728388" y="224537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6EDE0E-D423-D6EF-25DE-620A0ACFCD86}"/>
              </a:ext>
            </a:extLst>
          </p:cNvPr>
          <p:cNvSpPr/>
          <p:nvPr/>
        </p:nvSpPr>
        <p:spPr>
          <a:xfrm>
            <a:off x="2573389" y="324965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VCU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46F3361-C433-D9D7-84F0-9CBA230BADB5}"/>
              </a:ext>
            </a:extLst>
          </p:cNvPr>
          <p:cNvSpPr/>
          <p:nvPr/>
        </p:nvSpPr>
        <p:spPr>
          <a:xfrm>
            <a:off x="3261816" y="359415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VCU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A7D1F4-E939-4269-2005-222A6A1D11AA}"/>
              </a:ext>
            </a:extLst>
          </p:cNvPr>
          <p:cNvSpPr/>
          <p:nvPr/>
        </p:nvSpPr>
        <p:spPr>
          <a:xfrm>
            <a:off x="2574372" y="122617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386B2-F96B-1BE6-C956-C7D687C774FA}"/>
              </a:ext>
            </a:extLst>
          </p:cNvPr>
          <p:cNvSpPr/>
          <p:nvPr/>
        </p:nvSpPr>
        <p:spPr>
          <a:xfrm>
            <a:off x="3261816" y="139720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933925C-9362-272E-B17E-4B01DBE01C76}"/>
              </a:ext>
            </a:extLst>
          </p:cNvPr>
          <p:cNvSpPr/>
          <p:nvPr/>
        </p:nvSpPr>
        <p:spPr>
          <a:xfrm>
            <a:off x="3976521" y="170791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A486C6B-5B70-E8D3-2DA7-DF285B1C8324}"/>
              </a:ext>
            </a:extLst>
          </p:cNvPr>
          <p:cNvSpPr/>
          <p:nvPr/>
        </p:nvSpPr>
        <p:spPr>
          <a:xfrm>
            <a:off x="8472982" y="44625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Georgia Tech.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00633DD-F809-5362-DDA7-C372C6B314AE}"/>
              </a:ext>
            </a:extLst>
          </p:cNvPr>
          <p:cNvSpPr/>
          <p:nvPr/>
        </p:nvSpPr>
        <p:spPr>
          <a:xfrm>
            <a:off x="7724394" y="413170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Georgia Tech.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6C56C4E-0599-F045-719E-B33F727D7616}"/>
              </a:ext>
            </a:extLst>
          </p:cNvPr>
          <p:cNvSpPr/>
          <p:nvPr/>
        </p:nvSpPr>
        <p:spPr>
          <a:xfrm>
            <a:off x="8486394" y="395354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Illinois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0942686-1B37-2E47-9ECE-D5C2CD2E2ECB}"/>
              </a:ext>
            </a:extLst>
          </p:cNvPr>
          <p:cNvSpPr/>
          <p:nvPr/>
        </p:nvSpPr>
        <p:spPr>
          <a:xfrm>
            <a:off x="8493292" y="462935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Tennessee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B6FE6E3-DFBA-ECCD-3A06-BA06B63D28C4}"/>
              </a:ext>
            </a:extLst>
          </p:cNvPr>
          <p:cNvSpPr/>
          <p:nvPr/>
        </p:nvSpPr>
        <p:spPr>
          <a:xfrm>
            <a:off x="8548520" y="310349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Arkansas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EA247F-78C0-756D-AFE7-E34C506D81C1}"/>
              </a:ext>
            </a:extLst>
          </p:cNvPr>
          <p:cNvSpPr/>
          <p:nvPr/>
        </p:nvSpPr>
        <p:spPr>
          <a:xfrm>
            <a:off x="7773496" y="276200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Arkansas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7C71BF-7C34-5958-7E19-5DC324450D8B}"/>
              </a:ext>
            </a:extLst>
          </p:cNvPr>
          <p:cNvSpPr/>
          <p:nvPr/>
        </p:nvSpPr>
        <p:spPr>
          <a:xfrm>
            <a:off x="7019266" y="326232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Arkansas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3642D0E-3CA1-BCAF-D356-ACB7E76E9E19}"/>
              </a:ext>
            </a:extLst>
          </p:cNvPr>
          <p:cNvSpPr/>
          <p:nvPr/>
        </p:nvSpPr>
        <p:spPr>
          <a:xfrm>
            <a:off x="2538518" y="257813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USC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030B18A-8D83-D88F-C7A4-7AF489D2BB80}"/>
              </a:ext>
            </a:extLst>
          </p:cNvPr>
          <p:cNvSpPr/>
          <p:nvPr/>
        </p:nvSpPr>
        <p:spPr>
          <a:xfrm>
            <a:off x="8548519" y="32651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6367A9D-A67C-06DA-E970-03CCEE561FAA}"/>
              </a:ext>
            </a:extLst>
          </p:cNvPr>
          <p:cNvSpPr/>
          <p:nvPr/>
        </p:nvSpPr>
        <p:spPr>
          <a:xfrm>
            <a:off x="7758598" y="360412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Florida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29FC229-BA20-47BF-ECD8-67616B482ED1}"/>
              </a:ext>
            </a:extLst>
          </p:cNvPr>
          <p:cNvSpPr/>
          <p:nvPr/>
        </p:nvSpPr>
        <p:spPr>
          <a:xfrm>
            <a:off x="2573388" y="598053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Maryland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F519-11AC-815C-B5F8-1BD1F6149A7E}"/>
              </a:ext>
            </a:extLst>
          </p:cNvPr>
          <p:cNvSpPr/>
          <p:nvPr/>
        </p:nvSpPr>
        <p:spPr>
          <a:xfrm>
            <a:off x="2534957" y="377582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Iowa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3883385-8525-1A52-0160-4B1D0853CAB1}"/>
              </a:ext>
            </a:extLst>
          </p:cNvPr>
          <p:cNvSpPr/>
          <p:nvPr/>
        </p:nvSpPr>
        <p:spPr>
          <a:xfrm>
            <a:off x="2539502" y="173136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F1994E5-D471-0604-E0F6-2C1BDFBB4480}"/>
              </a:ext>
            </a:extLst>
          </p:cNvPr>
          <p:cNvSpPr/>
          <p:nvPr/>
        </p:nvSpPr>
        <p:spPr>
          <a:xfrm>
            <a:off x="2573387" y="190387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2E4088C-8DF5-4921-E49D-BB507533958E}"/>
              </a:ext>
            </a:extLst>
          </p:cNvPr>
          <p:cNvSpPr/>
          <p:nvPr/>
        </p:nvSpPr>
        <p:spPr>
          <a:xfrm>
            <a:off x="3306809" y="221397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BE5D71A-F6FE-2929-9B1C-868CDD21B648}"/>
              </a:ext>
            </a:extLst>
          </p:cNvPr>
          <p:cNvSpPr/>
          <p:nvPr/>
        </p:nvSpPr>
        <p:spPr>
          <a:xfrm>
            <a:off x="2573387" y="238715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676AF8-4EFF-1ADE-C9AE-DB712D88F86E}"/>
              </a:ext>
            </a:extLst>
          </p:cNvPr>
          <p:cNvSpPr/>
          <p:nvPr/>
        </p:nvSpPr>
        <p:spPr>
          <a:xfrm>
            <a:off x="8548519" y="534236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6BCE16E-990D-5EEB-809F-5625D1CD0417}"/>
              </a:ext>
            </a:extLst>
          </p:cNvPr>
          <p:cNvSpPr/>
          <p:nvPr/>
        </p:nvSpPr>
        <p:spPr>
          <a:xfrm>
            <a:off x="2574481" y="445353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St. Bona.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9556C9B-748A-6467-E83A-F4ABAC6C073F}"/>
              </a:ext>
            </a:extLst>
          </p:cNvPr>
          <p:cNvSpPr/>
          <p:nvPr/>
        </p:nvSpPr>
        <p:spPr>
          <a:xfrm>
            <a:off x="8514637" y="18938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CBEC512-D7F0-92F3-4F81-D7C2A49A9325}"/>
              </a:ext>
            </a:extLst>
          </p:cNvPr>
          <p:cNvSpPr/>
          <p:nvPr/>
        </p:nvSpPr>
        <p:spPr>
          <a:xfrm>
            <a:off x="2550722" y="531463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BYU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C6E34DE-1CA0-11D4-FF4D-71C0ED3C17F7}"/>
              </a:ext>
            </a:extLst>
          </p:cNvPr>
          <p:cNvSpPr/>
          <p:nvPr/>
        </p:nvSpPr>
        <p:spPr>
          <a:xfrm>
            <a:off x="3259945" y="549863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BYU</a:t>
            </a:r>
          </a:p>
        </p:txBody>
      </p:sp>
      <p:sp>
        <p:nvSpPr>
          <p:cNvPr id="30720" name="Rectangle 30719">
            <a:extLst>
              <a:ext uri="{FF2B5EF4-FFF2-40B4-BE49-F238E27FC236}">
                <a16:creationId xmlns:a16="http://schemas.microsoft.com/office/drawing/2014/main" id="{FA257161-F6C3-4BAD-11DB-D7E550DB9A2C}"/>
              </a:ext>
            </a:extLst>
          </p:cNvPr>
          <p:cNvSpPr/>
          <p:nvPr/>
        </p:nvSpPr>
        <p:spPr>
          <a:xfrm>
            <a:off x="8519182" y="650477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30721" name="Rectangle 30720">
            <a:extLst>
              <a:ext uri="{FF2B5EF4-FFF2-40B4-BE49-F238E27FC236}">
                <a16:creationId xmlns:a16="http://schemas.microsoft.com/office/drawing/2014/main" id="{78435CB0-9EFD-DFEE-0B75-13216F8E0134}"/>
              </a:ext>
            </a:extLst>
          </p:cNvPr>
          <p:cNvSpPr/>
          <p:nvPr/>
        </p:nvSpPr>
        <p:spPr>
          <a:xfrm>
            <a:off x="8508527" y="375595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Ohio St.</a:t>
            </a:r>
          </a:p>
        </p:txBody>
      </p:sp>
      <p:sp>
        <p:nvSpPr>
          <p:cNvPr id="30723" name="Rectangle 30722">
            <a:extLst>
              <a:ext uri="{FF2B5EF4-FFF2-40B4-BE49-F238E27FC236}">
                <a16:creationId xmlns:a16="http://schemas.microsoft.com/office/drawing/2014/main" id="{80B29C13-9591-1C4B-0AB8-FB1E84C59CF4}"/>
              </a:ext>
            </a:extLst>
          </p:cNvPr>
          <p:cNvSpPr/>
          <p:nvPr/>
        </p:nvSpPr>
        <p:spPr>
          <a:xfrm>
            <a:off x="8519181" y="26044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Tech</a:t>
            </a:r>
          </a:p>
        </p:txBody>
      </p:sp>
      <p:sp>
        <p:nvSpPr>
          <p:cNvPr id="30724" name="Rectangle 30723">
            <a:extLst>
              <a:ext uri="{FF2B5EF4-FFF2-40B4-BE49-F238E27FC236}">
                <a16:creationId xmlns:a16="http://schemas.microsoft.com/office/drawing/2014/main" id="{71FF1302-9421-3C2F-49FC-BABAF933F592}"/>
              </a:ext>
            </a:extLst>
          </p:cNvPr>
          <p:cNvSpPr/>
          <p:nvPr/>
        </p:nvSpPr>
        <p:spPr>
          <a:xfrm>
            <a:off x="8519180" y="123208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30725" name="Rectangle 30724">
            <a:extLst>
              <a:ext uri="{FF2B5EF4-FFF2-40B4-BE49-F238E27FC236}">
                <a16:creationId xmlns:a16="http://schemas.microsoft.com/office/drawing/2014/main" id="{D43303D6-31CF-BDF4-B1DF-85F61D28D266}"/>
              </a:ext>
            </a:extLst>
          </p:cNvPr>
          <p:cNvSpPr/>
          <p:nvPr/>
        </p:nvSpPr>
        <p:spPr>
          <a:xfrm>
            <a:off x="2538518" y="51409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 St.</a:t>
            </a:r>
          </a:p>
        </p:txBody>
      </p:sp>
      <p:sp>
        <p:nvSpPr>
          <p:cNvPr id="30726" name="Rectangle 30725">
            <a:extLst>
              <a:ext uri="{FF2B5EF4-FFF2-40B4-BE49-F238E27FC236}">
                <a16:creationId xmlns:a16="http://schemas.microsoft.com/office/drawing/2014/main" id="{E565CD10-A870-EF19-6BDE-5C17D465EFE7}"/>
              </a:ext>
            </a:extLst>
          </p:cNvPr>
          <p:cNvSpPr/>
          <p:nvPr/>
        </p:nvSpPr>
        <p:spPr>
          <a:xfrm>
            <a:off x="2560361" y="583531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Texas</a:t>
            </a:r>
          </a:p>
        </p:txBody>
      </p:sp>
      <p:sp>
        <p:nvSpPr>
          <p:cNvPr id="30727" name="Rectangle 30726">
            <a:extLst>
              <a:ext uri="{FF2B5EF4-FFF2-40B4-BE49-F238E27FC236}">
                <a16:creationId xmlns:a16="http://schemas.microsoft.com/office/drawing/2014/main" id="{0BD9412C-31D8-43A3-1A3F-C13D5EB682EA}"/>
              </a:ext>
            </a:extLst>
          </p:cNvPr>
          <p:cNvSpPr/>
          <p:nvPr/>
        </p:nvSpPr>
        <p:spPr>
          <a:xfrm>
            <a:off x="5281243" y="0"/>
            <a:ext cx="1629513" cy="49790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6-29 RIGHT</a:t>
            </a:r>
          </a:p>
        </p:txBody>
      </p:sp>
    </p:spTree>
    <p:extLst>
      <p:ext uri="{BB962C8B-B14F-4D97-AF65-F5344CB8AC3E}">
        <p14:creationId xmlns:p14="http://schemas.microsoft.com/office/powerpoint/2010/main" val="592550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Printable bracket for 2022 NCAA men's basketball tournament - oregonlive.com">
            <a:extLst>
              <a:ext uri="{FF2B5EF4-FFF2-40B4-BE49-F238E27FC236}">
                <a16:creationId xmlns:a16="http://schemas.microsoft.com/office/drawing/2014/main" id="{C8DDB22B-15B0-B43F-1C18-22AC751FD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88" y="0"/>
            <a:ext cx="9545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6F67D89-0149-A6CF-3CC1-D80D6625C6F9}"/>
              </a:ext>
            </a:extLst>
          </p:cNvPr>
          <p:cNvSpPr/>
          <p:nvPr/>
        </p:nvSpPr>
        <p:spPr>
          <a:xfrm>
            <a:off x="8889284" y="50903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D56371-7D63-4184-6576-FF1D7C404330}"/>
              </a:ext>
            </a:extLst>
          </p:cNvPr>
          <p:cNvSpPr/>
          <p:nvPr/>
        </p:nvSpPr>
        <p:spPr>
          <a:xfrm>
            <a:off x="4057484" y="53049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0FA56C-C747-47F2-6E5C-F9241BA584C3}"/>
              </a:ext>
            </a:extLst>
          </p:cNvPr>
          <p:cNvSpPr/>
          <p:nvPr/>
        </p:nvSpPr>
        <p:spPr>
          <a:xfrm>
            <a:off x="2094022" y="52857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Texas Southern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63D08E-47D7-36F8-5B83-1E05E80AA8CB}"/>
              </a:ext>
            </a:extLst>
          </p:cNvPr>
          <p:cNvSpPr/>
          <p:nvPr/>
        </p:nvSpPr>
        <p:spPr>
          <a:xfrm>
            <a:off x="6933379" y="50210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Wright St.</a:t>
            </a:r>
          </a:p>
        </p:txBody>
      </p:sp>
    </p:spTree>
    <p:extLst>
      <p:ext uri="{BB962C8B-B14F-4D97-AF65-F5344CB8AC3E}">
        <p14:creationId xmlns:p14="http://schemas.microsoft.com/office/powerpoint/2010/main" val="35351157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Printable bracket for 2022 NCAA men's basketball tournament - oregonlive.com">
            <a:extLst>
              <a:ext uri="{FF2B5EF4-FFF2-40B4-BE49-F238E27FC236}">
                <a16:creationId xmlns:a16="http://schemas.microsoft.com/office/drawing/2014/main" id="{B666E21C-ED09-B57A-37F5-55A321691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88" y="0"/>
            <a:ext cx="9545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C904E0-B671-1947-7FD0-DDDD24003AD2}"/>
              </a:ext>
            </a:extLst>
          </p:cNvPr>
          <p:cNvSpPr/>
          <p:nvPr/>
        </p:nvSpPr>
        <p:spPr>
          <a:xfrm>
            <a:off x="8889284" y="50903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A7B0C5-A4CA-FED2-8822-93B8F9645530}"/>
              </a:ext>
            </a:extLst>
          </p:cNvPr>
          <p:cNvSpPr/>
          <p:nvPr/>
        </p:nvSpPr>
        <p:spPr>
          <a:xfrm>
            <a:off x="4057484" y="53049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7A9E24-0027-BEA6-304B-F35B6F39A0ED}"/>
              </a:ext>
            </a:extLst>
          </p:cNvPr>
          <p:cNvSpPr/>
          <p:nvPr/>
        </p:nvSpPr>
        <p:spPr>
          <a:xfrm>
            <a:off x="2094022" y="52857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Texas Southern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E331D6-16B3-3CA8-E3A4-BB402756338E}"/>
              </a:ext>
            </a:extLst>
          </p:cNvPr>
          <p:cNvSpPr/>
          <p:nvPr/>
        </p:nvSpPr>
        <p:spPr>
          <a:xfrm>
            <a:off x="6933379" y="50210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Wright St.</a:t>
            </a:r>
          </a:p>
        </p:txBody>
      </p:sp>
    </p:spTree>
    <p:extLst>
      <p:ext uri="{BB962C8B-B14F-4D97-AF65-F5344CB8AC3E}">
        <p14:creationId xmlns:p14="http://schemas.microsoft.com/office/powerpoint/2010/main" val="103406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Printable bracket for 2022 NCAA men's basketball tournament - oregonlive.com">
            <a:extLst>
              <a:ext uri="{FF2B5EF4-FFF2-40B4-BE49-F238E27FC236}">
                <a16:creationId xmlns:a16="http://schemas.microsoft.com/office/drawing/2014/main" id="{B970FCA8-2C03-B552-51FF-03F2E3D48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88" y="0"/>
            <a:ext cx="9545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F68D9C5-A555-BDCB-D95A-A27C097B5A2D}"/>
              </a:ext>
            </a:extLst>
          </p:cNvPr>
          <p:cNvSpPr/>
          <p:nvPr/>
        </p:nvSpPr>
        <p:spPr>
          <a:xfrm>
            <a:off x="8889284" y="50903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F15923-F27C-657C-161F-D85E489662AE}"/>
              </a:ext>
            </a:extLst>
          </p:cNvPr>
          <p:cNvSpPr/>
          <p:nvPr/>
        </p:nvSpPr>
        <p:spPr>
          <a:xfrm>
            <a:off x="4057484" y="53049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C63EC2-E245-10E5-A34B-87C022FDB7D0}"/>
              </a:ext>
            </a:extLst>
          </p:cNvPr>
          <p:cNvSpPr/>
          <p:nvPr/>
        </p:nvSpPr>
        <p:spPr>
          <a:xfrm>
            <a:off x="2094022" y="52857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Texas Southern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22CCC0-C15C-1434-B308-11620DA60163}"/>
              </a:ext>
            </a:extLst>
          </p:cNvPr>
          <p:cNvSpPr/>
          <p:nvPr/>
        </p:nvSpPr>
        <p:spPr>
          <a:xfrm>
            <a:off x="6933379" y="50210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Wright St.</a:t>
            </a:r>
          </a:p>
        </p:txBody>
      </p:sp>
    </p:spTree>
    <p:extLst>
      <p:ext uri="{BB962C8B-B14F-4D97-AF65-F5344CB8AC3E}">
        <p14:creationId xmlns:p14="http://schemas.microsoft.com/office/powerpoint/2010/main" val="20619906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Printable bracket for 2022 NCAA men's basketball tournament - oregonlive.com">
            <a:extLst>
              <a:ext uri="{FF2B5EF4-FFF2-40B4-BE49-F238E27FC236}">
                <a16:creationId xmlns:a16="http://schemas.microsoft.com/office/drawing/2014/main" id="{4759DC3B-54C7-31E8-59E1-5CC7DAC9C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88" y="0"/>
            <a:ext cx="9545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264FE2A-2E7A-E804-9AF2-DB4B9D2477E9}"/>
              </a:ext>
            </a:extLst>
          </p:cNvPr>
          <p:cNvSpPr/>
          <p:nvPr/>
        </p:nvSpPr>
        <p:spPr>
          <a:xfrm>
            <a:off x="8889284" y="50903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1033FD-A766-20AB-72B6-6820DE739C80}"/>
              </a:ext>
            </a:extLst>
          </p:cNvPr>
          <p:cNvSpPr/>
          <p:nvPr/>
        </p:nvSpPr>
        <p:spPr>
          <a:xfrm>
            <a:off x="4057484" y="53049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3DC42E-4B0A-4D9F-8013-A5F474EDF04F}"/>
              </a:ext>
            </a:extLst>
          </p:cNvPr>
          <p:cNvSpPr/>
          <p:nvPr/>
        </p:nvSpPr>
        <p:spPr>
          <a:xfrm>
            <a:off x="2094022" y="52857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Texas Southern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BD09FA-EABC-A51F-8ADA-C7436A501BD8}"/>
              </a:ext>
            </a:extLst>
          </p:cNvPr>
          <p:cNvSpPr/>
          <p:nvPr/>
        </p:nvSpPr>
        <p:spPr>
          <a:xfrm>
            <a:off x="6933379" y="50210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Wright St.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1B490E-C865-5684-50D6-3E44F8D58AE6}"/>
              </a:ext>
            </a:extLst>
          </p:cNvPr>
          <p:cNvSpPr/>
          <p:nvPr/>
        </p:nvSpPr>
        <p:spPr>
          <a:xfrm>
            <a:off x="5129048" y="93311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5-45 RIGHT</a:t>
            </a:r>
          </a:p>
        </p:txBody>
      </p:sp>
    </p:spTree>
    <p:extLst>
      <p:ext uri="{BB962C8B-B14F-4D97-AF65-F5344CB8AC3E}">
        <p14:creationId xmlns:p14="http://schemas.microsoft.com/office/powerpoint/2010/main" val="35601860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Printable bracket for 2022 NCAA men's basketball tournament - oregonlive.com">
            <a:extLst>
              <a:ext uri="{FF2B5EF4-FFF2-40B4-BE49-F238E27FC236}">
                <a16:creationId xmlns:a16="http://schemas.microsoft.com/office/drawing/2014/main" id="{6BFA74FD-0D81-1C6A-2375-DF574CAB5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88" y="0"/>
            <a:ext cx="9545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4C764BC-ADF9-7F2C-2A94-35C65A9506ED}"/>
              </a:ext>
            </a:extLst>
          </p:cNvPr>
          <p:cNvSpPr/>
          <p:nvPr/>
        </p:nvSpPr>
        <p:spPr>
          <a:xfrm>
            <a:off x="8911952" y="539172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Iowa St.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EB5878-C15E-5F73-820B-CB788EF76E44}"/>
              </a:ext>
            </a:extLst>
          </p:cNvPr>
          <p:cNvSpPr/>
          <p:nvPr/>
        </p:nvSpPr>
        <p:spPr>
          <a:xfrm>
            <a:off x="7992297" y="553788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Iowa St.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726918-EC08-77C5-BDB5-506E268748D8}"/>
              </a:ext>
            </a:extLst>
          </p:cNvPr>
          <p:cNvSpPr/>
          <p:nvPr/>
        </p:nvSpPr>
        <p:spPr>
          <a:xfrm>
            <a:off x="7167235" y="58302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Iowa St.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649095-CBB2-4681-2443-9FFF311C8CD9}"/>
              </a:ext>
            </a:extLst>
          </p:cNvPr>
          <p:cNvSpPr/>
          <p:nvPr/>
        </p:nvSpPr>
        <p:spPr>
          <a:xfrm>
            <a:off x="6418372" y="521402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Iowa St.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9B84CF-732F-646A-43BD-1ED846D67AD2}"/>
              </a:ext>
            </a:extLst>
          </p:cNvPr>
          <p:cNvSpPr/>
          <p:nvPr/>
        </p:nvSpPr>
        <p:spPr>
          <a:xfrm>
            <a:off x="6691394" y="386238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Iowa St.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385359-8696-30C5-2234-4F6543B381CA}"/>
              </a:ext>
            </a:extLst>
          </p:cNvPr>
          <p:cNvSpPr/>
          <p:nvPr/>
        </p:nvSpPr>
        <p:spPr>
          <a:xfrm>
            <a:off x="5538157" y="386238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Iowa St.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1D49FC-41C1-65A1-CE31-523B948DD47D}"/>
              </a:ext>
            </a:extLst>
          </p:cNvPr>
          <p:cNvSpPr/>
          <p:nvPr/>
        </p:nvSpPr>
        <p:spPr>
          <a:xfrm>
            <a:off x="8911952" y="295759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072CA7-5814-BA10-D432-242E1FB8EE0B}"/>
              </a:ext>
            </a:extLst>
          </p:cNvPr>
          <p:cNvSpPr/>
          <p:nvPr/>
        </p:nvSpPr>
        <p:spPr>
          <a:xfrm>
            <a:off x="7992297" y="28350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Tennessee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A8C97A-4B54-ECB9-0C33-E22E58EAEF73}"/>
              </a:ext>
            </a:extLst>
          </p:cNvPr>
          <p:cNvSpPr/>
          <p:nvPr/>
        </p:nvSpPr>
        <p:spPr>
          <a:xfrm>
            <a:off x="7167235" y="314317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Tennessee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C8C481-1714-BB96-1DD5-93E81AFB7E75}"/>
              </a:ext>
            </a:extLst>
          </p:cNvPr>
          <p:cNvSpPr/>
          <p:nvPr/>
        </p:nvSpPr>
        <p:spPr>
          <a:xfrm>
            <a:off x="6418371" y="250837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Tennessee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A7B577-569E-2659-0FB6-AF626ABEB254}"/>
              </a:ext>
            </a:extLst>
          </p:cNvPr>
          <p:cNvSpPr/>
          <p:nvPr/>
        </p:nvSpPr>
        <p:spPr>
          <a:xfrm>
            <a:off x="2074972" y="29824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Tech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1C0DEB-47F9-EB72-491F-75F3CDD61467}"/>
              </a:ext>
            </a:extLst>
          </p:cNvPr>
          <p:cNvSpPr/>
          <p:nvPr/>
        </p:nvSpPr>
        <p:spPr>
          <a:xfrm>
            <a:off x="3001716" y="285084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Tech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4C421F-BCAE-1CE8-5E75-B13D98772280}"/>
              </a:ext>
            </a:extLst>
          </p:cNvPr>
          <p:cNvSpPr/>
          <p:nvPr/>
        </p:nvSpPr>
        <p:spPr>
          <a:xfrm>
            <a:off x="3819689" y="31286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Texas Tech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7FB26C-AAF3-00A9-F0D1-B49A1D6EBF77}"/>
              </a:ext>
            </a:extLst>
          </p:cNvPr>
          <p:cNvSpPr/>
          <p:nvPr/>
        </p:nvSpPr>
        <p:spPr>
          <a:xfrm>
            <a:off x="4360151" y="386238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Texas Tech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2FED47-8CA7-F95B-ABB5-C61554C22693}"/>
              </a:ext>
            </a:extLst>
          </p:cNvPr>
          <p:cNvSpPr/>
          <p:nvPr/>
        </p:nvSpPr>
        <p:spPr>
          <a:xfrm>
            <a:off x="4565103" y="250837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Texas Tech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C700BE-58BE-1FE6-925F-46D127EFE359}"/>
              </a:ext>
            </a:extLst>
          </p:cNvPr>
          <p:cNvSpPr/>
          <p:nvPr/>
        </p:nvSpPr>
        <p:spPr>
          <a:xfrm>
            <a:off x="8911951" y="443653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0DCD99-55E5-A75D-9EA0-5EF98C0E8342}"/>
              </a:ext>
            </a:extLst>
          </p:cNvPr>
          <p:cNvSpPr/>
          <p:nvPr/>
        </p:nvSpPr>
        <p:spPr>
          <a:xfrm>
            <a:off x="7992297" y="42888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Creighton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28B4E5-6565-40B4-ED35-841A9A2373CE}"/>
              </a:ext>
            </a:extLst>
          </p:cNvPr>
          <p:cNvSpPr/>
          <p:nvPr/>
        </p:nvSpPr>
        <p:spPr>
          <a:xfrm>
            <a:off x="7167235" y="458949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Creighton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BE24ED-4416-D003-32D6-BAB20B1E7CBA}"/>
              </a:ext>
            </a:extLst>
          </p:cNvPr>
          <p:cNvSpPr/>
          <p:nvPr/>
        </p:nvSpPr>
        <p:spPr>
          <a:xfrm>
            <a:off x="8911950" y="35726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BEEC54-C0A0-1410-DEFA-DA7E418DA0DB}"/>
              </a:ext>
            </a:extLst>
          </p:cNvPr>
          <p:cNvSpPr/>
          <p:nvPr/>
        </p:nvSpPr>
        <p:spPr>
          <a:xfrm>
            <a:off x="7992296" y="345126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69344F-3E21-E29C-2BD1-8D2AA4938B98}"/>
              </a:ext>
            </a:extLst>
          </p:cNvPr>
          <p:cNvSpPr/>
          <p:nvPr/>
        </p:nvSpPr>
        <p:spPr>
          <a:xfrm>
            <a:off x="8911949" y="414266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F45F0D8-DE0A-0904-0D0D-D0CB9DB2223B}"/>
              </a:ext>
            </a:extLst>
          </p:cNvPr>
          <p:cNvSpPr/>
          <p:nvPr/>
        </p:nvSpPr>
        <p:spPr>
          <a:xfrm>
            <a:off x="2089915" y="475099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Saint Mary’s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9E20E6-3E1C-10B5-3AC0-B3676CFE9B44}"/>
              </a:ext>
            </a:extLst>
          </p:cNvPr>
          <p:cNvSpPr/>
          <p:nvPr/>
        </p:nvSpPr>
        <p:spPr>
          <a:xfrm>
            <a:off x="3001716" y="488264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Saint Mary’s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99E013-C591-5A71-A798-649A5D61602F}"/>
              </a:ext>
            </a:extLst>
          </p:cNvPr>
          <p:cNvSpPr/>
          <p:nvPr/>
        </p:nvSpPr>
        <p:spPr>
          <a:xfrm>
            <a:off x="3819689" y="458271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Saint Mary’s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30A620B-1CFB-FABF-0D94-377DE045ABF1}"/>
              </a:ext>
            </a:extLst>
          </p:cNvPr>
          <p:cNvSpPr/>
          <p:nvPr/>
        </p:nvSpPr>
        <p:spPr>
          <a:xfrm>
            <a:off x="4614533" y="521434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Saint Mary’s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9833AA-5CBA-A874-AC63-E90331EE9F47}"/>
              </a:ext>
            </a:extLst>
          </p:cNvPr>
          <p:cNvSpPr/>
          <p:nvPr/>
        </p:nvSpPr>
        <p:spPr>
          <a:xfrm>
            <a:off x="2089915" y="443499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F8B7C3-A9E1-2763-2B2B-0ED57EF3AF6B}"/>
              </a:ext>
            </a:extLst>
          </p:cNvPr>
          <p:cNvSpPr/>
          <p:nvPr/>
        </p:nvSpPr>
        <p:spPr>
          <a:xfrm>
            <a:off x="3013591" y="430848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D4785AF-73DA-3E59-2523-1AF8DE40FAFC}"/>
              </a:ext>
            </a:extLst>
          </p:cNvPr>
          <p:cNvSpPr/>
          <p:nvPr/>
        </p:nvSpPr>
        <p:spPr>
          <a:xfrm>
            <a:off x="2089915" y="41563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01B113-E938-877F-5848-1A24B30CD71D}"/>
              </a:ext>
            </a:extLst>
          </p:cNvPr>
          <p:cNvSpPr/>
          <p:nvPr/>
        </p:nvSpPr>
        <p:spPr>
          <a:xfrm>
            <a:off x="8911948" y="173343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TCU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BF9BF83-5007-6479-A692-9D74AF37D970}"/>
              </a:ext>
            </a:extLst>
          </p:cNvPr>
          <p:cNvSpPr/>
          <p:nvPr/>
        </p:nvSpPr>
        <p:spPr>
          <a:xfrm>
            <a:off x="7992295" y="158014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TCU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7D4183-B948-6557-0CB5-9BBE6375B7D2}"/>
              </a:ext>
            </a:extLst>
          </p:cNvPr>
          <p:cNvSpPr/>
          <p:nvPr/>
        </p:nvSpPr>
        <p:spPr>
          <a:xfrm>
            <a:off x="7174872" y="188945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TCU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11D0FA3-D868-D677-9CB0-89205574B7FB}"/>
              </a:ext>
            </a:extLst>
          </p:cNvPr>
          <p:cNvSpPr/>
          <p:nvPr/>
        </p:nvSpPr>
        <p:spPr>
          <a:xfrm>
            <a:off x="8921915" y="232597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Illinois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8DD218-49EB-58E2-C43F-B63B41050F30}"/>
              </a:ext>
            </a:extLst>
          </p:cNvPr>
          <p:cNvSpPr/>
          <p:nvPr/>
        </p:nvSpPr>
        <p:spPr>
          <a:xfrm>
            <a:off x="7992294" y="219478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Illinois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74D892-EE22-6E49-D819-1985D905A1C6}"/>
              </a:ext>
            </a:extLst>
          </p:cNvPr>
          <p:cNvSpPr/>
          <p:nvPr/>
        </p:nvSpPr>
        <p:spPr>
          <a:xfrm>
            <a:off x="8894132" y="568200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118ED02-CCAE-4924-91E1-F7E967FDF2D0}"/>
              </a:ext>
            </a:extLst>
          </p:cNvPr>
          <p:cNvSpPr/>
          <p:nvPr/>
        </p:nvSpPr>
        <p:spPr>
          <a:xfrm>
            <a:off x="8921914" y="600680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Miami(Fla.)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87A133-7693-C315-ABD3-6EA57DEFF00E}"/>
              </a:ext>
            </a:extLst>
          </p:cNvPr>
          <p:cNvSpPr/>
          <p:nvPr/>
        </p:nvSpPr>
        <p:spPr>
          <a:xfrm>
            <a:off x="7992293" y="613778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Miami(Fla.)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2184E62-A638-FCFB-F20B-4A5C6996F0CC}"/>
              </a:ext>
            </a:extLst>
          </p:cNvPr>
          <p:cNvSpPr/>
          <p:nvPr/>
        </p:nvSpPr>
        <p:spPr>
          <a:xfrm>
            <a:off x="2089915" y="144227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3B59E97-D166-6C63-5D76-56C9D9093AE8}"/>
              </a:ext>
            </a:extLst>
          </p:cNvPr>
          <p:cNvSpPr/>
          <p:nvPr/>
        </p:nvSpPr>
        <p:spPr>
          <a:xfrm>
            <a:off x="2997444" y="157279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Gonzaga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669BC12-4187-E1F4-86B0-FB0CCCCE7173}"/>
              </a:ext>
            </a:extLst>
          </p:cNvPr>
          <p:cNvSpPr/>
          <p:nvPr/>
        </p:nvSpPr>
        <p:spPr>
          <a:xfrm>
            <a:off x="3803102" y="190531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Gonzaga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CA028A-A5C0-7951-9B6D-B2B651DE41E9}"/>
              </a:ext>
            </a:extLst>
          </p:cNvPr>
          <p:cNvSpPr/>
          <p:nvPr/>
        </p:nvSpPr>
        <p:spPr>
          <a:xfrm>
            <a:off x="2084252" y="358048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D1C3CC9-6666-321A-B54A-134106F5CDE4}"/>
              </a:ext>
            </a:extLst>
          </p:cNvPr>
          <p:cNvSpPr/>
          <p:nvPr/>
        </p:nvSpPr>
        <p:spPr>
          <a:xfrm>
            <a:off x="2965067" y="345711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0CFBC7C-97F0-4E96-FA51-F961CDD26BF5}"/>
              </a:ext>
            </a:extLst>
          </p:cNvPr>
          <p:cNvSpPr/>
          <p:nvPr/>
        </p:nvSpPr>
        <p:spPr>
          <a:xfrm>
            <a:off x="2084252" y="234652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Arkansas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48252AD-E0E3-13B3-46FE-61C4B4C6D75A}"/>
              </a:ext>
            </a:extLst>
          </p:cNvPr>
          <p:cNvSpPr/>
          <p:nvPr/>
        </p:nvSpPr>
        <p:spPr>
          <a:xfrm>
            <a:off x="2966599" y="218313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Arkansas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5D9C4C2-63E3-04C7-D3AA-E264EB0FF2F9}"/>
              </a:ext>
            </a:extLst>
          </p:cNvPr>
          <p:cNvSpPr/>
          <p:nvPr/>
        </p:nvSpPr>
        <p:spPr>
          <a:xfrm>
            <a:off x="8911948" y="628190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Auburn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639ACAE-02C1-1E1A-44E3-FC435AC9606B}"/>
              </a:ext>
            </a:extLst>
          </p:cNvPr>
          <p:cNvSpPr/>
          <p:nvPr/>
        </p:nvSpPr>
        <p:spPr>
          <a:xfrm>
            <a:off x="2101192" y="502956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A9EE5A1-725F-2E14-F021-650670957DA4}"/>
              </a:ext>
            </a:extLst>
          </p:cNvPr>
          <p:cNvSpPr/>
          <p:nvPr/>
        </p:nvSpPr>
        <p:spPr>
          <a:xfrm>
            <a:off x="8921913" y="270104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2E8FE07-36A6-1443-19E5-8B52B3A14B68}"/>
              </a:ext>
            </a:extLst>
          </p:cNvPr>
          <p:cNvSpPr/>
          <p:nvPr/>
        </p:nvSpPr>
        <p:spPr>
          <a:xfrm>
            <a:off x="8911947" y="204176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C5F8BD9-4659-9E90-F868-883D3BB84266}"/>
              </a:ext>
            </a:extLst>
          </p:cNvPr>
          <p:cNvSpPr/>
          <p:nvPr/>
        </p:nvSpPr>
        <p:spPr>
          <a:xfrm>
            <a:off x="2084252" y="174126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Memphis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18556A8-EE57-C797-A4F3-876FBA002D9D}"/>
              </a:ext>
            </a:extLst>
          </p:cNvPr>
          <p:cNvSpPr/>
          <p:nvPr/>
        </p:nvSpPr>
        <p:spPr>
          <a:xfrm>
            <a:off x="2084252" y="539172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B800C49-3114-FB33-5EFC-3A605E6EDBBF}"/>
              </a:ext>
            </a:extLst>
          </p:cNvPr>
          <p:cNvSpPr/>
          <p:nvPr/>
        </p:nvSpPr>
        <p:spPr>
          <a:xfrm>
            <a:off x="2961592" y="552336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Texas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F2A49EF-90EC-0AC1-EA6F-87FC2BF13D17}"/>
              </a:ext>
            </a:extLst>
          </p:cNvPr>
          <p:cNvSpPr/>
          <p:nvPr/>
        </p:nvSpPr>
        <p:spPr>
          <a:xfrm>
            <a:off x="3747269" y="583463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Texas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A8B105C-0436-389F-2590-F6F7CDCCAD8A}"/>
              </a:ext>
            </a:extLst>
          </p:cNvPr>
          <p:cNvSpPr/>
          <p:nvPr/>
        </p:nvSpPr>
        <p:spPr>
          <a:xfrm>
            <a:off x="8889284" y="50903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872980D-EAEB-DD35-B847-ACEE42591EEF}"/>
              </a:ext>
            </a:extLst>
          </p:cNvPr>
          <p:cNvSpPr/>
          <p:nvPr/>
        </p:nvSpPr>
        <p:spPr>
          <a:xfrm>
            <a:off x="6933379" y="50210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Wright St.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E284935-200D-7E57-4398-27E37E9E227E}"/>
              </a:ext>
            </a:extLst>
          </p:cNvPr>
          <p:cNvSpPr/>
          <p:nvPr/>
        </p:nvSpPr>
        <p:spPr>
          <a:xfrm>
            <a:off x="4057484" y="53049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30F7047-1535-7297-9B6D-A14134422B9E}"/>
              </a:ext>
            </a:extLst>
          </p:cNvPr>
          <p:cNvSpPr/>
          <p:nvPr/>
        </p:nvSpPr>
        <p:spPr>
          <a:xfrm>
            <a:off x="2094022" y="52857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Texas Southern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F6499D6-314D-3EAF-7445-2298D2A9E75E}"/>
              </a:ext>
            </a:extLst>
          </p:cNvPr>
          <p:cNvSpPr/>
          <p:nvPr/>
        </p:nvSpPr>
        <p:spPr>
          <a:xfrm>
            <a:off x="8889283" y="473566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Iowa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26E0423-A3E2-0D2C-C670-0EA350A7D085}"/>
              </a:ext>
            </a:extLst>
          </p:cNvPr>
          <p:cNvSpPr/>
          <p:nvPr/>
        </p:nvSpPr>
        <p:spPr>
          <a:xfrm>
            <a:off x="7977482" y="490918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Iowa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8197FAC-9583-65E2-B138-4DEF2A4AF275}"/>
              </a:ext>
            </a:extLst>
          </p:cNvPr>
          <p:cNvSpPr/>
          <p:nvPr/>
        </p:nvSpPr>
        <p:spPr>
          <a:xfrm>
            <a:off x="8889282" y="503097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Providence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308C4F3-A282-D7EA-5181-29331ABDACED}"/>
              </a:ext>
            </a:extLst>
          </p:cNvPr>
          <p:cNvSpPr/>
          <p:nvPr/>
        </p:nvSpPr>
        <p:spPr>
          <a:xfrm>
            <a:off x="8889282" y="144265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9B6EC0-4C15-B945-760E-DE56263CC9E7}"/>
              </a:ext>
            </a:extLst>
          </p:cNvPr>
          <p:cNvSpPr/>
          <p:nvPr/>
        </p:nvSpPr>
        <p:spPr>
          <a:xfrm>
            <a:off x="8904641" y="330433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0000"/>
                </a:solidFill>
              </a:rPr>
              <a:t>Loyola Chicago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C3AF595-014A-AC5D-F8E8-9047FD4D3531}"/>
              </a:ext>
            </a:extLst>
          </p:cNvPr>
          <p:cNvSpPr/>
          <p:nvPr/>
        </p:nvSpPr>
        <p:spPr>
          <a:xfrm>
            <a:off x="2067214" y="568200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35840" name="Rectangle 35839">
            <a:extLst>
              <a:ext uri="{FF2B5EF4-FFF2-40B4-BE49-F238E27FC236}">
                <a16:creationId xmlns:a16="http://schemas.microsoft.com/office/drawing/2014/main" id="{7C674956-6677-B209-BCCB-93C56E8D848D}"/>
              </a:ext>
            </a:extLst>
          </p:cNvPr>
          <p:cNvSpPr/>
          <p:nvPr/>
        </p:nvSpPr>
        <p:spPr>
          <a:xfrm>
            <a:off x="2101192" y="27046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Alabama</a:t>
            </a:r>
          </a:p>
        </p:txBody>
      </p:sp>
      <p:sp>
        <p:nvSpPr>
          <p:cNvPr id="35841" name="Rectangle 35840">
            <a:extLst>
              <a:ext uri="{FF2B5EF4-FFF2-40B4-BE49-F238E27FC236}">
                <a16:creationId xmlns:a16="http://schemas.microsoft.com/office/drawing/2014/main" id="{75F90302-455E-AB39-710F-3258FD6D72D4}"/>
              </a:ext>
            </a:extLst>
          </p:cNvPr>
          <p:cNvSpPr/>
          <p:nvPr/>
        </p:nvSpPr>
        <p:spPr>
          <a:xfrm>
            <a:off x="2074971" y="59916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San Francisco</a:t>
            </a:r>
          </a:p>
        </p:txBody>
      </p:sp>
      <p:sp>
        <p:nvSpPr>
          <p:cNvPr id="35843" name="Rectangle 35842">
            <a:extLst>
              <a:ext uri="{FF2B5EF4-FFF2-40B4-BE49-F238E27FC236}">
                <a16:creationId xmlns:a16="http://schemas.microsoft.com/office/drawing/2014/main" id="{B6135A6B-2938-21D0-A790-6CD6E328C8F4}"/>
              </a:ext>
            </a:extLst>
          </p:cNvPr>
          <p:cNvSpPr/>
          <p:nvPr/>
        </p:nvSpPr>
        <p:spPr>
          <a:xfrm>
            <a:off x="3013591" y="614424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San Francisco</a:t>
            </a:r>
          </a:p>
        </p:txBody>
      </p:sp>
      <p:sp>
        <p:nvSpPr>
          <p:cNvPr id="35844" name="Rectangle 35843">
            <a:extLst>
              <a:ext uri="{FF2B5EF4-FFF2-40B4-BE49-F238E27FC236}">
                <a16:creationId xmlns:a16="http://schemas.microsoft.com/office/drawing/2014/main" id="{E6B6CD30-A103-F654-F8F6-8FA39A0E0482}"/>
              </a:ext>
            </a:extLst>
          </p:cNvPr>
          <p:cNvSpPr/>
          <p:nvPr/>
        </p:nvSpPr>
        <p:spPr>
          <a:xfrm>
            <a:off x="2074970" y="629687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35845" name="Rectangle 35844">
            <a:extLst>
              <a:ext uri="{FF2B5EF4-FFF2-40B4-BE49-F238E27FC236}">
                <a16:creationId xmlns:a16="http://schemas.microsoft.com/office/drawing/2014/main" id="{9FD2E41B-BB0C-CC95-5396-376903E9BC5F}"/>
              </a:ext>
            </a:extLst>
          </p:cNvPr>
          <p:cNvSpPr/>
          <p:nvPr/>
        </p:nvSpPr>
        <p:spPr>
          <a:xfrm>
            <a:off x="2101191" y="206057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UConn</a:t>
            </a:r>
          </a:p>
        </p:txBody>
      </p:sp>
      <p:sp>
        <p:nvSpPr>
          <p:cNvPr id="35846" name="Rectangle 35845">
            <a:extLst>
              <a:ext uri="{FF2B5EF4-FFF2-40B4-BE49-F238E27FC236}">
                <a16:creationId xmlns:a16="http://schemas.microsoft.com/office/drawing/2014/main" id="{B2D9CAD1-D8C6-C2A1-A5C5-3536078C2335}"/>
              </a:ext>
            </a:extLst>
          </p:cNvPr>
          <p:cNvSpPr/>
          <p:nvPr/>
        </p:nvSpPr>
        <p:spPr>
          <a:xfrm>
            <a:off x="2101191" y="32970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35847" name="Rectangle 35846">
            <a:extLst>
              <a:ext uri="{FF2B5EF4-FFF2-40B4-BE49-F238E27FC236}">
                <a16:creationId xmlns:a16="http://schemas.microsoft.com/office/drawing/2014/main" id="{DAB85709-1528-FCDE-ED5A-C22802A90176}"/>
              </a:ext>
            </a:extLst>
          </p:cNvPr>
          <p:cNvSpPr/>
          <p:nvPr/>
        </p:nvSpPr>
        <p:spPr>
          <a:xfrm>
            <a:off x="5281243" y="31530"/>
            <a:ext cx="1629513" cy="49790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6-35 RIGHT</a:t>
            </a:r>
          </a:p>
        </p:txBody>
      </p:sp>
    </p:spTree>
    <p:extLst>
      <p:ext uri="{BB962C8B-B14F-4D97-AF65-F5344CB8AC3E}">
        <p14:creationId xmlns:p14="http://schemas.microsoft.com/office/powerpoint/2010/main" val="41698013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Printable NCAA bracket: Full 2023 March Madness field">
            <a:extLst>
              <a:ext uri="{FF2B5EF4-FFF2-40B4-BE49-F238E27FC236}">
                <a16:creationId xmlns:a16="http://schemas.microsoft.com/office/drawing/2014/main" id="{03647E9E-D256-D05E-56C1-F6F744EB8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3" y="0"/>
            <a:ext cx="10290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300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Printable NCAA bracket: Full 2023 March Madness field">
            <a:extLst>
              <a:ext uri="{FF2B5EF4-FFF2-40B4-BE49-F238E27FC236}">
                <a16:creationId xmlns:a16="http://schemas.microsoft.com/office/drawing/2014/main" id="{FFC82E11-5F53-DB2E-AF7D-AE7D0DFAD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3" y="0"/>
            <a:ext cx="10290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3913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Printable NCAA bracket: Full 2023 March Madness field">
            <a:extLst>
              <a:ext uri="{FF2B5EF4-FFF2-40B4-BE49-F238E27FC236}">
                <a16:creationId xmlns:a16="http://schemas.microsoft.com/office/drawing/2014/main" id="{AAFF1649-8F04-7062-4C8E-179E9D9AC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3" y="0"/>
            <a:ext cx="10290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2381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Printable NCAA bracket: Full 2023 March Madness field">
            <a:extLst>
              <a:ext uri="{FF2B5EF4-FFF2-40B4-BE49-F238E27FC236}">
                <a16:creationId xmlns:a16="http://schemas.microsoft.com/office/drawing/2014/main" id="{865B969E-CE81-3ACB-8895-DC2BE7F0B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3" y="0"/>
            <a:ext cx="10290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BFE2D3-CE68-85EF-CAD7-292D9600197B}"/>
              </a:ext>
            </a:extLst>
          </p:cNvPr>
          <p:cNvSpPr/>
          <p:nvPr/>
        </p:nvSpPr>
        <p:spPr>
          <a:xfrm>
            <a:off x="5129048" y="93311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5-45 RIGHT</a:t>
            </a:r>
          </a:p>
        </p:txBody>
      </p:sp>
    </p:spTree>
    <p:extLst>
      <p:ext uri="{BB962C8B-B14F-4D97-AF65-F5344CB8AC3E}">
        <p14:creationId xmlns:p14="http://schemas.microsoft.com/office/powerpoint/2010/main" val="390465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creen shot 2013-03-17 at 6.40.00 PM">
            <a:extLst>
              <a:ext uri="{FF2B5EF4-FFF2-40B4-BE49-F238E27FC236}">
                <a16:creationId xmlns:a16="http://schemas.microsoft.com/office/drawing/2014/main" id="{9E73BD3D-9F78-8431-1674-D39EBEE6E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28600"/>
            <a:ext cx="85725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E60AC71-C2F8-16CA-E8BD-2F3B9FE84B60}"/>
              </a:ext>
            </a:extLst>
          </p:cNvPr>
          <p:cNvSpPr/>
          <p:nvPr/>
        </p:nvSpPr>
        <p:spPr>
          <a:xfrm>
            <a:off x="2984937" y="1250731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7BC4BE-6ACC-8601-82C2-6CECB3AFCAA2}"/>
              </a:ext>
            </a:extLst>
          </p:cNvPr>
          <p:cNvSpPr/>
          <p:nvPr/>
        </p:nvSpPr>
        <p:spPr>
          <a:xfrm>
            <a:off x="3636579" y="1329558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8F2B74-F037-7180-E632-CD69D293ABE7}"/>
              </a:ext>
            </a:extLst>
          </p:cNvPr>
          <p:cNvSpPr/>
          <p:nvPr/>
        </p:nvSpPr>
        <p:spPr>
          <a:xfrm>
            <a:off x="4766441" y="2212428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828FBE-013B-CB51-4EE1-3FD5933A3203}"/>
              </a:ext>
            </a:extLst>
          </p:cNvPr>
          <p:cNvSpPr/>
          <p:nvPr/>
        </p:nvSpPr>
        <p:spPr>
          <a:xfrm>
            <a:off x="5460123" y="2622331"/>
            <a:ext cx="725215" cy="1655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4955AA-CD35-5F27-B491-E804407B42F2}"/>
              </a:ext>
            </a:extLst>
          </p:cNvPr>
          <p:cNvSpPr/>
          <p:nvPr/>
        </p:nvSpPr>
        <p:spPr>
          <a:xfrm>
            <a:off x="8408276" y="3920358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9C985E-D59F-96BF-D4D3-E3FBA6D27826}"/>
              </a:ext>
            </a:extLst>
          </p:cNvPr>
          <p:cNvSpPr/>
          <p:nvPr/>
        </p:nvSpPr>
        <p:spPr>
          <a:xfrm>
            <a:off x="7819697" y="3999185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C24BCC-D40A-07C8-5C27-7ABEBD98BFAA}"/>
              </a:ext>
            </a:extLst>
          </p:cNvPr>
          <p:cNvSpPr/>
          <p:nvPr/>
        </p:nvSpPr>
        <p:spPr>
          <a:xfrm>
            <a:off x="7168055" y="4309241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6D7809-0ECE-D249-DF40-B7B9AC266693}"/>
              </a:ext>
            </a:extLst>
          </p:cNvPr>
          <p:cNvSpPr/>
          <p:nvPr/>
        </p:nvSpPr>
        <p:spPr>
          <a:xfrm>
            <a:off x="6558455" y="5176345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Colorado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25A871-C5B0-50FA-9A3D-0A88955D9704}"/>
              </a:ext>
            </a:extLst>
          </p:cNvPr>
          <p:cNvSpPr/>
          <p:nvPr/>
        </p:nvSpPr>
        <p:spPr>
          <a:xfrm>
            <a:off x="5835210" y="4758556"/>
            <a:ext cx="802073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Georgetown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494FEC-3A23-2852-3EB1-6F72234B6449}"/>
              </a:ext>
            </a:extLst>
          </p:cNvPr>
          <p:cNvSpPr/>
          <p:nvPr/>
        </p:nvSpPr>
        <p:spPr>
          <a:xfrm>
            <a:off x="5659820" y="3603734"/>
            <a:ext cx="753300" cy="157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AE20A6-8447-BC8E-8A44-3DAD1AC44E50}"/>
              </a:ext>
            </a:extLst>
          </p:cNvPr>
          <p:cNvSpPr/>
          <p:nvPr/>
        </p:nvSpPr>
        <p:spPr>
          <a:xfrm>
            <a:off x="2984936" y="1671145"/>
            <a:ext cx="772509" cy="178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Missouri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E320D5-6991-5CD8-1C67-1DA670752A92}"/>
              </a:ext>
            </a:extLst>
          </p:cNvPr>
          <p:cNvSpPr/>
          <p:nvPr/>
        </p:nvSpPr>
        <p:spPr>
          <a:xfrm>
            <a:off x="4233695" y="1650125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A1ACC6-783D-DC38-F02A-F7F39AFFA2D9}"/>
              </a:ext>
            </a:extLst>
          </p:cNvPr>
          <p:cNvSpPr/>
          <p:nvPr/>
        </p:nvSpPr>
        <p:spPr>
          <a:xfrm>
            <a:off x="2995446" y="1834057"/>
            <a:ext cx="819809" cy="178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A652D1-B2BD-DAD5-5D91-6E8584951B99}"/>
              </a:ext>
            </a:extLst>
          </p:cNvPr>
          <p:cNvSpPr/>
          <p:nvPr/>
        </p:nvSpPr>
        <p:spPr>
          <a:xfrm>
            <a:off x="2984935" y="2280748"/>
            <a:ext cx="725215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Saint Louis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746F2F-8993-0E0B-3608-E4BCDC7DED00}"/>
              </a:ext>
            </a:extLst>
          </p:cNvPr>
          <p:cNvSpPr/>
          <p:nvPr/>
        </p:nvSpPr>
        <p:spPr>
          <a:xfrm>
            <a:off x="3563006" y="2180900"/>
            <a:ext cx="725215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Saint Louis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B35F94-8C38-6F04-E1CF-39986713AC1D}"/>
              </a:ext>
            </a:extLst>
          </p:cNvPr>
          <p:cNvSpPr/>
          <p:nvPr/>
        </p:nvSpPr>
        <p:spPr>
          <a:xfrm>
            <a:off x="2984934" y="2522487"/>
            <a:ext cx="725215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Memphis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21E038-9ED5-6A71-63A0-6AECE18B95DA}"/>
              </a:ext>
            </a:extLst>
          </p:cNvPr>
          <p:cNvSpPr/>
          <p:nvPr/>
        </p:nvSpPr>
        <p:spPr>
          <a:xfrm>
            <a:off x="2948150" y="296918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BA3355-0D97-602D-CEEE-ACF59C6563B1}"/>
              </a:ext>
            </a:extLst>
          </p:cNvPr>
          <p:cNvSpPr/>
          <p:nvPr/>
        </p:nvSpPr>
        <p:spPr>
          <a:xfrm>
            <a:off x="2984934" y="314260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Cincinnati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67D4CD-BD7A-C1A0-BEE9-6E78BA75ADE9}"/>
              </a:ext>
            </a:extLst>
          </p:cNvPr>
          <p:cNvSpPr/>
          <p:nvPr/>
        </p:nvSpPr>
        <p:spPr>
          <a:xfrm>
            <a:off x="2948150" y="355250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668301-3FAC-B8A7-4EF7-931032E8C9A0}"/>
              </a:ext>
            </a:extLst>
          </p:cNvPr>
          <p:cNvSpPr/>
          <p:nvPr/>
        </p:nvSpPr>
        <p:spPr>
          <a:xfrm>
            <a:off x="3492060" y="348419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Cincinnati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612B8E-1C67-7C19-78EB-1B24E303F5E7}"/>
              </a:ext>
            </a:extLst>
          </p:cNvPr>
          <p:cNvSpPr/>
          <p:nvPr/>
        </p:nvSpPr>
        <p:spPr>
          <a:xfrm>
            <a:off x="3492060" y="263024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874B1D-72E9-8441-EC87-ACB24C7D3422}"/>
              </a:ext>
            </a:extLst>
          </p:cNvPr>
          <p:cNvSpPr/>
          <p:nvPr/>
        </p:nvSpPr>
        <p:spPr>
          <a:xfrm>
            <a:off x="4102312" y="319513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Michigan St.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6871E1-3A1F-A436-D37A-4B0E0E852460}"/>
              </a:ext>
            </a:extLst>
          </p:cNvPr>
          <p:cNvSpPr/>
          <p:nvPr/>
        </p:nvSpPr>
        <p:spPr>
          <a:xfrm>
            <a:off x="2911363" y="390461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FE9559-B5D5-3F63-28F5-0C7F8A839C22}"/>
              </a:ext>
            </a:extLst>
          </p:cNvPr>
          <p:cNvSpPr/>
          <p:nvPr/>
        </p:nvSpPr>
        <p:spPr>
          <a:xfrm>
            <a:off x="2911362" y="434079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Pittsburgh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4E2130-8843-0B28-C979-0859DB5D9E53}"/>
              </a:ext>
            </a:extLst>
          </p:cNvPr>
          <p:cNvSpPr/>
          <p:nvPr/>
        </p:nvSpPr>
        <p:spPr>
          <a:xfrm>
            <a:off x="3442134" y="400445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B813AA-35E0-9105-8AFA-B53E4B065BAF}"/>
              </a:ext>
            </a:extLst>
          </p:cNvPr>
          <p:cNvSpPr/>
          <p:nvPr/>
        </p:nvSpPr>
        <p:spPr>
          <a:xfrm>
            <a:off x="2911361" y="449847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5922887-28A4-A543-E012-3650BC61BB83}"/>
              </a:ext>
            </a:extLst>
          </p:cNvPr>
          <p:cNvSpPr/>
          <p:nvPr/>
        </p:nvSpPr>
        <p:spPr>
          <a:xfrm>
            <a:off x="2932379" y="493465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Kansas St.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3055B6-D8E6-81F8-9CDF-2AE4BA5AA746}"/>
              </a:ext>
            </a:extLst>
          </p:cNvPr>
          <p:cNvSpPr/>
          <p:nvPr/>
        </p:nvSpPr>
        <p:spPr>
          <a:xfrm>
            <a:off x="3492060" y="484927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204AE6-C043-E69C-3FAC-AA770FF4F400}"/>
              </a:ext>
            </a:extLst>
          </p:cNvPr>
          <p:cNvSpPr/>
          <p:nvPr/>
        </p:nvSpPr>
        <p:spPr>
          <a:xfrm>
            <a:off x="4011000" y="429543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B65D69-B672-93E4-C66B-239FAC5E4C1D}"/>
              </a:ext>
            </a:extLst>
          </p:cNvPr>
          <p:cNvSpPr/>
          <p:nvPr/>
        </p:nvSpPr>
        <p:spPr>
          <a:xfrm>
            <a:off x="2872932" y="517634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3760522-1EAB-72BA-B98E-D253939F1AD7}"/>
              </a:ext>
            </a:extLst>
          </p:cNvPr>
          <p:cNvSpPr/>
          <p:nvPr/>
        </p:nvSpPr>
        <p:spPr>
          <a:xfrm>
            <a:off x="2890340" y="562437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New Mexico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604F3B6-1C7D-B397-7D8A-B9BC4C7789AC}"/>
              </a:ext>
            </a:extLst>
          </p:cNvPr>
          <p:cNvSpPr/>
          <p:nvPr/>
        </p:nvSpPr>
        <p:spPr>
          <a:xfrm>
            <a:off x="2872932" y="578075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Notre Dame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3A0B778-D0F8-6954-BFB5-F718ACB1F6C1}"/>
              </a:ext>
            </a:extLst>
          </p:cNvPr>
          <p:cNvSpPr/>
          <p:nvPr/>
        </p:nvSpPr>
        <p:spPr>
          <a:xfrm>
            <a:off x="2948149" y="621298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480EC0F-8188-87D4-18E5-F2F188B6BA7D}"/>
              </a:ext>
            </a:extLst>
          </p:cNvPr>
          <p:cNvSpPr/>
          <p:nvPr/>
        </p:nvSpPr>
        <p:spPr>
          <a:xfrm>
            <a:off x="3426368" y="531564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C73BB75-C80B-155A-821B-00EB4E3575E9}"/>
              </a:ext>
            </a:extLst>
          </p:cNvPr>
          <p:cNvSpPr/>
          <p:nvPr/>
        </p:nvSpPr>
        <p:spPr>
          <a:xfrm>
            <a:off x="3528847" y="614996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7AEB553-5115-8E52-2CD8-2E496521AF19}"/>
              </a:ext>
            </a:extLst>
          </p:cNvPr>
          <p:cNvSpPr/>
          <p:nvPr/>
        </p:nvSpPr>
        <p:spPr>
          <a:xfrm>
            <a:off x="4018232" y="588201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2C46DDE-3E43-1885-B198-8ED2AE1D841C}"/>
              </a:ext>
            </a:extLst>
          </p:cNvPr>
          <p:cNvSpPr/>
          <p:nvPr/>
        </p:nvSpPr>
        <p:spPr>
          <a:xfrm>
            <a:off x="4715693" y="516001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8291030-F508-1ECC-B849-5A8449CF47DF}"/>
              </a:ext>
            </a:extLst>
          </p:cNvPr>
          <p:cNvSpPr/>
          <p:nvPr/>
        </p:nvSpPr>
        <p:spPr>
          <a:xfrm>
            <a:off x="8471339" y="1227093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841D471-2FA6-6E39-817E-8AF7AF1BD2F2}"/>
              </a:ext>
            </a:extLst>
          </p:cNvPr>
          <p:cNvSpPr/>
          <p:nvPr/>
        </p:nvSpPr>
        <p:spPr>
          <a:xfrm>
            <a:off x="7819697" y="1345334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3E87E3-32ED-EB74-63BC-69843320E188}"/>
              </a:ext>
            </a:extLst>
          </p:cNvPr>
          <p:cNvSpPr/>
          <p:nvPr/>
        </p:nvSpPr>
        <p:spPr>
          <a:xfrm>
            <a:off x="8225331" y="1692165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9F4818F-1009-F601-62EC-2C321C826419}"/>
              </a:ext>
            </a:extLst>
          </p:cNvPr>
          <p:cNvSpPr/>
          <p:nvPr/>
        </p:nvSpPr>
        <p:spPr>
          <a:xfrm>
            <a:off x="8288394" y="1834057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VCU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F032D32-47B4-88C6-4E6F-AAED0D316ADC}"/>
              </a:ext>
            </a:extLst>
          </p:cNvPr>
          <p:cNvSpPr/>
          <p:nvPr/>
        </p:nvSpPr>
        <p:spPr>
          <a:xfrm>
            <a:off x="8288393" y="2267609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28A95B-77A7-2CC7-5093-9606023D583E}"/>
              </a:ext>
            </a:extLst>
          </p:cNvPr>
          <p:cNvSpPr/>
          <p:nvPr/>
        </p:nvSpPr>
        <p:spPr>
          <a:xfrm>
            <a:off x="7716565" y="2188781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3BDEAA0-3393-F77D-092A-3B2E4FBCAB8F}"/>
              </a:ext>
            </a:extLst>
          </p:cNvPr>
          <p:cNvSpPr/>
          <p:nvPr/>
        </p:nvSpPr>
        <p:spPr>
          <a:xfrm>
            <a:off x="7050142" y="1641836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BC249E9-AB9E-9128-C42E-0A16912F108D}"/>
              </a:ext>
            </a:extLst>
          </p:cNvPr>
          <p:cNvSpPr/>
          <p:nvPr/>
        </p:nvSpPr>
        <p:spPr>
          <a:xfrm>
            <a:off x="8225331" y="2526434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UCLA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3372237-A1A0-E6BA-3AC3-798A2165F3EC}"/>
              </a:ext>
            </a:extLst>
          </p:cNvPr>
          <p:cNvSpPr/>
          <p:nvPr/>
        </p:nvSpPr>
        <p:spPr>
          <a:xfrm>
            <a:off x="8246353" y="3007303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F284FC5-0F50-EECC-C629-85EA79187DDB}"/>
              </a:ext>
            </a:extLst>
          </p:cNvPr>
          <p:cNvSpPr/>
          <p:nvPr/>
        </p:nvSpPr>
        <p:spPr>
          <a:xfrm>
            <a:off x="7636752" y="2636770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32A1B6C-F337-65FC-64C8-D65A7A37DF11}"/>
              </a:ext>
            </a:extLst>
          </p:cNvPr>
          <p:cNvSpPr/>
          <p:nvPr/>
        </p:nvSpPr>
        <p:spPr>
          <a:xfrm>
            <a:off x="8288392" y="3557752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Georgetown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74571C1-C6F1-49AE-E528-40FEEBF4EDF0}"/>
              </a:ext>
            </a:extLst>
          </p:cNvPr>
          <p:cNvSpPr/>
          <p:nvPr/>
        </p:nvSpPr>
        <p:spPr>
          <a:xfrm>
            <a:off x="8262118" y="3132711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San Diego State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755EA15-4C00-6B8A-7D59-5B2B46A5F5BF}"/>
              </a:ext>
            </a:extLst>
          </p:cNvPr>
          <p:cNvSpPr/>
          <p:nvPr/>
        </p:nvSpPr>
        <p:spPr>
          <a:xfrm>
            <a:off x="7665325" y="3471046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Georgetown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EEA5CF0-E649-DB26-76FA-5159EFC26167}"/>
              </a:ext>
            </a:extLst>
          </p:cNvPr>
          <p:cNvSpPr/>
          <p:nvPr/>
        </p:nvSpPr>
        <p:spPr>
          <a:xfrm>
            <a:off x="7050142" y="3218790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Georgetown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6284F8F-B61B-F6D3-748D-A67ED88E6475}"/>
              </a:ext>
            </a:extLst>
          </p:cNvPr>
          <p:cNvSpPr/>
          <p:nvPr/>
        </p:nvSpPr>
        <p:spPr>
          <a:xfrm>
            <a:off x="6413120" y="2209802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Georgetown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080D8E0-7BF2-1EAA-9145-839977549B91}"/>
              </a:ext>
            </a:extLst>
          </p:cNvPr>
          <p:cNvSpPr/>
          <p:nvPr/>
        </p:nvSpPr>
        <p:spPr>
          <a:xfrm>
            <a:off x="8405318" y="6209680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444FEC7-B71B-55D7-14FE-2A7FA12F7006}"/>
              </a:ext>
            </a:extLst>
          </p:cNvPr>
          <p:cNvSpPr/>
          <p:nvPr/>
        </p:nvSpPr>
        <p:spPr>
          <a:xfrm>
            <a:off x="8405318" y="5785477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Colorado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2204087-5C14-8455-89CA-981EA81AC48D}"/>
              </a:ext>
            </a:extLst>
          </p:cNvPr>
          <p:cNvSpPr/>
          <p:nvPr/>
        </p:nvSpPr>
        <p:spPr>
          <a:xfrm>
            <a:off x="7819697" y="6130852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Colorado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08F6F24-719B-B186-8873-B64AA0E0A672}"/>
              </a:ext>
            </a:extLst>
          </p:cNvPr>
          <p:cNvSpPr/>
          <p:nvPr/>
        </p:nvSpPr>
        <p:spPr>
          <a:xfrm>
            <a:off x="8429297" y="5176345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5E597CF-D22F-F0C4-78FA-C8ACF223722D}"/>
              </a:ext>
            </a:extLst>
          </p:cNvPr>
          <p:cNvSpPr/>
          <p:nvPr/>
        </p:nvSpPr>
        <p:spPr>
          <a:xfrm>
            <a:off x="8440788" y="5673656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Marquette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734A73A-37EF-F323-9CBC-BA2D15400AD8}"/>
              </a:ext>
            </a:extLst>
          </p:cNvPr>
          <p:cNvSpPr/>
          <p:nvPr/>
        </p:nvSpPr>
        <p:spPr>
          <a:xfrm>
            <a:off x="7799987" y="5314023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Marquette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48D503B-381F-9F27-8DF9-F68166C6696E}"/>
              </a:ext>
            </a:extLst>
          </p:cNvPr>
          <p:cNvSpPr/>
          <p:nvPr/>
        </p:nvSpPr>
        <p:spPr>
          <a:xfrm>
            <a:off x="7210097" y="5859581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Colorado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C2EDD4B-B25F-2386-201E-B39BE22E63F5}"/>
              </a:ext>
            </a:extLst>
          </p:cNvPr>
          <p:cNvSpPr/>
          <p:nvPr/>
        </p:nvSpPr>
        <p:spPr>
          <a:xfrm>
            <a:off x="8371498" y="4961993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75BD808-C2E9-522A-4488-B035B58B76C9}"/>
              </a:ext>
            </a:extLst>
          </p:cNvPr>
          <p:cNvSpPr/>
          <p:nvPr/>
        </p:nvSpPr>
        <p:spPr>
          <a:xfrm>
            <a:off x="8413536" y="4521133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UNLV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EC849D6-B5D9-7E48-D69C-FE1FAA59214A}"/>
              </a:ext>
            </a:extLst>
          </p:cNvPr>
          <p:cNvSpPr/>
          <p:nvPr/>
        </p:nvSpPr>
        <p:spPr>
          <a:xfrm>
            <a:off x="7773053" y="4851864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D1F9C95-181C-EB3E-1407-6BD7735DFC30}"/>
              </a:ext>
            </a:extLst>
          </p:cNvPr>
          <p:cNvSpPr/>
          <p:nvPr/>
        </p:nvSpPr>
        <p:spPr>
          <a:xfrm>
            <a:off x="8067673" y="4366633"/>
            <a:ext cx="1088481" cy="1236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Temple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E864BB6-4E92-C080-62F2-5A056648693A}"/>
              </a:ext>
            </a:extLst>
          </p:cNvPr>
          <p:cNvSpPr/>
          <p:nvPr/>
        </p:nvSpPr>
        <p:spPr>
          <a:xfrm>
            <a:off x="5254763" y="242306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6-35 RIGHT</a:t>
            </a:r>
          </a:p>
        </p:txBody>
      </p:sp>
    </p:spTree>
    <p:extLst>
      <p:ext uri="{BB962C8B-B14F-4D97-AF65-F5344CB8AC3E}">
        <p14:creationId xmlns:p14="http://schemas.microsoft.com/office/powerpoint/2010/main" val="10753912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Printable NCAA bracket: Full 2023 March Madness field">
            <a:extLst>
              <a:ext uri="{FF2B5EF4-FFF2-40B4-BE49-F238E27FC236}">
                <a16:creationId xmlns:a16="http://schemas.microsoft.com/office/drawing/2014/main" id="{D9C1544C-B1C8-736D-54BB-46010EA4B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3" y="0"/>
            <a:ext cx="10290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A895EFD-75C1-8D29-7969-C936DF46E85C}"/>
              </a:ext>
            </a:extLst>
          </p:cNvPr>
          <p:cNvSpPr/>
          <p:nvPr/>
        </p:nvSpPr>
        <p:spPr>
          <a:xfrm>
            <a:off x="5281243" y="0"/>
            <a:ext cx="1629513" cy="49790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6-37 RIGHT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9B41F8-7183-77A7-BFA7-BDB1A9708796}"/>
              </a:ext>
            </a:extLst>
          </p:cNvPr>
          <p:cNvSpPr/>
          <p:nvPr/>
        </p:nvSpPr>
        <p:spPr>
          <a:xfrm>
            <a:off x="2353907" y="134038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San Diego St.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5D7A59-57C4-1291-4CAE-4F1AA1C60701}"/>
              </a:ext>
            </a:extLst>
          </p:cNvPr>
          <p:cNvSpPr/>
          <p:nvPr/>
        </p:nvSpPr>
        <p:spPr>
          <a:xfrm>
            <a:off x="3189480" y="174502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San Diego St.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A27F77-9798-A718-5AE3-7C9193DFF2F6}"/>
              </a:ext>
            </a:extLst>
          </p:cNvPr>
          <p:cNvSpPr/>
          <p:nvPr/>
        </p:nvSpPr>
        <p:spPr>
          <a:xfrm>
            <a:off x="3867397" y="116201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San Diego St.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9F88D8-7153-EF42-732D-46300B695EC2}"/>
              </a:ext>
            </a:extLst>
          </p:cNvPr>
          <p:cNvSpPr/>
          <p:nvPr/>
        </p:nvSpPr>
        <p:spPr>
          <a:xfrm>
            <a:off x="4424445" y="189676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San Diego St.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105D67-686D-1397-BB00-2BED87AB6347}"/>
              </a:ext>
            </a:extLst>
          </p:cNvPr>
          <p:cNvSpPr/>
          <p:nvPr/>
        </p:nvSpPr>
        <p:spPr>
          <a:xfrm>
            <a:off x="4545314" y="349647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San Diego St.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DE2483-4374-D3C2-048F-F9865FB342D9}"/>
              </a:ext>
            </a:extLst>
          </p:cNvPr>
          <p:cNvSpPr/>
          <p:nvPr/>
        </p:nvSpPr>
        <p:spPr>
          <a:xfrm>
            <a:off x="5517112" y="353178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San Diego St.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30BE5C-2691-6414-9298-07E81AB729E6}"/>
              </a:ext>
            </a:extLst>
          </p:cNvPr>
          <p:cNvSpPr/>
          <p:nvPr/>
        </p:nvSpPr>
        <p:spPr>
          <a:xfrm>
            <a:off x="8649603" y="656567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FA5247-9E58-DE43-F6AE-C177A74775B7}"/>
              </a:ext>
            </a:extLst>
          </p:cNvPr>
          <p:cNvSpPr/>
          <p:nvPr/>
        </p:nvSpPr>
        <p:spPr>
          <a:xfrm>
            <a:off x="7971686" y="641950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1E9731-BFF5-4182-1BA2-058CD28F180B}"/>
              </a:ext>
            </a:extLst>
          </p:cNvPr>
          <p:cNvSpPr/>
          <p:nvPr/>
        </p:nvSpPr>
        <p:spPr>
          <a:xfrm>
            <a:off x="7283259" y="608183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UCLA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EB47C5-8E53-2B0F-4FB7-44C453EDC0DE}"/>
              </a:ext>
            </a:extLst>
          </p:cNvPr>
          <p:cNvSpPr/>
          <p:nvPr/>
        </p:nvSpPr>
        <p:spPr>
          <a:xfrm>
            <a:off x="6620288" y="53056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UCLA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5C3634-FF47-FC17-FF89-6076D3515789}"/>
              </a:ext>
            </a:extLst>
          </p:cNvPr>
          <p:cNvSpPr/>
          <p:nvPr/>
        </p:nvSpPr>
        <p:spPr>
          <a:xfrm>
            <a:off x="6488910" y="35212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UCLA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620339-3DEB-1F09-6943-2A09E118C5F2}"/>
              </a:ext>
            </a:extLst>
          </p:cNvPr>
          <p:cNvSpPr/>
          <p:nvPr/>
        </p:nvSpPr>
        <p:spPr>
          <a:xfrm>
            <a:off x="2353907" y="211845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7FB2C0-9E2D-E398-C373-6D133768345B}"/>
              </a:ext>
            </a:extLst>
          </p:cNvPr>
          <p:cNvSpPr/>
          <p:nvPr/>
        </p:nvSpPr>
        <p:spPr>
          <a:xfrm>
            <a:off x="3031824" y="232403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2B2164-482E-FA86-93B1-160C3C44FFE9}"/>
              </a:ext>
            </a:extLst>
          </p:cNvPr>
          <p:cNvSpPr/>
          <p:nvPr/>
        </p:nvSpPr>
        <p:spPr>
          <a:xfrm>
            <a:off x="3746528" y="292704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CE3455-C42F-C0AB-8223-4943296AA63A}"/>
              </a:ext>
            </a:extLst>
          </p:cNvPr>
          <p:cNvSpPr/>
          <p:nvPr/>
        </p:nvSpPr>
        <p:spPr>
          <a:xfrm>
            <a:off x="2290435" y="58018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Alabama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CC4217-99F5-E540-30CC-88C008D1C2AD}"/>
              </a:ext>
            </a:extLst>
          </p:cNvPr>
          <p:cNvSpPr/>
          <p:nvPr/>
        </p:nvSpPr>
        <p:spPr>
          <a:xfrm>
            <a:off x="3031823" y="76474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Alabama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123540-A1FB-5B3A-DE1A-9D1A3DFE2E2B}"/>
              </a:ext>
            </a:extLst>
          </p:cNvPr>
          <p:cNvSpPr/>
          <p:nvPr/>
        </p:nvSpPr>
        <p:spPr>
          <a:xfrm>
            <a:off x="2290434" y="501334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09968F-DABC-B2EB-54FE-6BA03BDFF63E}"/>
              </a:ext>
            </a:extLst>
          </p:cNvPr>
          <p:cNvSpPr/>
          <p:nvPr/>
        </p:nvSpPr>
        <p:spPr>
          <a:xfrm>
            <a:off x="3031823" y="486718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3686F6-CE48-8BAF-AE87-3EE57D7F9124}"/>
              </a:ext>
            </a:extLst>
          </p:cNvPr>
          <p:cNvSpPr/>
          <p:nvPr/>
        </p:nvSpPr>
        <p:spPr>
          <a:xfrm>
            <a:off x="3746527" y="426114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Tennessee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F44528-31CD-4C1D-C7E8-11C3E8A320CA}"/>
              </a:ext>
            </a:extLst>
          </p:cNvPr>
          <p:cNvSpPr/>
          <p:nvPr/>
        </p:nvSpPr>
        <p:spPr>
          <a:xfrm>
            <a:off x="4403015" y="528742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Tennessee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4C9EF7-CEB3-D51B-256C-E09EA03E74E1}"/>
              </a:ext>
            </a:extLst>
          </p:cNvPr>
          <p:cNvSpPr/>
          <p:nvPr/>
        </p:nvSpPr>
        <p:spPr>
          <a:xfrm>
            <a:off x="8696763" y="354033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BF14DD-CADE-EBEE-1871-67FE9927C883}"/>
              </a:ext>
            </a:extLst>
          </p:cNvPr>
          <p:cNvSpPr/>
          <p:nvPr/>
        </p:nvSpPr>
        <p:spPr>
          <a:xfrm>
            <a:off x="8002261" y="331418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C8C91D-A9BF-72CA-254B-348A561A7807}"/>
              </a:ext>
            </a:extLst>
          </p:cNvPr>
          <p:cNvSpPr/>
          <p:nvPr/>
        </p:nvSpPr>
        <p:spPr>
          <a:xfrm>
            <a:off x="7281484" y="294187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E76736-B0A4-59A8-1272-F5439C45A103}"/>
              </a:ext>
            </a:extLst>
          </p:cNvPr>
          <p:cNvSpPr/>
          <p:nvPr/>
        </p:nvSpPr>
        <p:spPr>
          <a:xfrm>
            <a:off x="6576883" y="191484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Texas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059213-51E5-C5E2-0C59-1BA1AA178CB7}"/>
              </a:ext>
            </a:extLst>
          </p:cNvPr>
          <p:cNvSpPr/>
          <p:nvPr/>
        </p:nvSpPr>
        <p:spPr>
          <a:xfrm>
            <a:off x="8696763" y="368650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9512A4A-61FD-7369-1696-9D738AEC2A28}"/>
              </a:ext>
            </a:extLst>
          </p:cNvPr>
          <p:cNvSpPr/>
          <p:nvPr/>
        </p:nvSpPr>
        <p:spPr>
          <a:xfrm>
            <a:off x="8002260" y="390018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8C6605-7642-FC7B-BF18-6151C4E88B58}"/>
              </a:ext>
            </a:extLst>
          </p:cNvPr>
          <p:cNvSpPr/>
          <p:nvPr/>
        </p:nvSpPr>
        <p:spPr>
          <a:xfrm>
            <a:off x="7281483" y="422119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6163EBF-3724-78E6-2AC7-A0479C0B34AF}"/>
              </a:ext>
            </a:extLst>
          </p:cNvPr>
          <p:cNvSpPr/>
          <p:nvPr/>
        </p:nvSpPr>
        <p:spPr>
          <a:xfrm>
            <a:off x="2336774" y="448952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5F0FE77-E04F-E284-22D6-E17B0E2BDB10}"/>
              </a:ext>
            </a:extLst>
          </p:cNvPr>
          <p:cNvSpPr/>
          <p:nvPr/>
        </p:nvSpPr>
        <p:spPr>
          <a:xfrm>
            <a:off x="2290434" y="370696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706B8E9-6659-FEC4-D66A-6573B94E8692}"/>
              </a:ext>
            </a:extLst>
          </p:cNvPr>
          <p:cNvSpPr/>
          <p:nvPr/>
        </p:nvSpPr>
        <p:spPr>
          <a:xfrm>
            <a:off x="2984937" y="392245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792B33-ED89-9AC7-B94F-4FAAA927135B}"/>
              </a:ext>
            </a:extLst>
          </p:cNvPr>
          <p:cNvSpPr/>
          <p:nvPr/>
        </p:nvSpPr>
        <p:spPr>
          <a:xfrm>
            <a:off x="2353906" y="656471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Marquette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04F410-315E-015F-9D73-E00459D9306A}"/>
              </a:ext>
            </a:extLst>
          </p:cNvPr>
          <p:cNvSpPr/>
          <p:nvPr/>
        </p:nvSpPr>
        <p:spPr>
          <a:xfrm>
            <a:off x="3057689" y="645794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Marquette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F8001AB-7A86-163B-2335-AB17A393AE52}"/>
              </a:ext>
            </a:extLst>
          </p:cNvPr>
          <p:cNvSpPr/>
          <p:nvPr/>
        </p:nvSpPr>
        <p:spPr>
          <a:xfrm>
            <a:off x="3746526" y="608183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Marquette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BE6F6A-6EB0-45CF-D3BC-E2615E376EF3}"/>
              </a:ext>
            </a:extLst>
          </p:cNvPr>
          <p:cNvSpPr/>
          <p:nvPr/>
        </p:nvSpPr>
        <p:spPr>
          <a:xfrm>
            <a:off x="8649602" y="445974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Saint Mary’s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7054DA7-1F8A-C596-7E37-080F9E57ADEA}"/>
              </a:ext>
            </a:extLst>
          </p:cNvPr>
          <p:cNvSpPr/>
          <p:nvPr/>
        </p:nvSpPr>
        <p:spPr>
          <a:xfrm>
            <a:off x="7894969" y="48584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Saint Mary’s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D688FB9-6324-DE5A-FF31-F6ED9C7E0BE2}"/>
              </a:ext>
            </a:extLst>
          </p:cNvPr>
          <p:cNvSpPr/>
          <p:nvPr/>
        </p:nvSpPr>
        <p:spPr>
          <a:xfrm>
            <a:off x="8711163" y="525408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TCU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7820F62-F1A1-6C3C-9D85-E32A82A135FB}"/>
              </a:ext>
            </a:extLst>
          </p:cNvPr>
          <p:cNvSpPr/>
          <p:nvPr/>
        </p:nvSpPr>
        <p:spPr>
          <a:xfrm>
            <a:off x="7971685" y="544558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TCU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D00F82F-43E4-8C2A-8464-7C878794422D}"/>
              </a:ext>
            </a:extLst>
          </p:cNvPr>
          <p:cNvSpPr/>
          <p:nvPr/>
        </p:nvSpPr>
        <p:spPr>
          <a:xfrm>
            <a:off x="2337321" y="600637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3858F7F-6845-5C97-CC96-B90DA2E5D5F8}"/>
              </a:ext>
            </a:extLst>
          </p:cNvPr>
          <p:cNvSpPr/>
          <p:nvPr/>
        </p:nvSpPr>
        <p:spPr>
          <a:xfrm>
            <a:off x="8673557" y="214876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Iowa State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FBC0C75-3D1E-3EA8-4A91-4E51B7E8D3F1}"/>
              </a:ext>
            </a:extLst>
          </p:cNvPr>
          <p:cNvSpPr/>
          <p:nvPr/>
        </p:nvSpPr>
        <p:spPr>
          <a:xfrm>
            <a:off x="7960763" y="234220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Iowa State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B1B3D5A-AE5E-4DC5-93AD-8D82BC2A5783}"/>
              </a:ext>
            </a:extLst>
          </p:cNvPr>
          <p:cNvSpPr/>
          <p:nvPr/>
        </p:nvSpPr>
        <p:spPr>
          <a:xfrm>
            <a:off x="2336774" y="424865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Memphis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CEA595B-AEF4-98BC-0782-5C90AF874F7F}"/>
              </a:ext>
            </a:extLst>
          </p:cNvPr>
          <p:cNvSpPr/>
          <p:nvPr/>
        </p:nvSpPr>
        <p:spPr>
          <a:xfrm>
            <a:off x="2316300" y="57852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 State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FB3C12-C71A-E237-B074-BAB28E2A5491}"/>
              </a:ext>
            </a:extLst>
          </p:cNvPr>
          <p:cNvSpPr/>
          <p:nvPr/>
        </p:nvSpPr>
        <p:spPr>
          <a:xfrm>
            <a:off x="3130441" y="541235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 State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B4E73B-D4F9-E7BC-782E-F9E36391EFAB}"/>
              </a:ext>
            </a:extLst>
          </p:cNvPr>
          <p:cNvSpPr/>
          <p:nvPr/>
        </p:nvSpPr>
        <p:spPr>
          <a:xfrm>
            <a:off x="8673556" y="603267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Northwestern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E8E00C9-0EE9-8441-8928-5F1971EB43A6}"/>
              </a:ext>
            </a:extLst>
          </p:cNvPr>
          <p:cNvSpPr/>
          <p:nvPr/>
        </p:nvSpPr>
        <p:spPr>
          <a:xfrm>
            <a:off x="8673556" y="504999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AAB1213-B74B-5605-1749-4AD0C6DAC242}"/>
              </a:ext>
            </a:extLst>
          </p:cNvPr>
          <p:cNvSpPr/>
          <p:nvPr/>
        </p:nvSpPr>
        <p:spPr>
          <a:xfrm>
            <a:off x="2353905" y="117728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Maryland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D4C5A74-E5DF-2BBD-F114-D398EC14FE55}"/>
              </a:ext>
            </a:extLst>
          </p:cNvPr>
          <p:cNvSpPr/>
          <p:nvPr/>
        </p:nvSpPr>
        <p:spPr>
          <a:xfrm>
            <a:off x="8736615" y="114572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Auburn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08C55D8-4069-E3D3-DCA1-9433832D5601}"/>
              </a:ext>
            </a:extLst>
          </p:cNvPr>
          <p:cNvSpPr/>
          <p:nvPr/>
        </p:nvSpPr>
        <p:spPr>
          <a:xfrm>
            <a:off x="8046080" y="77255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Auburn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9EE8143-1C25-B907-9657-705B6845C73D}"/>
              </a:ext>
            </a:extLst>
          </p:cNvPr>
          <p:cNvSpPr/>
          <p:nvPr/>
        </p:nvSpPr>
        <p:spPr>
          <a:xfrm>
            <a:off x="7287149" y="116814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Auburn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6BD529-13F2-11DD-280B-0D532A1BFA7F}"/>
              </a:ext>
            </a:extLst>
          </p:cNvPr>
          <p:cNvSpPr/>
          <p:nvPr/>
        </p:nvSpPr>
        <p:spPr>
          <a:xfrm>
            <a:off x="8673556" y="59415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FAF9DDC-C4DF-C9CD-7CF1-138D28554296}"/>
              </a:ext>
            </a:extLst>
          </p:cNvPr>
          <p:cNvSpPr/>
          <p:nvPr/>
        </p:nvSpPr>
        <p:spPr>
          <a:xfrm>
            <a:off x="2327291" y="345761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Arizona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FC218B3-BBBD-B2D0-3BB0-65872B52C7AA}"/>
              </a:ext>
            </a:extLst>
          </p:cNvPr>
          <p:cNvSpPr/>
          <p:nvPr/>
        </p:nvSpPr>
        <p:spPr>
          <a:xfrm>
            <a:off x="3043936" y="326990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Arizona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BB3C860-DA24-03B0-BCEB-9ECC37F64233}"/>
              </a:ext>
            </a:extLst>
          </p:cNvPr>
          <p:cNvSpPr/>
          <p:nvPr/>
        </p:nvSpPr>
        <p:spPr>
          <a:xfrm>
            <a:off x="8649601" y="136242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17F1AA5-60ED-462F-3E40-6A9D84B3DBA4}"/>
              </a:ext>
            </a:extLst>
          </p:cNvPr>
          <p:cNvSpPr/>
          <p:nvPr/>
        </p:nvSpPr>
        <p:spPr>
          <a:xfrm>
            <a:off x="8692976" y="193642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8CE548F-7DD1-1109-CD1B-0443016EA328}"/>
              </a:ext>
            </a:extLst>
          </p:cNvPr>
          <p:cNvSpPr/>
          <p:nvPr/>
        </p:nvSpPr>
        <p:spPr>
          <a:xfrm>
            <a:off x="7986219" y="172093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Indiana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8CBDDDB-A467-DD74-F8DA-C1C836B4674C}"/>
              </a:ext>
            </a:extLst>
          </p:cNvPr>
          <p:cNvSpPr/>
          <p:nvPr/>
        </p:nvSpPr>
        <p:spPr>
          <a:xfrm>
            <a:off x="2362131" y="524278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34ACE20-7059-3AEA-285A-FA43D384CCCA}"/>
              </a:ext>
            </a:extLst>
          </p:cNvPr>
          <p:cNvSpPr/>
          <p:nvPr/>
        </p:nvSpPr>
        <p:spPr>
          <a:xfrm>
            <a:off x="8677444" y="270966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012F602-A6F8-6C59-DD27-6D9C7F51FE68}"/>
              </a:ext>
            </a:extLst>
          </p:cNvPr>
          <p:cNvSpPr/>
          <p:nvPr/>
        </p:nvSpPr>
        <p:spPr>
          <a:xfrm>
            <a:off x="8704237" y="293581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A&amp;M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EF19C81-6367-E8D4-E5C7-BA785AAD0FD0}"/>
              </a:ext>
            </a:extLst>
          </p:cNvPr>
          <p:cNvSpPr/>
          <p:nvPr/>
        </p:nvSpPr>
        <p:spPr>
          <a:xfrm>
            <a:off x="2327290" y="193040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B0DE91F-AB38-B02A-AB6C-6A16E65AB20F}"/>
              </a:ext>
            </a:extLst>
          </p:cNvPr>
          <p:cNvSpPr/>
          <p:nvPr/>
        </p:nvSpPr>
        <p:spPr>
          <a:xfrm>
            <a:off x="2290433" y="269695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DE4EB49-34B1-F1E7-9CC3-14B3EDCDB524}"/>
              </a:ext>
            </a:extLst>
          </p:cNvPr>
          <p:cNvSpPr/>
          <p:nvPr/>
        </p:nvSpPr>
        <p:spPr>
          <a:xfrm>
            <a:off x="2303366" y="292903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Utah State</a:t>
            </a:r>
          </a:p>
        </p:txBody>
      </p:sp>
      <p:sp>
        <p:nvSpPr>
          <p:cNvPr id="40960" name="Rectangle 40959">
            <a:extLst>
              <a:ext uri="{FF2B5EF4-FFF2-40B4-BE49-F238E27FC236}">
                <a16:creationId xmlns:a16="http://schemas.microsoft.com/office/drawing/2014/main" id="{0309A1FF-845E-C04A-F554-E1550F70D00C}"/>
              </a:ext>
            </a:extLst>
          </p:cNvPr>
          <p:cNvSpPr/>
          <p:nvPr/>
        </p:nvSpPr>
        <p:spPr>
          <a:xfrm>
            <a:off x="8711572" y="57852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40961" name="Rectangle 40960">
            <a:extLst>
              <a:ext uri="{FF2B5EF4-FFF2-40B4-BE49-F238E27FC236}">
                <a16:creationId xmlns:a16="http://schemas.microsoft.com/office/drawing/2014/main" id="{B4E7640A-64F6-EEAE-F49C-6FAA32C80FC5}"/>
              </a:ext>
            </a:extLst>
          </p:cNvPr>
          <p:cNvSpPr/>
          <p:nvPr/>
        </p:nvSpPr>
        <p:spPr>
          <a:xfrm>
            <a:off x="8667344" y="42680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Arkansas</a:t>
            </a:r>
          </a:p>
        </p:txBody>
      </p:sp>
    </p:spTree>
    <p:extLst>
      <p:ext uri="{BB962C8B-B14F-4D97-AF65-F5344CB8AC3E}">
        <p14:creationId xmlns:p14="http://schemas.microsoft.com/office/powerpoint/2010/main" val="2015596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" name="Picture 4" descr="2014 NCAA Men's Basketball Tournament Bracket – Cardinal Sports Zone">
            <a:extLst>
              <a:ext uri="{FF2B5EF4-FFF2-40B4-BE49-F238E27FC236}">
                <a16:creationId xmlns:a16="http://schemas.microsoft.com/office/drawing/2014/main" id="{17BC2E24-59E3-70B3-20F2-DB2475F9B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0"/>
            <a:ext cx="88852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8BDDFC3-F41B-7896-546A-D8D5F63C7D3E}"/>
              </a:ext>
            </a:extLst>
          </p:cNvPr>
          <p:cNvSpPr/>
          <p:nvPr/>
        </p:nvSpPr>
        <p:spPr>
          <a:xfrm>
            <a:off x="5254763" y="242306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2-40 RIGHT</a:t>
            </a:r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282DAB5D-0C98-1861-2DC5-5189777D2834}"/>
              </a:ext>
            </a:extLst>
          </p:cNvPr>
          <p:cNvSpPr/>
          <p:nvPr/>
        </p:nvSpPr>
        <p:spPr>
          <a:xfrm>
            <a:off x="2799359" y="22913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Ohio State</a:t>
            </a:r>
          </a:p>
        </p:txBody>
      </p:sp>
      <p:sp>
        <p:nvSpPr>
          <p:cNvPr id="1097" name="Rectangle 1096">
            <a:extLst>
              <a:ext uri="{FF2B5EF4-FFF2-40B4-BE49-F238E27FC236}">
                <a16:creationId xmlns:a16="http://schemas.microsoft.com/office/drawing/2014/main" id="{D439CB05-84BB-BBD0-EDA9-8061F57E7E6F}"/>
              </a:ext>
            </a:extLst>
          </p:cNvPr>
          <p:cNvSpPr/>
          <p:nvPr/>
        </p:nvSpPr>
        <p:spPr>
          <a:xfrm>
            <a:off x="3424725" y="239117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Syracuse</a:t>
            </a:r>
          </a:p>
        </p:txBody>
      </p: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D76A6F2E-A68E-64D2-B70A-4D54FF291BC6}"/>
              </a:ext>
            </a:extLst>
          </p:cNvPr>
          <p:cNvSpPr/>
          <p:nvPr/>
        </p:nvSpPr>
        <p:spPr>
          <a:xfrm>
            <a:off x="4039580" y="294296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1099" name="Rectangle 1098">
            <a:extLst>
              <a:ext uri="{FF2B5EF4-FFF2-40B4-BE49-F238E27FC236}">
                <a16:creationId xmlns:a16="http://schemas.microsoft.com/office/drawing/2014/main" id="{748800C4-2EB8-8A86-8556-CF6EDF9E7C3D}"/>
              </a:ext>
            </a:extLst>
          </p:cNvPr>
          <p:cNvSpPr/>
          <p:nvPr/>
        </p:nvSpPr>
        <p:spPr>
          <a:xfrm>
            <a:off x="5661652" y="349206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Louisville</a:t>
            </a:r>
          </a:p>
        </p:txBody>
      </p:sp>
      <p:sp>
        <p:nvSpPr>
          <p:cNvPr id="1100" name="Rectangle 1099">
            <a:extLst>
              <a:ext uri="{FF2B5EF4-FFF2-40B4-BE49-F238E27FC236}">
                <a16:creationId xmlns:a16="http://schemas.microsoft.com/office/drawing/2014/main" id="{740E15CF-3F91-04E3-83EF-FFFD8C7641E2}"/>
              </a:ext>
            </a:extLst>
          </p:cNvPr>
          <p:cNvSpPr/>
          <p:nvPr/>
        </p:nvSpPr>
        <p:spPr>
          <a:xfrm>
            <a:off x="5435680" y="246999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Florida</a:t>
            </a:r>
          </a:p>
        </p:txBody>
      </p:sp>
      <p:sp>
        <p:nvSpPr>
          <p:cNvPr id="1101" name="Rectangle 1100">
            <a:extLst>
              <a:ext uri="{FF2B5EF4-FFF2-40B4-BE49-F238E27FC236}">
                <a16:creationId xmlns:a16="http://schemas.microsoft.com/office/drawing/2014/main" id="{DED71FF8-29A0-E4B5-7ADD-26A8BA9CB558}"/>
              </a:ext>
            </a:extLst>
          </p:cNvPr>
          <p:cNvSpPr/>
          <p:nvPr/>
        </p:nvSpPr>
        <p:spPr>
          <a:xfrm>
            <a:off x="4705211" y="200491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1102" name="Rectangle 1101">
            <a:extLst>
              <a:ext uri="{FF2B5EF4-FFF2-40B4-BE49-F238E27FC236}">
                <a16:creationId xmlns:a16="http://schemas.microsoft.com/office/drawing/2014/main" id="{4B3D0108-1CB5-A267-D3B6-A1903AA17334}"/>
              </a:ext>
            </a:extLst>
          </p:cNvPr>
          <p:cNvSpPr/>
          <p:nvPr/>
        </p:nvSpPr>
        <p:spPr>
          <a:xfrm>
            <a:off x="6535845" y="196675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Arizona</a:t>
            </a:r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F6D6E7B9-6A49-E18D-A5B8-11BF98C13BBD}"/>
              </a:ext>
            </a:extLst>
          </p:cNvPr>
          <p:cNvSpPr/>
          <p:nvPr/>
        </p:nvSpPr>
        <p:spPr>
          <a:xfrm>
            <a:off x="5963031" y="458517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Louisville</a:t>
            </a:r>
          </a:p>
        </p:txBody>
      </p: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9B1BE2D3-3CEA-B9BD-0FA3-4931FBF4AEB7}"/>
              </a:ext>
            </a:extLst>
          </p:cNvPr>
          <p:cNvSpPr/>
          <p:nvPr/>
        </p:nvSpPr>
        <p:spPr>
          <a:xfrm>
            <a:off x="7261059" y="135324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1105" name="Rectangle 1104">
            <a:extLst>
              <a:ext uri="{FF2B5EF4-FFF2-40B4-BE49-F238E27FC236}">
                <a16:creationId xmlns:a16="http://schemas.microsoft.com/office/drawing/2014/main" id="{8CEA8A50-126D-DB05-6A1B-3DC1C9746552}"/>
              </a:ext>
            </a:extLst>
          </p:cNvPr>
          <p:cNvSpPr/>
          <p:nvPr/>
        </p:nvSpPr>
        <p:spPr>
          <a:xfrm>
            <a:off x="7896935" y="102216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39CCCEA1-7981-CD2A-A95C-C966650618B6}"/>
              </a:ext>
            </a:extLst>
          </p:cNvPr>
          <p:cNvSpPr/>
          <p:nvPr/>
        </p:nvSpPr>
        <p:spPr>
          <a:xfrm>
            <a:off x="8485514" y="93219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1107" name="Rectangle 1106">
            <a:extLst>
              <a:ext uri="{FF2B5EF4-FFF2-40B4-BE49-F238E27FC236}">
                <a16:creationId xmlns:a16="http://schemas.microsoft.com/office/drawing/2014/main" id="{F4273171-BD71-72CC-C7D9-4A7E2BFDB20D}"/>
              </a:ext>
            </a:extLst>
          </p:cNvPr>
          <p:cNvSpPr/>
          <p:nvPr/>
        </p:nvSpPr>
        <p:spPr>
          <a:xfrm>
            <a:off x="2799358" y="95911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1108" name="Rectangle 1107">
            <a:extLst>
              <a:ext uri="{FF2B5EF4-FFF2-40B4-BE49-F238E27FC236}">
                <a16:creationId xmlns:a16="http://schemas.microsoft.com/office/drawing/2014/main" id="{2C197E5F-F3E0-C21E-2684-A4DA7FA08F4A}"/>
              </a:ext>
            </a:extLst>
          </p:cNvPr>
          <p:cNvSpPr/>
          <p:nvPr/>
        </p:nvSpPr>
        <p:spPr>
          <a:xfrm>
            <a:off x="3387937" y="105895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1109" name="Rectangle 1108">
            <a:extLst>
              <a:ext uri="{FF2B5EF4-FFF2-40B4-BE49-F238E27FC236}">
                <a16:creationId xmlns:a16="http://schemas.microsoft.com/office/drawing/2014/main" id="{C2F21F3D-D4C0-567F-2B12-CD2ACE2E2A7F}"/>
              </a:ext>
            </a:extLst>
          </p:cNvPr>
          <p:cNvSpPr/>
          <p:nvPr/>
        </p:nvSpPr>
        <p:spPr>
          <a:xfrm>
            <a:off x="3984293" y="137032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1110" name="Rectangle 1109">
            <a:extLst>
              <a:ext uri="{FF2B5EF4-FFF2-40B4-BE49-F238E27FC236}">
                <a16:creationId xmlns:a16="http://schemas.microsoft.com/office/drawing/2014/main" id="{68E6D40E-E544-4D2B-A911-D80F349E6F9E}"/>
              </a:ext>
            </a:extLst>
          </p:cNvPr>
          <p:cNvSpPr/>
          <p:nvPr/>
        </p:nvSpPr>
        <p:spPr>
          <a:xfrm>
            <a:off x="2794977" y="555869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1111" name="Rectangle 1110">
            <a:extLst>
              <a:ext uri="{FF2B5EF4-FFF2-40B4-BE49-F238E27FC236}">
                <a16:creationId xmlns:a16="http://schemas.microsoft.com/office/drawing/2014/main" id="{E54D8691-205D-4142-CF89-5ACB4AC6D29A}"/>
              </a:ext>
            </a:extLst>
          </p:cNvPr>
          <p:cNvSpPr/>
          <p:nvPr/>
        </p:nvSpPr>
        <p:spPr>
          <a:xfrm>
            <a:off x="3387936" y="593034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1112" name="Rectangle 1111">
            <a:extLst>
              <a:ext uri="{FF2B5EF4-FFF2-40B4-BE49-F238E27FC236}">
                <a16:creationId xmlns:a16="http://schemas.microsoft.com/office/drawing/2014/main" id="{D646FFF1-4271-4052-E575-0073553F44A3}"/>
              </a:ext>
            </a:extLst>
          </p:cNvPr>
          <p:cNvSpPr/>
          <p:nvPr/>
        </p:nvSpPr>
        <p:spPr>
          <a:xfrm>
            <a:off x="3998779" y="563226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1113" name="Rectangle 1112">
            <a:extLst>
              <a:ext uri="{FF2B5EF4-FFF2-40B4-BE49-F238E27FC236}">
                <a16:creationId xmlns:a16="http://schemas.microsoft.com/office/drawing/2014/main" id="{EF73069A-3E95-34CF-0210-14587B091E73}"/>
              </a:ext>
            </a:extLst>
          </p:cNvPr>
          <p:cNvSpPr/>
          <p:nvPr/>
        </p:nvSpPr>
        <p:spPr>
          <a:xfrm>
            <a:off x="4705210" y="493205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1114" name="Rectangle 1113">
            <a:extLst>
              <a:ext uri="{FF2B5EF4-FFF2-40B4-BE49-F238E27FC236}">
                <a16:creationId xmlns:a16="http://schemas.microsoft.com/office/drawing/2014/main" id="{C744CD6D-48B9-AAEC-D98F-6AF9FDE8C07F}"/>
              </a:ext>
            </a:extLst>
          </p:cNvPr>
          <p:cNvSpPr/>
          <p:nvPr/>
        </p:nvSpPr>
        <p:spPr>
          <a:xfrm>
            <a:off x="8485513" y="467387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1115" name="Rectangle 1114">
            <a:extLst>
              <a:ext uri="{FF2B5EF4-FFF2-40B4-BE49-F238E27FC236}">
                <a16:creationId xmlns:a16="http://schemas.microsoft.com/office/drawing/2014/main" id="{CFC12F50-31F9-7DD1-E236-0E3B615B774A}"/>
              </a:ext>
            </a:extLst>
          </p:cNvPr>
          <p:cNvSpPr/>
          <p:nvPr/>
        </p:nvSpPr>
        <p:spPr>
          <a:xfrm>
            <a:off x="7896935" y="460619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1116" name="Rectangle 1115">
            <a:extLst>
              <a:ext uri="{FF2B5EF4-FFF2-40B4-BE49-F238E27FC236}">
                <a16:creationId xmlns:a16="http://schemas.microsoft.com/office/drawing/2014/main" id="{12117392-3057-38A6-EDB3-601F56CA0DD8}"/>
              </a:ext>
            </a:extLst>
          </p:cNvPr>
          <p:cNvSpPr/>
          <p:nvPr/>
        </p:nvSpPr>
        <p:spPr>
          <a:xfrm>
            <a:off x="7261059" y="40123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Louisville</a:t>
            </a:r>
          </a:p>
        </p:txBody>
      </p:sp>
      <p:sp>
        <p:nvSpPr>
          <p:cNvPr id="1117" name="Rectangle 1116">
            <a:extLst>
              <a:ext uri="{FF2B5EF4-FFF2-40B4-BE49-F238E27FC236}">
                <a16:creationId xmlns:a16="http://schemas.microsoft.com/office/drawing/2014/main" id="{259018AB-EBE4-BC71-7CE3-396E344FC579}"/>
              </a:ext>
            </a:extLst>
          </p:cNvPr>
          <p:cNvSpPr/>
          <p:nvPr/>
        </p:nvSpPr>
        <p:spPr>
          <a:xfrm>
            <a:off x="6535844" y="490180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Louisville</a:t>
            </a:r>
          </a:p>
        </p:txBody>
      </p:sp>
      <p:sp>
        <p:nvSpPr>
          <p:cNvPr id="1118" name="Rectangle 1117">
            <a:extLst>
              <a:ext uri="{FF2B5EF4-FFF2-40B4-BE49-F238E27FC236}">
                <a16:creationId xmlns:a16="http://schemas.microsoft.com/office/drawing/2014/main" id="{EA743733-736E-6E3E-352E-30515F947545}"/>
              </a:ext>
            </a:extLst>
          </p:cNvPr>
          <p:cNvSpPr/>
          <p:nvPr/>
        </p:nvSpPr>
        <p:spPr>
          <a:xfrm>
            <a:off x="4036543" y="40123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1119" name="Rectangle 1118">
            <a:extLst>
              <a:ext uri="{FF2B5EF4-FFF2-40B4-BE49-F238E27FC236}">
                <a16:creationId xmlns:a16="http://schemas.microsoft.com/office/drawing/2014/main" id="{0A732DDA-924B-4943-AF13-2C44EF130D1D}"/>
              </a:ext>
            </a:extLst>
          </p:cNvPr>
          <p:cNvSpPr/>
          <p:nvPr/>
        </p:nvSpPr>
        <p:spPr>
          <a:xfrm>
            <a:off x="3401947" y="371675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1120" name="Rectangle 1119">
            <a:extLst>
              <a:ext uri="{FF2B5EF4-FFF2-40B4-BE49-F238E27FC236}">
                <a16:creationId xmlns:a16="http://schemas.microsoft.com/office/drawing/2014/main" id="{C5827F9C-CA2C-367B-26E6-FE6B163DAE06}"/>
              </a:ext>
            </a:extLst>
          </p:cNvPr>
          <p:cNvSpPr/>
          <p:nvPr/>
        </p:nvSpPr>
        <p:spPr>
          <a:xfrm>
            <a:off x="2790015" y="359656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1121" name="Rectangle 1120">
            <a:extLst>
              <a:ext uri="{FF2B5EF4-FFF2-40B4-BE49-F238E27FC236}">
                <a16:creationId xmlns:a16="http://schemas.microsoft.com/office/drawing/2014/main" id="{46653444-3B5E-4885-7A49-719CA7BB98B4}"/>
              </a:ext>
            </a:extLst>
          </p:cNvPr>
          <p:cNvSpPr/>
          <p:nvPr/>
        </p:nvSpPr>
        <p:spPr>
          <a:xfrm>
            <a:off x="8536834" y="493205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1122" name="Rectangle 1121">
            <a:extLst>
              <a:ext uri="{FF2B5EF4-FFF2-40B4-BE49-F238E27FC236}">
                <a16:creationId xmlns:a16="http://schemas.microsoft.com/office/drawing/2014/main" id="{C180A16E-3219-20A4-33E5-6AEEF044B7B7}"/>
              </a:ext>
            </a:extLst>
          </p:cNvPr>
          <p:cNvSpPr/>
          <p:nvPr/>
        </p:nvSpPr>
        <p:spPr>
          <a:xfrm>
            <a:off x="7896934" y="505940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1123" name="Rectangle 1122">
            <a:extLst>
              <a:ext uri="{FF2B5EF4-FFF2-40B4-BE49-F238E27FC236}">
                <a16:creationId xmlns:a16="http://schemas.microsoft.com/office/drawing/2014/main" id="{70BC9CE4-CF6F-D0CD-4AED-E65068DEC59C}"/>
              </a:ext>
            </a:extLst>
          </p:cNvPr>
          <p:cNvSpPr/>
          <p:nvPr/>
        </p:nvSpPr>
        <p:spPr>
          <a:xfrm>
            <a:off x="7261058" y="563226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1124" name="Rectangle 1123">
            <a:extLst>
              <a:ext uri="{FF2B5EF4-FFF2-40B4-BE49-F238E27FC236}">
                <a16:creationId xmlns:a16="http://schemas.microsoft.com/office/drawing/2014/main" id="{44AB333A-CD57-EFDC-37F8-D0FA38C24D83}"/>
              </a:ext>
            </a:extLst>
          </p:cNvPr>
          <p:cNvSpPr/>
          <p:nvPr/>
        </p:nvSpPr>
        <p:spPr>
          <a:xfrm>
            <a:off x="2790014" y="157072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VCU</a:t>
            </a:r>
          </a:p>
        </p:txBody>
      </p:sp>
      <p:sp>
        <p:nvSpPr>
          <p:cNvPr id="1125" name="Rectangle 1124">
            <a:extLst>
              <a:ext uri="{FF2B5EF4-FFF2-40B4-BE49-F238E27FC236}">
                <a16:creationId xmlns:a16="http://schemas.microsoft.com/office/drawing/2014/main" id="{8BDD0CE0-6623-0768-7E1F-E0E3EEBFEF03}"/>
              </a:ext>
            </a:extLst>
          </p:cNvPr>
          <p:cNvSpPr/>
          <p:nvPr/>
        </p:nvSpPr>
        <p:spPr>
          <a:xfrm>
            <a:off x="3356341" y="194412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1126" name="Rectangle 1125">
            <a:extLst>
              <a:ext uri="{FF2B5EF4-FFF2-40B4-BE49-F238E27FC236}">
                <a16:creationId xmlns:a16="http://schemas.microsoft.com/office/drawing/2014/main" id="{B56D3891-FB6B-420B-7891-B4EC90DEB82E}"/>
              </a:ext>
            </a:extLst>
          </p:cNvPr>
          <p:cNvSpPr/>
          <p:nvPr/>
        </p:nvSpPr>
        <p:spPr>
          <a:xfrm>
            <a:off x="8536834" y="335017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1127" name="Rectangle 1126">
            <a:extLst>
              <a:ext uri="{FF2B5EF4-FFF2-40B4-BE49-F238E27FC236}">
                <a16:creationId xmlns:a16="http://schemas.microsoft.com/office/drawing/2014/main" id="{6EB4A655-CE6F-8052-7CC4-DEB70B01E5DD}"/>
              </a:ext>
            </a:extLst>
          </p:cNvPr>
          <p:cNvSpPr/>
          <p:nvPr/>
        </p:nvSpPr>
        <p:spPr>
          <a:xfrm>
            <a:off x="7896934" y="327135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1128" name="Rectangle 1127">
            <a:extLst>
              <a:ext uri="{FF2B5EF4-FFF2-40B4-BE49-F238E27FC236}">
                <a16:creationId xmlns:a16="http://schemas.microsoft.com/office/drawing/2014/main" id="{2CC90C82-7697-FCB7-6747-171F971318CC}"/>
              </a:ext>
            </a:extLst>
          </p:cNvPr>
          <p:cNvSpPr/>
          <p:nvPr/>
        </p:nvSpPr>
        <p:spPr>
          <a:xfrm>
            <a:off x="7219440" y="294027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1129" name="Rectangle 1128">
            <a:extLst>
              <a:ext uri="{FF2B5EF4-FFF2-40B4-BE49-F238E27FC236}">
                <a16:creationId xmlns:a16="http://schemas.microsoft.com/office/drawing/2014/main" id="{F3F62ACC-4227-2211-472E-E79041589C05}"/>
              </a:ext>
            </a:extLst>
          </p:cNvPr>
          <p:cNvSpPr/>
          <p:nvPr/>
        </p:nvSpPr>
        <p:spPr>
          <a:xfrm>
            <a:off x="8366480" y="2069242"/>
            <a:ext cx="1039114" cy="157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San Diego St.</a:t>
            </a:r>
          </a:p>
        </p:txBody>
      </p:sp>
      <p:sp>
        <p:nvSpPr>
          <p:cNvPr id="1130" name="Rectangle 1129">
            <a:extLst>
              <a:ext uri="{FF2B5EF4-FFF2-40B4-BE49-F238E27FC236}">
                <a16:creationId xmlns:a16="http://schemas.microsoft.com/office/drawing/2014/main" id="{D3105F37-89B9-3E77-A52B-8BDF396B77CF}"/>
              </a:ext>
            </a:extLst>
          </p:cNvPr>
          <p:cNvSpPr/>
          <p:nvPr/>
        </p:nvSpPr>
        <p:spPr>
          <a:xfrm>
            <a:off x="2799357" y="421180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Cincinnati</a:t>
            </a:r>
          </a:p>
        </p:txBody>
      </p:sp>
      <p:sp>
        <p:nvSpPr>
          <p:cNvPr id="1131" name="Rectangle 1130">
            <a:extLst>
              <a:ext uri="{FF2B5EF4-FFF2-40B4-BE49-F238E27FC236}">
                <a16:creationId xmlns:a16="http://schemas.microsoft.com/office/drawing/2014/main" id="{F088394E-F227-5124-7605-13BCC72CEBA5}"/>
              </a:ext>
            </a:extLst>
          </p:cNvPr>
          <p:cNvSpPr/>
          <p:nvPr/>
        </p:nvSpPr>
        <p:spPr>
          <a:xfrm>
            <a:off x="3443987" y="4563170"/>
            <a:ext cx="1064948" cy="189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 State</a:t>
            </a:r>
          </a:p>
        </p:txBody>
      </p:sp>
      <p:sp>
        <p:nvSpPr>
          <p:cNvPr id="1132" name="Rectangle 1131">
            <a:extLst>
              <a:ext uri="{FF2B5EF4-FFF2-40B4-BE49-F238E27FC236}">
                <a16:creationId xmlns:a16="http://schemas.microsoft.com/office/drawing/2014/main" id="{F264662F-74D2-5981-0AF6-2E5333EDE238}"/>
              </a:ext>
            </a:extLst>
          </p:cNvPr>
          <p:cNvSpPr/>
          <p:nvPr/>
        </p:nvSpPr>
        <p:spPr>
          <a:xfrm>
            <a:off x="8536834" y="422066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Saint Louis</a:t>
            </a:r>
          </a:p>
        </p:txBody>
      </p:sp>
      <p:sp>
        <p:nvSpPr>
          <p:cNvPr id="1133" name="Rectangle 1132">
            <a:extLst>
              <a:ext uri="{FF2B5EF4-FFF2-40B4-BE49-F238E27FC236}">
                <a16:creationId xmlns:a16="http://schemas.microsoft.com/office/drawing/2014/main" id="{621E1A66-7578-9FD8-292C-CF7067EA3082}"/>
              </a:ext>
            </a:extLst>
          </p:cNvPr>
          <p:cNvSpPr/>
          <p:nvPr/>
        </p:nvSpPr>
        <p:spPr>
          <a:xfrm>
            <a:off x="2799357" y="140355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Pittsburgh</a:t>
            </a:r>
          </a:p>
        </p:txBody>
      </p:sp>
      <p:sp>
        <p:nvSpPr>
          <p:cNvPr id="1134" name="Rectangle 1133">
            <a:extLst>
              <a:ext uri="{FF2B5EF4-FFF2-40B4-BE49-F238E27FC236}">
                <a16:creationId xmlns:a16="http://schemas.microsoft.com/office/drawing/2014/main" id="{44A0971F-2EBA-5C2B-397E-7F4ECFCA2F28}"/>
              </a:ext>
            </a:extLst>
          </p:cNvPr>
          <p:cNvSpPr/>
          <p:nvPr/>
        </p:nvSpPr>
        <p:spPr>
          <a:xfrm>
            <a:off x="2794977" y="203123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1135" name="Rectangle 1134">
            <a:extLst>
              <a:ext uri="{FF2B5EF4-FFF2-40B4-BE49-F238E27FC236}">
                <a16:creationId xmlns:a16="http://schemas.microsoft.com/office/drawing/2014/main" id="{8AE21CE2-9886-8D8C-73C9-04C843BB06D0}"/>
              </a:ext>
            </a:extLst>
          </p:cNvPr>
          <p:cNvSpPr/>
          <p:nvPr/>
        </p:nvSpPr>
        <p:spPr>
          <a:xfrm>
            <a:off x="2790013" y="275046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1136" name="Rectangle 1135">
            <a:extLst>
              <a:ext uri="{FF2B5EF4-FFF2-40B4-BE49-F238E27FC236}">
                <a16:creationId xmlns:a16="http://schemas.microsoft.com/office/drawing/2014/main" id="{A3542047-8CB2-A7E0-27C5-107961678FEE}"/>
              </a:ext>
            </a:extLst>
          </p:cNvPr>
          <p:cNvSpPr/>
          <p:nvPr/>
        </p:nvSpPr>
        <p:spPr>
          <a:xfrm>
            <a:off x="2799357" y="2925188"/>
            <a:ext cx="973857" cy="1571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New Mexico</a:t>
            </a:r>
          </a:p>
        </p:txBody>
      </p:sp>
      <p:sp>
        <p:nvSpPr>
          <p:cNvPr id="1137" name="Rectangle 1136">
            <a:extLst>
              <a:ext uri="{FF2B5EF4-FFF2-40B4-BE49-F238E27FC236}">
                <a16:creationId xmlns:a16="http://schemas.microsoft.com/office/drawing/2014/main" id="{9C27248D-AFB7-F7C5-3B80-0C66F49F3D0C}"/>
              </a:ext>
            </a:extLst>
          </p:cNvPr>
          <p:cNvSpPr/>
          <p:nvPr/>
        </p:nvSpPr>
        <p:spPr>
          <a:xfrm>
            <a:off x="2799356" y="336416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1138" name="Rectangle 1137">
            <a:extLst>
              <a:ext uri="{FF2B5EF4-FFF2-40B4-BE49-F238E27FC236}">
                <a16:creationId xmlns:a16="http://schemas.microsoft.com/office/drawing/2014/main" id="{537F99D0-39D3-C7C8-8779-AA328339C2F3}"/>
              </a:ext>
            </a:extLst>
          </p:cNvPr>
          <p:cNvSpPr/>
          <p:nvPr/>
        </p:nvSpPr>
        <p:spPr>
          <a:xfrm>
            <a:off x="3380742" y="326424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1139" name="Rectangle 1138">
            <a:extLst>
              <a:ext uri="{FF2B5EF4-FFF2-40B4-BE49-F238E27FC236}">
                <a16:creationId xmlns:a16="http://schemas.microsoft.com/office/drawing/2014/main" id="{01877D51-9C4B-7DE9-D767-758899949DB4}"/>
              </a:ext>
            </a:extLst>
          </p:cNvPr>
          <p:cNvSpPr/>
          <p:nvPr/>
        </p:nvSpPr>
        <p:spPr>
          <a:xfrm>
            <a:off x="2788061" y="406301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Memphis</a:t>
            </a:r>
          </a:p>
        </p:txBody>
      </p:sp>
      <p:sp>
        <p:nvSpPr>
          <p:cNvPr id="1140" name="Rectangle 1139">
            <a:extLst>
              <a:ext uri="{FF2B5EF4-FFF2-40B4-BE49-F238E27FC236}">
                <a16:creationId xmlns:a16="http://schemas.microsoft.com/office/drawing/2014/main" id="{30A040D2-FD65-5FE2-26CA-25E88C6A48E4}"/>
              </a:ext>
            </a:extLst>
          </p:cNvPr>
          <p:cNvSpPr/>
          <p:nvPr/>
        </p:nvSpPr>
        <p:spPr>
          <a:xfrm>
            <a:off x="2813369" y="4741102"/>
            <a:ext cx="1064948" cy="19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 State</a:t>
            </a:r>
          </a:p>
        </p:txBody>
      </p:sp>
      <p:sp>
        <p:nvSpPr>
          <p:cNvPr id="1141" name="Rectangle 1140">
            <a:extLst>
              <a:ext uri="{FF2B5EF4-FFF2-40B4-BE49-F238E27FC236}">
                <a16:creationId xmlns:a16="http://schemas.microsoft.com/office/drawing/2014/main" id="{0B999348-61B3-3EA5-FA9B-78024DEFA851}"/>
              </a:ext>
            </a:extLst>
          </p:cNvPr>
          <p:cNvSpPr/>
          <p:nvPr/>
        </p:nvSpPr>
        <p:spPr>
          <a:xfrm>
            <a:off x="2740367" y="605069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1142" name="Rectangle 1141">
            <a:extLst>
              <a:ext uri="{FF2B5EF4-FFF2-40B4-BE49-F238E27FC236}">
                <a16:creationId xmlns:a16="http://schemas.microsoft.com/office/drawing/2014/main" id="{99198E83-2907-0E2E-48D2-7F128A5C928D}"/>
              </a:ext>
            </a:extLst>
          </p:cNvPr>
          <p:cNvSpPr/>
          <p:nvPr/>
        </p:nvSpPr>
        <p:spPr>
          <a:xfrm>
            <a:off x="2794976" y="495322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143" name="Rectangle 1142">
            <a:extLst>
              <a:ext uri="{FF2B5EF4-FFF2-40B4-BE49-F238E27FC236}">
                <a16:creationId xmlns:a16="http://schemas.microsoft.com/office/drawing/2014/main" id="{1D60E9FA-77B3-5898-D9E1-6C8FA30BD8C9}"/>
              </a:ext>
            </a:extLst>
          </p:cNvPr>
          <p:cNvSpPr/>
          <p:nvPr/>
        </p:nvSpPr>
        <p:spPr>
          <a:xfrm>
            <a:off x="2771693" y="4945769"/>
            <a:ext cx="1106624" cy="165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1144" name="Rectangle 1143">
            <a:extLst>
              <a:ext uri="{FF2B5EF4-FFF2-40B4-BE49-F238E27FC236}">
                <a16:creationId xmlns:a16="http://schemas.microsoft.com/office/drawing/2014/main" id="{BB6F2EAC-D33F-3A5F-F33F-463EAA655F16}"/>
              </a:ext>
            </a:extLst>
          </p:cNvPr>
          <p:cNvSpPr/>
          <p:nvPr/>
        </p:nvSpPr>
        <p:spPr>
          <a:xfrm>
            <a:off x="3430981" y="5066540"/>
            <a:ext cx="1106624" cy="165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Iowa St</a:t>
            </a:r>
          </a:p>
        </p:txBody>
      </p:sp>
      <p:sp>
        <p:nvSpPr>
          <p:cNvPr id="1145" name="Rectangle 1144">
            <a:extLst>
              <a:ext uri="{FF2B5EF4-FFF2-40B4-BE49-F238E27FC236}">
                <a16:creationId xmlns:a16="http://schemas.microsoft.com/office/drawing/2014/main" id="{54379ACE-8C92-2685-A6B4-5891DDCE51C2}"/>
              </a:ext>
            </a:extLst>
          </p:cNvPr>
          <p:cNvSpPr/>
          <p:nvPr/>
        </p:nvSpPr>
        <p:spPr>
          <a:xfrm>
            <a:off x="2834624" y="5405836"/>
            <a:ext cx="772848" cy="212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Iowa St</a:t>
            </a:r>
          </a:p>
        </p:txBody>
      </p:sp>
      <p:sp>
        <p:nvSpPr>
          <p:cNvPr id="1146" name="Rectangle 1145">
            <a:extLst>
              <a:ext uri="{FF2B5EF4-FFF2-40B4-BE49-F238E27FC236}">
                <a16:creationId xmlns:a16="http://schemas.microsoft.com/office/drawing/2014/main" id="{E041856E-A4E4-77B7-86DB-422B69AAD8EE}"/>
              </a:ext>
            </a:extLst>
          </p:cNvPr>
          <p:cNvSpPr/>
          <p:nvPr/>
        </p:nvSpPr>
        <p:spPr>
          <a:xfrm>
            <a:off x="7810929" y="1936506"/>
            <a:ext cx="1039114" cy="157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Oklahoma</a:t>
            </a:r>
          </a:p>
        </p:txBody>
      </p:sp>
      <p:sp>
        <p:nvSpPr>
          <p:cNvPr id="1147" name="Rectangle 1146">
            <a:extLst>
              <a:ext uri="{FF2B5EF4-FFF2-40B4-BE49-F238E27FC236}">
                <a16:creationId xmlns:a16="http://schemas.microsoft.com/office/drawing/2014/main" id="{F848588B-19F5-774C-EA5A-CB396B6DDB4D}"/>
              </a:ext>
            </a:extLst>
          </p:cNvPr>
          <p:cNvSpPr/>
          <p:nvPr/>
        </p:nvSpPr>
        <p:spPr>
          <a:xfrm>
            <a:off x="8408854" y="1589103"/>
            <a:ext cx="1039114" cy="157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Oklahoma</a:t>
            </a:r>
          </a:p>
        </p:txBody>
      </p:sp>
      <p:sp>
        <p:nvSpPr>
          <p:cNvPr id="1148" name="Rectangle 1147">
            <a:extLst>
              <a:ext uri="{FF2B5EF4-FFF2-40B4-BE49-F238E27FC236}">
                <a16:creationId xmlns:a16="http://schemas.microsoft.com/office/drawing/2014/main" id="{7C9B89B2-FD3E-477D-10E8-A024D36BE245}"/>
              </a:ext>
            </a:extLst>
          </p:cNvPr>
          <p:cNvSpPr/>
          <p:nvPr/>
        </p:nvSpPr>
        <p:spPr>
          <a:xfrm>
            <a:off x="8465889" y="141603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149" name="Rectangle 1148">
            <a:extLst>
              <a:ext uri="{FF2B5EF4-FFF2-40B4-BE49-F238E27FC236}">
                <a16:creationId xmlns:a16="http://schemas.microsoft.com/office/drawing/2014/main" id="{52F6E54A-B54E-90D3-9468-F9C396BE47A7}"/>
              </a:ext>
            </a:extLst>
          </p:cNvPr>
          <p:cNvSpPr/>
          <p:nvPr/>
        </p:nvSpPr>
        <p:spPr>
          <a:xfrm>
            <a:off x="8502037" y="287266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1150" name="Rectangle 1149">
            <a:extLst>
              <a:ext uri="{FF2B5EF4-FFF2-40B4-BE49-F238E27FC236}">
                <a16:creationId xmlns:a16="http://schemas.microsoft.com/office/drawing/2014/main" id="{683504DF-089F-DAC6-CDEF-8D314456A549}"/>
              </a:ext>
            </a:extLst>
          </p:cNvPr>
          <p:cNvSpPr/>
          <p:nvPr/>
        </p:nvSpPr>
        <p:spPr>
          <a:xfrm>
            <a:off x="8525536" y="226728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1151" name="Rectangle 1150">
            <a:extLst>
              <a:ext uri="{FF2B5EF4-FFF2-40B4-BE49-F238E27FC236}">
                <a16:creationId xmlns:a16="http://schemas.microsoft.com/office/drawing/2014/main" id="{89DD2519-A072-A916-EC7E-2BCB8BB4C4C1}"/>
              </a:ext>
            </a:extLst>
          </p:cNvPr>
          <p:cNvSpPr/>
          <p:nvPr/>
        </p:nvSpPr>
        <p:spPr>
          <a:xfrm>
            <a:off x="7896934" y="235633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Creighton</a:t>
            </a:r>
          </a:p>
        </p:txBody>
      </p:sp>
      <p:sp>
        <p:nvSpPr>
          <p:cNvPr id="1152" name="Rectangle 1151">
            <a:extLst>
              <a:ext uri="{FF2B5EF4-FFF2-40B4-BE49-F238E27FC236}">
                <a16:creationId xmlns:a16="http://schemas.microsoft.com/office/drawing/2014/main" id="{CC4DDAA0-49CD-39F8-7494-5CD56D368947}"/>
              </a:ext>
            </a:extLst>
          </p:cNvPr>
          <p:cNvSpPr/>
          <p:nvPr/>
        </p:nvSpPr>
        <p:spPr>
          <a:xfrm>
            <a:off x="8473504" y="272811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1153" name="Rectangle 1152">
            <a:extLst>
              <a:ext uri="{FF2B5EF4-FFF2-40B4-BE49-F238E27FC236}">
                <a16:creationId xmlns:a16="http://schemas.microsoft.com/office/drawing/2014/main" id="{FD9FC29A-99EE-191E-D614-CB7F37B7245F}"/>
              </a:ext>
            </a:extLst>
          </p:cNvPr>
          <p:cNvSpPr/>
          <p:nvPr/>
        </p:nvSpPr>
        <p:spPr>
          <a:xfrm>
            <a:off x="8525535" y="539785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1154" name="Rectangle 1153">
            <a:extLst>
              <a:ext uri="{FF2B5EF4-FFF2-40B4-BE49-F238E27FC236}">
                <a16:creationId xmlns:a16="http://schemas.microsoft.com/office/drawing/2014/main" id="{1D068E3F-ECA0-3295-77B4-BAE1B0CEAEB6}"/>
              </a:ext>
            </a:extLst>
          </p:cNvPr>
          <p:cNvSpPr/>
          <p:nvPr/>
        </p:nvSpPr>
        <p:spPr>
          <a:xfrm>
            <a:off x="8494858" y="604533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1155" name="Rectangle 1154">
            <a:extLst>
              <a:ext uri="{FF2B5EF4-FFF2-40B4-BE49-F238E27FC236}">
                <a16:creationId xmlns:a16="http://schemas.microsoft.com/office/drawing/2014/main" id="{93252F50-09A9-A873-D267-30556861EB4E}"/>
              </a:ext>
            </a:extLst>
          </p:cNvPr>
          <p:cNvSpPr/>
          <p:nvPr/>
        </p:nvSpPr>
        <p:spPr>
          <a:xfrm>
            <a:off x="8513436" y="556916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Texas</a:t>
            </a:r>
          </a:p>
        </p:txBody>
      </p:sp>
      <p:sp>
        <p:nvSpPr>
          <p:cNvPr id="1156" name="Rectangle 1155">
            <a:extLst>
              <a:ext uri="{FF2B5EF4-FFF2-40B4-BE49-F238E27FC236}">
                <a16:creationId xmlns:a16="http://schemas.microsoft.com/office/drawing/2014/main" id="{D14089A0-EAB6-CFEA-5194-A1DA34A4CE1D}"/>
              </a:ext>
            </a:extLst>
          </p:cNvPr>
          <p:cNvSpPr/>
          <p:nvPr/>
        </p:nvSpPr>
        <p:spPr>
          <a:xfrm>
            <a:off x="7896933" y="592128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1157" name="Rectangle 1156">
            <a:extLst>
              <a:ext uri="{FF2B5EF4-FFF2-40B4-BE49-F238E27FC236}">
                <a16:creationId xmlns:a16="http://schemas.microsoft.com/office/drawing/2014/main" id="{31BE04C1-6E3D-EC75-4C1E-1A7DC6BADCD5}"/>
              </a:ext>
            </a:extLst>
          </p:cNvPr>
          <p:cNvSpPr/>
          <p:nvPr/>
        </p:nvSpPr>
        <p:spPr>
          <a:xfrm>
            <a:off x="8507721" y="363792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Wichita St.</a:t>
            </a:r>
          </a:p>
        </p:txBody>
      </p:sp>
      <p:sp>
        <p:nvSpPr>
          <p:cNvPr id="1158" name="Rectangle 1157">
            <a:extLst>
              <a:ext uri="{FF2B5EF4-FFF2-40B4-BE49-F238E27FC236}">
                <a16:creationId xmlns:a16="http://schemas.microsoft.com/office/drawing/2014/main" id="{6A8E11A8-F484-34EA-9126-8A26295DB932}"/>
              </a:ext>
            </a:extLst>
          </p:cNvPr>
          <p:cNvSpPr/>
          <p:nvPr/>
        </p:nvSpPr>
        <p:spPr>
          <a:xfrm>
            <a:off x="8528742" y="405972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1159" name="Rectangle 1158">
            <a:extLst>
              <a:ext uri="{FF2B5EF4-FFF2-40B4-BE49-F238E27FC236}">
                <a16:creationId xmlns:a16="http://schemas.microsoft.com/office/drawing/2014/main" id="{2A429728-4945-8FB2-3B54-721C23CA07BD}"/>
              </a:ext>
            </a:extLst>
          </p:cNvPr>
          <p:cNvSpPr/>
          <p:nvPr/>
        </p:nvSpPr>
        <p:spPr>
          <a:xfrm>
            <a:off x="7808108" y="370659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Wichita St.</a:t>
            </a:r>
          </a:p>
        </p:txBody>
      </p:sp>
    </p:spTree>
    <p:extLst>
      <p:ext uri="{BB962C8B-B14F-4D97-AF65-F5344CB8AC3E}">
        <p14:creationId xmlns:p14="http://schemas.microsoft.com/office/powerpoint/2010/main" val="902656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2014 NCAA Men's Basketball Tournament Bracket – Cardinal Sports Zone">
            <a:extLst>
              <a:ext uri="{FF2B5EF4-FFF2-40B4-BE49-F238E27FC236}">
                <a16:creationId xmlns:a16="http://schemas.microsoft.com/office/drawing/2014/main" id="{5005694E-F8EB-AEAE-2DCA-FD10383E3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0"/>
            <a:ext cx="88852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F675DF-76AE-D36A-E380-28405FFAE96A}"/>
              </a:ext>
            </a:extLst>
          </p:cNvPr>
          <p:cNvSpPr/>
          <p:nvPr/>
        </p:nvSpPr>
        <p:spPr>
          <a:xfrm>
            <a:off x="2799359" y="22913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Ohio State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4E94EF-D3CC-D011-29A8-983D79CD41E1}"/>
              </a:ext>
            </a:extLst>
          </p:cNvPr>
          <p:cNvSpPr/>
          <p:nvPr/>
        </p:nvSpPr>
        <p:spPr>
          <a:xfrm>
            <a:off x="3424725" y="239117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Syracuse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00459B-7ADC-8F01-C497-04817F01A46D}"/>
              </a:ext>
            </a:extLst>
          </p:cNvPr>
          <p:cNvSpPr/>
          <p:nvPr/>
        </p:nvSpPr>
        <p:spPr>
          <a:xfrm>
            <a:off x="4039580" y="294296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Syracuse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D4D9EC-A99B-F15C-F07A-D6BBE3A7665D}"/>
              </a:ext>
            </a:extLst>
          </p:cNvPr>
          <p:cNvSpPr/>
          <p:nvPr/>
        </p:nvSpPr>
        <p:spPr>
          <a:xfrm>
            <a:off x="5661652" y="349206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Louisville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F49ECD-44B3-4D35-6A5A-CF1312021BA2}"/>
              </a:ext>
            </a:extLst>
          </p:cNvPr>
          <p:cNvSpPr/>
          <p:nvPr/>
        </p:nvSpPr>
        <p:spPr>
          <a:xfrm>
            <a:off x="5435680" y="246999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Florida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268356-121D-FE22-3586-D12579CE8EA3}"/>
              </a:ext>
            </a:extLst>
          </p:cNvPr>
          <p:cNvSpPr/>
          <p:nvPr/>
        </p:nvSpPr>
        <p:spPr>
          <a:xfrm>
            <a:off x="4705211" y="200491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1C942B-FD66-2CAD-ACD8-112572755586}"/>
              </a:ext>
            </a:extLst>
          </p:cNvPr>
          <p:cNvSpPr/>
          <p:nvPr/>
        </p:nvSpPr>
        <p:spPr>
          <a:xfrm>
            <a:off x="6535845" y="196675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Arizona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D499F3-9187-4FE6-81C1-D8C9C06A8271}"/>
              </a:ext>
            </a:extLst>
          </p:cNvPr>
          <p:cNvSpPr/>
          <p:nvPr/>
        </p:nvSpPr>
        <p:spPr>
          <a:xfrm>
            <a:off x="5963031" y="458517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Louisville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BBDB75-3530-F3F3-2EB5-B3AFEFBAA62F}"/>
              </a:ext>
            </a:extLst>
          </p:cNvPr>
          <p:cNvSpPr/>
          <p:nvPr/>
        </p:nvSpPr>
        <p:spPr>
          <a:xfrm>
            <a:off x="7261059" y="135324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FC5500-C55B-A4A0-3EF6-62686EADD3F6}"/>
              </a:ext>
            </a:extLst>
          </p:cNvPr>
          <p:cNvSpPr/>
          <p:nvPr/>
        </p:nvSpPr>
        <p:spPr>
          <a:xfrm>
            <a:off x="7896935" y="102216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441387-4D5D-1E2A-C0BE-7C15309FE522}"/>
              </a:ext>
            </a:extLst>
          </p:cNvPr>
          <p:cNvSpPr/>
          <p:nvPr/>
        </p:nvSpPr>
        <p:spPr>
          <a:xfrm>
            <a:off x="8485514" y="93219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9AB478-B70A-011F-223A-140D59D17C13}"/>
              </a:ext>
            </a:extLst>
          </p:cNvPr>
          <p:cNvSpPr/>
          <p:nvPr/>
        </p:nvSpPr>
        <p:spPr>
          <a:xfrm>
            <a:off x="2799358" y="95911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6F244F-BB82-73EF-96CF-F02AE9F222DD}"/>
              </a:ext>
            </a:extLst>
          </p:cNvPr>
          <p:cNvSpPr/>
          <p:nvPr/>
        </p:nvSpPr>
        <p:spPr>
          <a:xfrm>
            <a:off x="3387937" y="105895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4781DC-DAB0-951B-9977-137540C781FE}"/>
              </a:ext>
            </a:extLst>
          </p:cNvPr>
          <p:cNvSpPr/>
          <p:nvPr/>
        </p:nvSpPr>
        <p:spPr>
          <a:xfrm>
            <a:off x="3984293" y="137032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B17CC0-767B-D58A-3CBC-32967791FFEC}"/>
              </a:ext>
            </a:extLst>
          </p:cNvPr>
          <p:cNvSpPr/>
          <p:nvPr/>
        </p:nvSpPr>
        <p:spPr>
          <a:xfrm>
            <a:off x="2794977" y="555869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AC8536-BC18-3EB5-B5AD-EDA1F05505CB}"/>
              </a:ext>
            </a:extLst>
          </p:cNvPr>
          <p:cNvSpPr/>
          <p:nvPr/>
        </p:nvSpPr>
        <p:spPr>
          <a:xfrm>
            <a:off x="3387936" y="593034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7F9F89-31EA-5C0D-35D8-139E345C2CC5}"/>
              </a:ext>
            </a:extLst>
          </p:cNvPr>
          <p:cNvSpPr/>
          <p:nvPr/>
        </p:nvSpPr>
        <p:spPr>
          <a:xfrm>
            <a:off x="3998779" y="563226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ACD6E6-EC74-6B0A-332A-A265FBA57BAB}"/>
              </a:ext>
            </a:extLst>
          </p:cNvPr>
          <p:cNvSpPr/>
          <p:nvPr/>
        </p:nvSpPr>
        <p:spPr>
          <a:xfrm>
            <a:off x="4705210" y="493205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AB4040-19A3-577F-B272-8E221436C1EB}"/>
              </a:ext>
            </a:extLst>
          </p:cNvPr>
          <p:cNvSpPr/>
          <p:nvPr/>
        </p:nvSpPr>
        <p:spPr>
          <a:xfrm>
            <a:off x="8485513" y="467387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59F103-539C-A29C-D536-918E80F3F963}"/>
              </a:ext>
            </a:extLst>
          </p:cNvPr>
          <p:cNvSpPr/>
          <p:nvPr/>
        </p:nvSpPr>
        <p:spPr>
          <a:xfrm>
            <a:off x="7896935" y="460619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4838B5-02D5-7727-DA08-9C89A8A36AB6}"/>
              </a:ext>
            </a:extLst>
          </p:cNvPr>
          <p:cNvSpPr/>
          <p:nvPr/>
        </p:nvSpPr>
        <p:spPr>
          <a:xfrm>
            <a:off x="7261059" y="40123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Louisville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B90C33-7478-F764-9A78-A02E3CA0B73B}"/>
              </a:ext>
            </a:extLst>
          </p:cNvPr>
          <p:cNvSpPr/>
          <p:nvPr/>
        </p:nvSpPr>
        <p:spPr>
          <a:xfrm>
            <a:off x="6535844" y="490180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Louisville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BE19E5-2048-EABE-B0DD-989CF3C243BE}"/>
              </a:ext>
            </a:extLst>
          </p:cNvPr>
          <p:cNvSpPr/>
          <p:nvPr/>
        </p:nvSpPr>
        <p:spPr>
          <a:xfrm>
            <a:off x="4036543" y="40123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2928542-64C3-F274-A9B7-61FFD31D85E8}"/>
              </a:ext>
            </a:extLst>
          </p:cNvPr>
          <p:cNvSpPr/>
          <p:nvPr/>
        </p:nvSpPr>
        <p:spPr>
          <a:xfrm>
            <a:off x="3401947" y="371675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5198AE0-C759-1B95-9A84-73ADD7BC718B}"/>
              </a:ext>
            </a:extLst>
          </p:cNvPr>
          <p:cNvSpPr/>
          <p:nvPr/>
        </p:nvSpPr>
        <p:spPr>
          <a:xfrm>
            <a:off x="2790015" y="359656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699BF2-E9E7-2271-7A54-F40AD7CA49A0}"/>
              </a:ext>
            </a:extLst>
          </p:cNvPr>
          <p:cNvSpPr/>
          <p:nvPr/>
        </p:nvSpPr>
        <p:spPr>
          <a:xfrm>
            <a:off x="8536834" y="493205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450F400-DD61-9EBB-CB97-596E38FBF2E8}"/>
              </a:ext>
            </a:extLst>
          </p:cNvPr>
          <p:cNvSpPr/>
          <p:nvPr/>
        </p:nvSpPr>
        <p:spPr>
          <a:xfrm>
            <a:off x="7896934" y="505940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939E9BD-85F5-7826-4AA5-50C1BCB0CCD3}"/>
              </a:ext>
            </a:extLst>
          </p:cNvPr>
          <p:cNvSpPr/>
          <p:nvPr/>
        </p:nvSpPr>
        <p:spPr>
          <a:xfrm>
            <a:off x="7261058" y="563226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DC02B12-B6E2-B4F2-92AB-BC7EE2FDB8FE}"/>
              </a:ext>
            </a:extLst>
          </p:cNvPr>
          <p:cNvSpPr/>
          <p:nvPr/>
        </p:nvSpPr>
        <p:spPr>
          <a:xfrm>
            <a:off x="2790014" y="157072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VCU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D38E71-4935-8EF0-DFCD-7AD628A84088}"/>
              </a:ext>
            </a:extLst>
          </p:cNvPr>
          <p:cNvSpPr/>
          <p:nvPr/>
        </p:nvSpPr>
        <p:spPr>
          <a:xfrm>
            <a:off x="3356341" y="194412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9613DC-8E92-7DB5-E2ED-9EE1E83DF3D3}"/>
              </a:ext>
            </a:extLst>
          </p:cNvPr>
          <p:cNvSpPr/>
          <p:nvPr/>
        </p:nvSpPr>
        <p:spPr>
          <a:xfrm>
            <a:off x="8536834" y="335017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A9E08EA-17B9-63D9-8C6B-AE8E492E3F57}"/>
              </a:ext>
            </a:extLst>
          </p:cNvPr>
          <p:cNvSpPr/>
          <p:nvPr/>
        </p:nvSpPr>
        <p:spPr>
          <a:xfrm>
            <a:off x="7896934" y="327135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F93A31-D98A-A722-625E-882394D86CFA}"/>
              </a:ext>
            </a:extLst>
          </p:cNvPr>
          <p:cNvSpPr/>
          <p:nvPr/>
        </p:nvSpPr>
        <p:spPr>
          <a:xfrm>
            <a:off x="7219440" y="294027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3C1AC6-D06F-4C41-DA1C-40170A334515}"/>
              </a:ext>
            </a:extLst>
          </p:cNvPr>
          <p:cNvSpPr/>
          <p:nvPr/>
        </p:nvSpPr>
        <p:spPr>
          <a:xfrm>
            <a:off x="8366480" y="2069242"/>
            <a:ext cx="1039114" cy="157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San Diego St.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69A5BEE-120B-7608-AC34-810D775053D3}"/>
              </a:ext>
            </a:extLst>
          </p:cNvPr>
          <p:cNvSpPr/>
          <p:nvPr/>
        </p:nvSpPr>
        <p:spPr>
          <a:xfrm>
            <a:off x="2799357" y="421180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Cincinnati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19473C-31DE-9A7C-DEF6-22118B6B287E}"/>
              </a:ext>
            </a:extLst>
          </p:cNvPr>
          <p:cNvSpPr/>
          <p:nvPr/>
        </p:nvSpPr>
        <p:spPr>
          <a:xfrm>
            <a:off x="3443987" y="4563170"/>
            <a:ext cx="1064948" cy="189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 State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18566A7-1CFD-E0BF-2E52-5802BD7F764E}"/>
              </a:ext>
            </a:extLst>
          </p:cNvPr>
          <p:cNvSpPr/>
          <p:nvPr/>
        </p:nvSpPr>
        <p:spPr>
          <a:xfrm>
            <a:off x="8536834" y="422066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Saint Louis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CCA346C-C4A1-39C5-12A1-3C97F3D6193E}"/>
              </a:ext>
            </a:extLst>
          </p:cNvPr>
          <p:cNvSpPr/>
          <p:nvPr/>
        </p:nvSpPr>
        <p:spPr>
          <a:xfrm>
            <a:off x="2799357" y="140355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Pittsburgh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1CAFE3D-757D-CA26-8248-25C67138C28D}"/>
              </a:ext>
            </a:extLst>
          </p:cNvPr>
          <p:cNvSpPr/>
          <p:nvPr/>
        </p:nvSpPr>
        <p:spPr>
          <a:xfrm>
            <a:off x="2794977" y="203123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E5D9617-1A1A-7A24-31CA-91CA2F27575F}"/>
              </a:ext>
            </a:extLst>
          </p:cNvPr>
          <p:cNvSpPr/>
          <p:nvPr/>
        </p:nvSpPr>
        <p:spPr>
          <a:xfrm>
            <a:off x="2790013" y="275046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149EFF-7709-48C0-7E73-D7651FA7F1A2}"/>
              </a:ext>
            </a:extLst>
          </p:cNvPr>
          <p:cNvSpPr/>
          <p:nvPr/>
        </p:nvSpPr>
        <p:spPr>
          <a:xfrm>
            <a:off x="2799357" y="2925188"/>
            <a:ext cx="973857" cy="1571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New Mexico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8BE4400-A13A-3661-86C8-E52619CA4C24}"/>
              </a:ext>
            </a:extLst>
          </p:cNvPr>
          <p:cNvSpPr/>
          <p:nvPr/>
        </p:nvSpPr>
        <p:spPr>
          <a:xfrm>
            <a:off x="2799356" y="336416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67B7565-3B32-FCDB-5353-8EC46D739974}"/>
              </a:ext>
            </a:extLst>
          </p:cNvPr>
          <p:cNvSpPr/>
          <p:nvPr/>
        </p:nvSpPr>
        <p:spPr>
          <a:xfrm>
            <a:off x="3380742" y="326424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035A45-EFB4-0FDB-364B-D2A2B6B6B3CB}"/>
              </a:ext>
            </a:extLst>
          </p:cNvPr>
          <p:cNvSpPr/>
          <p:nvPr/>
        </p:nvSpPr>
        <p:spPr>
          <a:xfrm>
            <a:off x="2788061" y="406301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Memphis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621140-34CE-813A-5E4B-FAB61877F3E7}"/>
              </a:ext>
            </a:extLst>
          </p:cNvPr>
          <p:cNvSpPr/>
          <p:nvPr/>
        </p:nvSpPr>
        <p:spPr>
          <a:xfrm>
            <a:off x="2813369" y="4741102"/>
            <a:ext cx="1064948" cy="19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 State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464B74E-38DF-A4EE-FFE4-1261A320F4DE}"/>
              </a:ext>
            </a:extLst>
          </p:cNvPr>
          <p:cNvSpPr/>
          <p:nvPr/>
        </p:nvSpPr>
        <p:spPr>
          <a:xfrm>
            <a:off x="2740367" y="605069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AA5CADF-7F17-ECEC-254C-99274256D4E2}"/>
              </a:ext>
            </a:extLst>
          </p:cNvPr>
          <p:cNvSpPr/>
          <p:nvPr/>
        </p:nvSpPr>
        <p:spPr>
          <a:xfrm>
            <a:off x="2794976" y="495322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4594AA0-BAD4-3356-3D2D-B08996CBA3C7}"/>
              </a:ext>
            </a:extLst>
          </p:cNvPr>
          <p:cNvSpPr/>
          <p:nvPr/>
        </p:nvSpPr>
        <p:spPr>
          <a:xfrm>
            <a:off x="2771693" y="4945769"/>
            <a:ext cx="1106624" cy="165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D3B1BD6-F964-D8DA-9D4D-4FA2D9495686}"/>
              </a:ext>
            </a:extLst>
          </p:cNvPr>
          <p:cNvSpPr/>
          <p:nvPr/>
        </p:nvSpPr>
        <p:spPr>
          <a:xfrm>
            <a:off x="3430981" y="5066540"/>
            <a:ext cx="1106624" cy="165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Iowa St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4180BA7-49C6-7437-F297-62F3D7BCFDE2}"/>
              </a:ext>
            </a:extLst>
          </p:cNvPr>
          <p:cNvSpPr/>
          <p:nvPr/>
        </p:nvSpPr>
        <p:spPr>
          <a:xfrm>
            <a:off x="2834624" y="5405836"/>
            <a:ext cx="772848" cy="212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Iowa St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1ADFC7C-D2E6-B6AF-7EA7-993386F9BA4F}"/>
              </a:ext>
            </a:extLst>
          </p:cNvPr>
          <p:cNvSpPr/>
          <p:nvPr/>
        </p:nvSpPr>
        <p:spPr>
          <a:xfrm>
            <a:off x="7722103" y="1915483"/>
            <a:ext cx="1039114" cy="157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San Diego St.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12DA04D-B17C-D81F-A962-8C9F6283C4C3}"/>
              </a:ext>
            </a:extLst>
          </p:cNvPr>
          <p:cNvSpPr/>
          <p:nvPr/>
        </p:nvSpPr>
        <p:spPr>
          <a:xfrm>
            <a:off x="8408854" y="1589103"/>
            <a:ext cx="1039114" cy="157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Oklahoma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CD40714-26D8-FEB3-1E4B-6B8ACB727B20}"/>
              </a:ext>
            </a:extLst>
          </p:cNvPr>
          <p:cNvSpPr/>
          <p:nvPr/>
        </p:nvSpPr>
        <p:spPr>
          <a:xfrm>
            <a:off x="8465889" y="141603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3A02EFB-7786-E4AE-8D48-870934670FAF}"/>
              </a:ext>
            </a:extLst>
          </p:cNvPr>
          <p:cNvSpPr/>
          <p:nvPr/>
        </p:nvSpPr>
        <p:spPr>
          <a:xfrm>
            <a:off x="8502037" y="287266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4842702-6124-9B95-C748-10BA0EDFD2EC}"/>
              </a:ext>
            </a:extLst>
          </p:cNvPr>
          <p:cNvSpPr/>
          <p:nvPr/>
        </p:nvSpPr>
        <p:spPr>
          <a:xfrm>
            <a:off x="8525536" y="226728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E816CB1-146A-CF74-4B87-FB313BFC1079}"/>
              </a:ext>
            </a:extLst>
          </p:cNvPr>
          <p:cNvSpPr/>
          <p:nvPr/>
        </p:nvSpPr>
        <p:spPr>
          <a:xfrm>
            <a:off x="7896934" y="235633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Creighton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1D9697C-C433-D996-1327-F92DAEA8F1DD}"/>
              </a:ext>
            </a:extLst>
          </p:cNvPr>
          <p:cNvSpPr/>
          <p:nvPr/>
        </p:nvSpPr>
        <p:spPr>
          <a:xfrm>
            <a:off x="8473504" y="272811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3528153-64B4-4B1A-A0CE-79E81C42DCD8}"/>
              </a:ext>
            </a:extLst>
          </p:cNvPr>
          <p:cNvSpPr/>
          <p:nvPr/>
        </p:nvSpPr>
        <p:spPr>
          <a:xfrm>
            <a:off x="8525535" y="539785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23663E5-9744-6594-E8FA-98ABA35F93F3}"/>
              </a:ext>
            </a:extLst>
          </p:cNvPr>
          <p:cNvSpPr/>
          <p:nvPr/>
        </p:nvSpPr>
        <p:spPr>
          <a:xfrm>
            <a:off x="8494858" y="604533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0524CC4-1119-C837-12BD-F03B257DE3AB}"/>
              </a:ext>
            </a:extLst>
          </p:cNvPr>
          <p:cNvSpPr/>
          <p:nvPr/>
        </p:nvSpPr>
        <p:spPr>
          <a:xfrm>
            <a:off x="8513436" y="556916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Texas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1EBC9-D5AC-E835-CA3D-3BE6C4B62BD4}"/>
              </a:ext>
            </a:extLst>
          </p:cNvPr>
          <p:cNvSpPr/>
          <p:nvPr/>
        </p:nvSpPr>
        <p:spPr>
          <a:xfrm>
            <a:off x="7896933" y="592128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2048" name="Rectangle 2047">
            <a:extLst>
              <a:ext uri="{FF2B5EF4-FFF2-40B4-BE49-F238E27FC236}">
                <a16:creationId xmlns:a16="http://schemas.microsoft.com/office/drawing/2014/main" id="{D0E5FC15-6171-A4E8-D6E4-C07A6AA8558D}"/>
              </a:ext>
            </a:extLst>
          </p:cNvPr>
          <p:cNvSpPr/>
          <p:nvPr/>
        </p:nvSpPr>
        <p:spPr>
          <a:xfrm>
            <a:off x="8507721" y="363792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Wichita St.</a:t>
            </a:r>
          </a:p>
        </p:txBody>
      </p:sp>
      <p:sp>
        <p:nvSpPr>
          <p:cNvPr id="2049" name="Rectangle 2048">
            <a:extLst>
              <a:ext uri="{FF2B5EF4-FFF2-40B4-BE49-F238E27FC236}">
                <a16:creationId xmlns:a16="http://schemas.microsoft.com/office/drawing/2014/main" id="{3B9DC697-B78B-0412-B05C-7108411429A6}"/>
              </a:ext>
            </a:extLst>
          </p:cNvPr>
          <p:cNvSpPr/>
          <p:nvPr/>
        </p:nvSpPr>
        <p:spPr>
          <a:xfrm>
            <a:off x="8528742" y="405972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2051" name="Rectangle 2050">
            <a:extLst>
              <a:ext uri="{FF2B5EF4-FFF2-40B4-BE49-F238E27FC236}">
                <a16:creationId xmlns:a16="http://schemas.microsoft.com/office/drawing/2014/main" id="{5ECD08B3-AB5E-7865-F60A-C50735537B3A}"/>
              </a:ext>
            </a:extLst>
          </p:cNvPr>
          <p:cNvSpPr/>
          <p:nvPr/>
        </p:nvSpPr>
        <p:spPr>
          <a:xfrm>
            <a:off x="7808108" y="370659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Wichita St.</a:t>
            </a:r>
          </a:p>
        </p:txBody>
      </p:sp>
      <p:sp>
        <p:nvSpPr>
          <p:cNvPr id="2117" name="Rectangle 2116">
            <a:extLst>
              <a:ext uri="{FF2B5EF4-FFF2-40B4-BE49-F238E27FC236}">
                <a16:creationId xmlns:a16="http://schemas.microsoft.com/office/drawing/2014/main" id="{E0D72515-43CD-5466-9C70-81CA601DD782}"/>
              </a:ext>
            </a:extLst>
          </p:cNvPr>
          <p:cNvSpPr/>
          <p:nvPr/>
        </p:nvSpPr>
        <p:spPr>
          <a:xfrm>
            <a:off x="5254763" y="198456"/>
            <a:ext cx="1629513" cy="4484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3-42 RIGHT</a:t>
            </a:r>
          </a:p>
        </p:txBody>
      </p:sp>
    </p:spTree>
    <p:extLst>
      <p:ext uri="{BB962C8B-B14F-4D97-AF65-F5344CB8AC3E}">
        <p14:creationId xmlns:p14="http://schemas.microsoft.com/office/powerpoint/2010/main" val="2689827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2014 NCAA Men's Basketball Tournament Bracket – Cardinal Sports Zone">
            <a:extLst>
              <a:ext uri="{FF2B5EF4-FFF2-40B4-BE49-F238E27FC236}">
                <a16:creationId xmlns:a16="http://schemas.microsoft.com/office/drawing/2014/main" id="{4139DD30-86DD-501F-83F8-AC777FC40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0"/>
            <a:ext cx="88852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7521805-73C5-52B0-C9DC-90E6B2B99BAB}"/>
              </a:ext>
            </a:extLst>
          </p:cNvPr>
          <p:cNvSpPr/>
          <p:nvPr/>
        </p:nvSpPr>
        <p:spPr>
          <a:xfrm>
            <a:off x="2799359" y="22913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Dayton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DFEBD8-68D7-C972-6493-565941C439A2}"/>
              </a:ext>
            </a:extLst>
          </p:cNvPr>
          <p:cNvSpPr/>
          <p:nvPr/>
        </p:nvSpPr>
        <p:spPr>
          <a:xfrm>
            <a:off x="3424725" y="239117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Syracuse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3B31A1-C499-8F3D-9586-0A84A00AAECE}"/>
              </a:ext>
            </a:extLst>
          </p:cNvPr>
          <p:cNvSpPr/>
          <p:nvPr/>
        </p:nvSpPr>
        <p:spPr>
          <a:xfrm>
            <a:off x="4039580" y="294296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Syracuse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4A6777-3239-2485-3FE9-7D2CA6CD693D}"/>
              </a:ext>
            </a:extLst>
          </p:cNvPr>
          <p:cNvSpPr/>
          <p:nvPr/>
        </p:nvSpPr>
        <p:spPr>
          <a:xfrm>
            <a:off x="5661652" y="349206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Florida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A34CF7-1654-5499-859D-3153975DF9A9}"/>
              </a:ext>
            </a:extLst>
          </p:cNvPr>
          <p:cNvSpPr/>
          <p:nvPr/>
        </p:nvSpPr>
        <p:spPr>
          <a:xfrm>
            <a:off x="5435680" y="246999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Florida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19C401-EBE8-369F-630F-2C2E38D63421}"/>
              </a:ext>
            </a:extLst>
          </p:cNvPr>
          <p:cNvSpPr/>
          <p:nvPr/>
        </p:nvSpPr>
        <p:spPr>
          <a:xfrm>
            <a:off x="4705211" y="200491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515BE7-7C75-CFCD-AEB1-F6ABA36AFC5A}"/>
              </a:ext>
            </a:extLst>
          </p:cNvPr>
          <p:cNvSpPr/>
          <p:nvPr/>
        </p:nvSpPr>
        <p:spPr>
          <a:xfrm>
            <a:off x="6535845" y="196675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Arizona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6936C4-E10D-7884-A176-8639D44E4FC8}"/>
              </a:ext>
            </a:extLst>
          </p:cNvPr>
          <p:cNvSpPr/>
          <p:nvPr/>
        </p:nvSpPr>
        <p:spPr>
          <a:xfrm>
            <a:off x="5920991" y="460619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Wichita St.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EB0A85-4EB1-E1FF-6507-91F90A3E7E85}"/>
              </a:ext>
            </a:extLst>
          </p:cNvPr>
          <p:cNvSpPr/>
          <p:nvPr/>
        </p:nvSpPr>
        <p:spPr>
          <a:xfrm>
            <a:off x="7261059" y="135324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9BB6B7-7484-25EA-C33C-F582029235DF}"/>
              </a:ext>
            </a:extLst>
          </p:cNvPr>
          <p:cNvSpPr/>
          <p:nvPr/>
        </p:nvSpPr>
        <p:spPr>
          <a:xfrm>
            <a:off x="7896935" y="102216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E2764B-BB13-C0D1-3569-7D212E852DE8}"/>
              </a:ext>
            </a:extLst>
          </p:cNvPr>
          <p:cNvSpPr/>
          <p:nvPr/>
        </p:nvSpPr>
        <p:spPr>
          <a:xfrm>
            <a:off x="8485514" y="93219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853A39-6E0E-4E80-F699-08846CAEEAF1}"/>
              </a:ext>
            </a:extLst>
          </p:cNvPr>
          <p:cNvSpPr/>
          <p:nvPr/>
        </p:nvSpPr>
        <p:spPr>
          <a:xfrm>
            <a:off x="2799358" y="95911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5E0DE4-842F-38AB-1DAB-D01D13EC62EE}"/>
              </a:ext>
            </a:extLst>
          </p:cNvPr>
          <p:cNvSpPr/>
          <p:nvPr/>
        </p:nvSpPr>
        <p:spPr>
          <a:xfrm>
            <a:off x="3387937" y="105895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3CBF0A-6704-21F8-466B-F6622DD6FC1B}"/>
              </a:ext>
            </a:extLst>
          </p:cNvPr>
          <p:cNvSpPr/>
          <p:nvPr/>
        </p:nvSpPr>
        <p:spPr>
          <a:xfrm>
            <a:off x="3984293" y="137032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37000B-C905-44B1-C534-01BC813C1076}"/>
              </a:ext>
            </a:extLst>
          </p:cNvPr>
          <p:cNvSpPr/>
          <p:nvPr/>
        </p:nvSpPr>
        <p:spPr>
          <a:xfrm>
            <a:off x="2794977" y="555869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19D1DC-4680-7F14-E4A8-1B340C85F685}"/>
              </a:ext>
            </a:extLst>
          </p:cNvPr>
          <p:cNvSpPr/>
          <p:nvPr/>
        </p:nvSpPr>
        <p:spPr>
          <a:xfrm>
            <a:off x="3387936" y="593034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EB4A1C-AA0E-E7FB-E3A5-26E40DFFBED8}"/>
              </a:ext>
            </a:extLst>
          </p:cNvPr>
          <p:cNvSpPr/>
          <p:nvPr/>
        </p:nvSpPr>
        <p:spPr>
          <a:xfrm>
            <a:off x="3998779" y="563226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770A95-BFD4-54E9-FB9E-EF068E7B69C6}"/>
              </a:ext>
            </a:extLst>
          </p:cNvPr>
          <p:cNvSpPr/>
          <p:nvPr/>
        </p:nvSpPr>
        <p:spPr>
          <a:xfrm>
            <a:off x="4705210" y="493205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764E93-220A-698D-DB4C-A5D9131140DE}"/>
              </a:ext>
            </a:extLst>
          </p:cNvPr>
          <p:cNvSpPr/>
          <p:nvPr/>
        </p:nvSpPr>
        <p:spPr>
          <a:xfrm>
            <a:off x="8485513" y="467387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3ADE6A-1243-D155-93BC-1FAF5EE165F0}"/>
              </a:ext>
            </a:extLst>
          </p:cNvPr>
          <p:cNvSpPr/>
          <p:nvPr/>
        </p:nvSpPr>
        <p:spPr>
          <a:xfrm>
            <a:off x="7896935" y="460619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F61599-F049-6220-84A8-FF582AE6F5DD}"/>
              </a:ext>
            </a:extLst>
          </p:cNvPr>
          <p:cNvSpPr/>
          <p:nvPr/>
        </p:nvSpPr>
        <p:spPr>
          <a:xfrm>
            <a:off x="7261059" y="40123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Wichita St.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7F68D6-92F0-0FD7-4A4C-AE32B2C35DB5}"/>
              </a:ext>
            </a:extLst>
          </p:cNvPr>
          <p:cNvSpPr/>
          <p:nvPr/>
        </p:nvSpPr>
        <p:spPr>
          <a:xfrm>
            <a:off x="6535844" y="490180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Wichita St.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F574B4-B468-67D2-73EC-8CCBE4643BAD}"/>
              </a:ext>
            </a:extLst>
          </p:cNvPr>
          <p:cNvSpPr/>
          <p:nvPr/>
        </p:nvSpPr>
        <p:spPr>
          <a:xfrm>
            <a:off x="4036543" y="40123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B23087-726A-36D5-0055-17EA98F3D0FF}"/>
              </a:ext>
            </a:extLst>
          </p:cNvPr>
          <p:cNvSpPr/>
          <p:nvPr/>
        </p:nvSpPr>
        <p:spPr>
          <a:xfrm>
            <a:off x="3401947" y="371675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F29DCC5-FD1E-BE35-589B-B7CE9010992A}"/>
              </a:ext>
            </a:extLst>
          </p:cNvPr>
          <p:cNvSpPr/>
          <p:nvPr/>
        </p:nvSpPr>
        <p:spPr>
          <a:xfrm>
            <a:off x="2790015" y="359656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EF24233-2BC3-C47D-BF7D-417C41C8172F}"/>
              </a:ext>
            </a:extLst>
          </p:cNvPr>
          <p:cNvSpPr/>
          <p:nvPr/>
        </p:nvSpPr>
        <p:spPr>
          <a:xfrm>
            <a:off x="8536834" y="493205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Mass.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7B9BC51-82A8-EA95-D71D-55C42644A7C2}"/>
              </a:ext>
            </a:extLst>
          </p:cNvPr>
          <p:cNvSpPr/>
          <p:nvPr/>
        </p:nvSpPr>
        <p:spPr>
          <a:xfrm>
            <a:off x="7896934" y="505940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ED54F8F-6718-B6DB-5197-ECAB0A7DC66B}"/>
              </a:ext>
            </a:extLst>
          </p:cNvPr>
          <p:cNvSpPr/>
          <p:nvPr/>
        </p:nvSpPr>
        <p:spPr>
          <a:xfrm>
            <a:off x="7261058" y="563226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5AF18D-641A-16E9-97C3-FFB124412407}"/>
              </a:ext>
            </a:extLst>
          </p:cNvPr>
          <p:cNvSpPr/>
          <p:nvPr/>
        </p:nvSpPr>
        <p:spPr>
          <a:xfrm>
            <a:off x="2790014" y="157072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SFA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34F9BB-2928-E454-F925-DB018C2BC9EB}"/>
              </a:ext>
            </a:extLst>
          </p:cNvPr>
          <p:cNvSpPr/>
          <p:nvPr/>
        </p:nvSpPr>
        <p:spPr>
          <a:xfrm>
            <a:off x="3356341" y="194412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SFA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C29A6C5-C941-F15E-935A-083BE318B41A}"/>
              </a:ext>
            </a:extLst>
          </p:cNvPr>
          <p:cNvSpPr/>
          <p:nvPr/>
        </p:nvSpPr>
        <p:spPr>
          <a:xfrm>
            <a:off x="8536834" y="335017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7A43E8-3D46-D14B-2919-89C3E8393CAA}"/>
              </a:ext>
            </a:extLst>
          </p:cNvPr>
          <p:cNvSpPr/>
          <p:nvPr/>
        </p:nvSpPr>
        <p:spPr>
          <a:xfrm>
            <a:off x="7896934" y="327135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9795E4-FE44-DA2C-DC26-A888628DDD9B}"/>
              </a:ext>
            </a:extLst>
          </p:cNvPr>
          <p:cNvSpPr/>
          <p:nvPr/>
        </p:nvSpPr>
        <p:spPr>
          <a:xfrm>
            <a:off x="7219440" y="294027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6C06A4-13B7-D3AF-526D-9A83C21F4216}"/>
              </a:ext>
            </a:extLst>
          </p:cNvPr>
          <p:cNvSpPr/>
          <p:nvPr/>
        </p:nvSpPr>
        <p:spPr>
          <a:xfrm>
            <a:off x="8366480" y="2069242"/>
            <a:ext cx="1039114" cy="157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San Diego St.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F68A85-FDE2-2D4B-C0ED-B735AD1D853E}"/>
              </a:ext>
            </a:extLst>
          </p:cNvPr>
          <p:cNvSpPr/>
          <p:nvPr/>
        </p:nvSpPr>
        <p:spPr>
          <a:xfrm>
            <a:off x="2799357" y="421180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Cincinnati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B73371E-74F6-5599-11FF-FD9E73DC0F40}"/>
              </a:ext>
            </a:extLst>
          </p:cNvPr>
          <p:cNvSpPr/>
          <p:nvPr/>
        </p:nvSpPr>
        <p:spPr>
          <a:xfrm>
            <a:off x="3443987" y="4563170"/>
            <a:ext cx="1064948" cy="189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 State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30EF45-B28F-FCDB-8F1E-3288B1B0E626}"/>
              </a:ext>
            </a:extLst>
          </p:cNvPr>
          <p:cNvSpPr/>
          <p:nvPr/>
        </p:nvSpPr>
        <p:spPr>
          <a:xfrm>
            <a:off x="8536834" y="422066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Saint</a:t>
            </a:r>
            <a:r>
              <a:rPr lang="en-US" sz="1100" b="1" dirty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Louis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1ADE5A6-5760-0D6A-F4EC-CD8AC97F00AB}"/>
              </a:ext>
            </a:extLst>
          </p:cNvPr>
          <p:cNvSpPr/>
          <p:nvPr/>
        </p:nvSpPr>
        <p:spPr>
          <a:xfrm>
            <a:off x="2799357" y="140355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Pittsburgh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1CEA983-C149-4DCA-F277-3CA83A61A255}"/>
              </a:ext>
            </a:extLst>
          </p:cNvPr>
          <p:cNvSpPr/>
          <p:nvPr/>
        </p:nvSpPr>
        <p:spPr>
          <a:xfrm>
            <a:off x="2794977" y="203123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BD65F26-5F3C-E259-C660-B881FCCB41E9}"/>
              </a:ext>
            </a:extLst>
          </p:cNvPr>
          <p:cNvSpPr/>
          <p:nvPr/>
        </p:nvSpPr>
        <p:spPr>
          <a:xfrm>
            <a:off x="2790013" y="275046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0263421-DEF2-F324-672B-3A3655242A3F}"/>
              </a:ext>
            </a:extLst>
          </p:cNvPr>
          <p:cNvSpPr/>
          <p:nvPr/>
        </p:nvSpPr>
        <p:spPr>
          <a:xfrm>
            <a:off x="2799357" y="2925188"/>
            <a:ext cx="973857" cy="1571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New Mexico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0AFC4D-1732-AE27-29C3-35D419E142D0}"/>
              </a:ext>
            </a:extLst>
          </p:cNvPr>
          <p:cNvSpPr/>
          <p:nvPr/>
        </p:nvSpPr>
        <p:spPr>
          <a:xfrm>
            <a:off x="2799356" y="336416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F5BF19B-3236-EE61-2E62-7FE66E19A121}"/>
              </a:ext>
            </a:extLst>
          </p:cNvPr>
          <p:cNvSpPr/>
          <p:nvPr/>
        </p:nvSpPr>
        <p:spPr>
          <a:xfrm>
            <a:off x="3487494" y="3253193"/>
            <a:ext cx="973857" cy="205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New Mexico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C3B3E11-A843-7594-924D-1D1397389D8B}"/>
              </a:ext>
            </a:extLst>
          </p:cNvPr>
          <p:cNvSpPr/>
          <p:nvPr/>
        </p:nvSpPr>
        <p:spPr>
          <a:xfrm>
            <a:off x="2834624" y="4052480"/>
            <a:ext cx="874020" cy="57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George Washington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0007D8-F8A5-1C86-C6E3-8B8582235A28}"/>
              </a:ext>
            </a:extLst>
          </p:cNvPr>
          <p:cNvSpPr/>
          <p:nvPr/>
        </p:nvSpPr>
        <p:spPr>
          <a:xfrm>
            <a:off x="2813369" y="4741102"/>
            <a:ext cx="1064948" cy="19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 State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84AEB40-299F-C14B-F7FC-77FAA7781B32}"/>
              </a:ext>
            </a:extLst>
          </p:cNvPr>
          <p:cNvSpPr/>
          <p:nvPr/>
        </p:nvSpPr>
        <p:spPr>
          <a:xfrm>
            <a:off x="2740367" y="605069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47675CE-6AC0-B109-5570-68B02DC8ED47}"/>
              </a:ext>
            </a:extLst>
          </p:cNvPr>
          <p:cNvSpPr/>
          <p:nvPr/>
        </p:nvSpPr>
        <p:spPr>
          <a:xfrm>
            <a:off x="2794976" y="495322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C4386EC-59B4-5452-CDE2-80ADE091D78C}"/>
              </a:ext>
            </a:extLst>
          </p:cNvPr>
          <p:cNvSpPr/>
          <p:nvPr/>
        </p:nvSpPr>
        <p:spPr>
          <a:xfrm>
            <a:off x="2771693" y="4945769"/>
            <a:ext cx="1106624" cy="165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93BC7B6-8091-0251-4A7A-2B88A5E42802}"/>
              </a:ext>
            </a:extLst>
          </p:cNvPr>
          <p:cNvSpPr/>
          <p:nvPr/>
        </p:nvSpPr>
        <p:spPr>
          <a:xfrm>
            <a:off x="3430981" y="5066540"/>
            <a:ext cx="1106624" cy="165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Iowa St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DE979C5-3E4C-5230-2367-0BBF5FB582D8}"/>
              </a:ext>
            </a:extLst>
          </p:cNvPr>
          <p:cNvSpPr/>
          <p:nvPr/>
        </p:nvSpPr>
        <p:spPr>
          <a:xfrm>
            <a:off x="2834624" y="5405836"/>
            <a:ext cx="772848" cy="212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Iowa St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D3DFE61-E732-375C-7A0E-BB9E506C8704}"/>
              </a:ext>
            </a:extLst>
          </p:cNvPr>
          <p:cNvSpPr/>
          <p:nvPr/>
        </p:nvSpPr>
        <p:spPr>
          <a:xfrm>
            <a:off x="7722103" y="1915483"/>
            <a:ext cx="1039114" cy="157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San Diego St.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CE5587F-2E7C-1031-CC91-9B4212A65E76}"/>
              </a:ext>
            </a:extLst>
          </p:cNvPr>
          <p:cNvSpPr/>
          <p:nvPr/>
        </p:nvSpPr>
        <p:spPr>
          <a:xfrm>
            <a:off x="8408854" y="1589103"/>
            <a:ext cx="1039114" cy="157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Oklahoma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C032D34-ADD2-05A3-D0AE-DB032E139E64}"/>
              </a:ext>
            </a:extLst>
          </p:cNvPr>
          <p:cNvSpPr/>
          <p:nvPr/>
        </p:nvSpPr>
        <p:spPr>
          <a:xfrm>
            <a:off x="8465889" y="141603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9E1CA1F-59AD-6CC8-9975-6F1E584DA881}"/>
              </a:ext>
            </a:extLst>
          </p:cNvPr>
          <p:cNvSpPr/>
          <p:nvPr/>
        </p:nvSpPr>
        <p:spPr>
          <a:xfrm>
            <a:off x="8502037" y="287266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EEC4A64-9F14-A20A-B467-4C5C34D6DFC2}"/>
              </a:ext>
            </a:extLst>
          </p:cNvPr>
          <p:cNvSpPr/>
          <p:nvPr/>
        </p:nvSpPr>
        <p:spPr>
          <a:xfrm>
            <a:off x="8525536" y="226728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A3258A2-FECF-F1F8-BFAB-5A372ED11FA5}"/>
              </a:ext>
            </a:extLst>
          </p:cNvPr>
          <p:cNvSpPr/>
          <p:nvPr/>
        </p:nvSpPr>
        <p:spPr>
          <a:xfrm>
            <a:off x="7896934" y="235633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Creighton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290690-6EAD-4E08-BB7A-CBB43924A88A}"/>
              </a:ext>
            </a:extLst>
          </p:cNvPr>
          <p:cNvSpPr/>
          <p:nvPr/>
        </p:nvSpPr>
        <p:spPr>
          <a:xfrm>
            <a:off x="8473504" y="272811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AC57BB9-373D-CBCE-4A72-06C591087861}"/>
              </a:ext>
            </a:extLst>
          </p:cNvPr>
          <p:cNvSpPr/>
          <p:nvPr/>
        </p:nvSpPr>
        <p:spPr>
          <a:xfrm>
            <a:off x="8525535" y="539785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A3832C8-8E00-5BDC-E688-F945A5264DD3}"/>
              </a:ext>
            </a:extLst>
          </p:cNvPr>
          <p:cNvSpPr/>
          <p:nvPr/>
        </p:nvSpPr>
        <p:spPr>
          <a:xfrm>
            <a:off x="8494858" y="604533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EEFA1C5-C272-6AF1-72D8-6A8C1549BE35}"/>
              </a:ext>
            </a:extLst>
          </p:cNvPr>
          <p:cNvSpPr/>
          <p:nvPr/>
        </p:nvSpPr>
        <p:spPr>
          <a:xfrm>
            <a:off x="8513436" y="556916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Texas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C9B49D8-BD20-CDE0-9D7A-A2E8A6F75E91}"/>
              </a:ext>
            </a:extLst>
          </p:cNvPr>
          <p:cNvSpPr/>
          <p:nvPr/>
        </p:nvSpPr>
        <p:spPr>
          <a:xfrm>
            <a:off x="7896933" y="592128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F308E62-CAB0-2275-CACC-165E99414DB6}"/>
              </a:ext>
            </a:extLst>
          </p:cNvPr>
          <p:cNvSpPr/>
          <p:nvPr/>
        </p:nvSpPr>
        <p:spPr>
          <a:xfrm>
            <a:off x="8507721" y="363792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Wichita St.</a:t>
            </a:r>
          </a:p>
        </p:txBody>
      </p:sp>
      <p:sp>
        <p:nvSpPr>
          <p:cNvPr id="3072" name="Rectangle 3071">
            <a:extLst>
              <a:ext uri="{FF2B5EF4-FFF2-40B4-BE49-F238E27FC236}">
                <a16:creationId xmlns:a16="http://schemas.microsoft.com/office/drawing/2014/main" id="{7845295B-3AA4-620C-A24D-89CDC345FE3C}"/>
              </a:ext>
            </a:extLst>
          </p:cNvPr>
          <p:cNvSpPr/>
          <p:nvPr/>
        </p:nvSpPr>
        <p:spPr>
          <a:xfrm>
            <a:off x="8528742" y="405972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3073" name="Rectangle 3072">
            <a:extLst>
              <a:ext uri="{FF2B5EF4-FFF2-40B4-BE49-F238E27FC236}">
                <a16:creationId xmlns:a16="http://schemas.microsoft.com/office/drawing/2014/main" id="{2E34BE2B-020D-5569-44AB-5D7A9D5B9D95}"/>
              </a:ext>
            </a:extLst>
          </p:cNvPr>
          <p:cNvSpPr/>
          <p:nvPr/>
        </p:nvSpPr>
        <p:spPr>
          <a:xfrm>
            <a:off x="7808108" y="370659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Wichita St.</a:t>
            </a:r>
          </a:p>
        </p:txBody>
      </p:sp>
      <p:sp>
        <p:nvSpPr>
          <p:cNvPr id="3075" name="Rectangle 3074">
            <a:extLst>
              <a:ext uri="{FF2B5EF4-FFF2-40B4-BE49-F238E27FC236}">
                <a16:creationId xmlns:a16="http://schemas.microsoft.com/office/drawing/2014/main" id="{F66BF6EA-E48F-E105-3F17-F8AD10353B8D}"/>
              </a:ext>
            </a:extLst>
          </p:cNvPr>
          <p:cNvSpPr/>
          <p:nvPr/>
        </p:nvSpPr>
        <p:spPr>
          <a:xfrm>
            <a:off x="5254763" y="198456"/>
            <a:ext cx="1629513" cy="4484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4-42 RIGHT</a:t>
            </a:r>
          </a:p>
        </p:txBody>
      </p:sp>
    </p:spTree>
    <p:extLst>
      <p:ext uri="{BB962C8B-B14F-4D97-AF65-F5344CB8AC3E}">
        <p14:creationId xmlns:p14="http://schemas.microsoft.com/office/powerpoint/2010/main" val="390118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2014 NCAA Men's Basketball Tournament Bracket – Cardinal Sports Zone">
            <a:extLst>
              <a:ext uri="{FF2B5EF4-FFF2-40B4-BE49-F238E27FC236}">
                <a16:creationId xmlns:a16="http://schemas.microsoft.com/office/drawing/2014/main" id="{0F01C814-F0F2-D2DD-2F4A-2D3DD75C7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0"/>
            <a:ext cx="88852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4675D9C-E2A3-FED2-09F8-1F24EB615782}"/>
              </a:ext>
            </a:extLst>
          </p:cNvPr>
          <p:cNvSpPr/>
          <p:nvPr/>
        </p:nvSpPr>
        <p:spPr>
          <a:xfrm>
            <a:off x="8485514" y="93219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7FEE53C-415C-76DB-6103-30A2457B317A}"/>
              </a:ext>
            </a:extLst>
          </p:cNvPr>
          <p:cNvSpPr/>
          <p:nvPr/>
        </p:nvSpPr>
        <p:spPr>
          <a:xfrm>
            <a:off x="8473504" y="272811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4100" name="Rectangle 4099">
            <a:extLst>
              <a:ext uri="{FF2B5EF4-FFF2-40B4-BE49-F238E27FC236}">
                <a16:creationId xmlns:a16="http://schemas.microsoft.com/office/drawing/2014/main" id="{7EA62E3A-A84B-E326-B0F7-F0AB68C467B4}"/>
              </a:ext>
            </a:extLst>
          </p:cNvPr>
          <p:cNvSpPr/>
          <p:nvPr/>
        </p:nvSpPr>
        <p:spPr>
          <a:xfrm>
            <a:off x="7879669" y="237602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Creighton</a:t>
            </a:r>
          </a:p>
        </p:txBody>
      </p:sp>
      <p:sp>
        <p:nvSpPr>
          <p:cNvPr id="4102" name="Rectangle 4101">
            <a:extLst>
              <a:ext uri="{FF2B5EF4-FFF2-40B4-BE49-F238E27FC236}">
                <a16:creationId xmlns:a16="http://schemas.microsoft.com/office/drawing/2014/main" id="{A05485E6-01D1-4C04-6A38-04410F38CB2A}"/>
              </a:ext>
            </a:extLst>
          </p:cNvPr>
          <p:cNvSpPr/>
          <p:nvPr/>
        </p:nvSpPr>
        <p:spPr>
          <a:xfrm>
            <a:off x="7264814" y="300138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Creighton</a:t>
            </a:r>
          </a:p>
        </p:txBody>
      </p:sp>
      <p:sp>
        <p:nvSpPr>
          <p:cNvPr id="4103" name="Rectangle 4102">
            <a:extLst>
              <a:ext uri="{FF2B5EF4-FFF2-40B4-BE49-F238E27FC236}">
                <a16:creationId xmlns:a16="http://schemas.microsoft.com/office/drawing/2014/main" id="{DE72A054-85CF-F03E-7CB8-840447DBE334}"/>
              </a:ext>
            </a:extLst>
          </p:cNvPr>
          <p:cNvSpPr/>
          <p:nvPr/>
        </p:nvSpPr>
        <p:spPr>
          <a:xfrm>
            <a:off x="6523835" y="195560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Creighton</a:t>
            </a:r>
          </a:p>
        </p:txBody>
      </p:sp>
      <p:sp>
        <p:nvSpPr>
          <p:cNvPr id="4104" name="Rectangle 4103">
            <a:extLst>
              <a:ext uri="{FF2B5EF4-FFF2-40B4-BE49-F238E27FC236}">
                <a16:creationId xmlns:a16="http://schemas.microsoft.com/office/drawing/2014/main" id="{77C802A7-1ADF-F4B0-3A8C-9CCC6D3B749E}"/>
              </a:ext>
            </a:extLst>
          </p:cNvPr>
          <p:cNvSpPr/>
          <p:nvPr/>
        </p:nvSpPr>
        <p:spPr>
          <a:xfrm>
            <a:off x="8473503" y="604413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9B2E9078-A74A-30D6-B1EB-96F5549659B8}"/>
              </a:ext>
            </a:extLst>
          </p:cNvPr>
          <p:cNvSpPr/>
          <p:nvPr/>
        </p:nvSpPr>
        <p:spPr>
          <a:xfrm>
            <a:off x="8485514" y="603362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106" name="Rectangle 4105">
            <a:extLst>
              <a:ext uri="{FF2B5EF4-FFF2-40B4-BE49-F238E27FC236}">
                <a16:creationId xmlns:a16="http://schemas.microsoft.com/office/drawing/2014/main" id="{F547BF10-0403-6FC4-03B0-4A2C3CEB1576}"/>
              </a:ext>
            </a:extLst>
          </p:cNvPr>
          <p:cNvSpPr/>
          <p:nvPr/>
        </p:nvSpPr>
        <p:spPr>
          <a:xfrm>
            <a:off x="7879668" y="592581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80558309-019F-DCB1-1F17-04F4C5F5FF8B}"/>
              </a:ext>
            </a:extLst>
          </p:cNvPr>
          <p:cNvSpPr/>
          <p:nvPr/>
        </p:nvSpPr>
        <p:spPr>
          <a:xfrm>
            <a:off x="7264814" y="564983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108" name="Rectangle 4107">
            <a:extLst>
              <a:ext uri="{FF2B5EF4-FFF2-40B4-BE49-F238E27FC236}">
                <a16:creationId xmlns:a16="http://schemas.microsoft.com/office/drawing/2014/main" id="{6B3BB8CE-37CF-9EEF-DF12-FED23FB81352}"/>
              </a:ext>
            </a:extLst>
          </p:cNvPr>
          <p:cNvSpPr/>
          <p:nvPr/>
        </p:nvSpPr>
        <p:spPr>
          <a:xfrm>
            <a:off x="6523835" y="495699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Michigan</a:t>
            </a:r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A5045FCA-243D-FA9A-12FA-BE3688BC5616}"/>
              </a:ext>
            </a:extLst>
          </p:cNvPr>
          <p:cNvSpPr/>
          <p:nvPr/>
        </p:nvSpPr>
        <p:spPr>
          <a:xfrm>
            <a:off x="5930000" y="461431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Michigan</a:t>
            </a:r>
          </a:p>
        </p:txBody>
      </p:sp>
      <p:sp>
        <p:nvSpPr>
          <p:cNvPr id="4110" name="Rectangle 4109">
            <a:extLst>
              <a:ext uri="{FF2B5EF4-FFF2-40B4-BE49-F238E27FC236}">
                <a16:creationId xmlns:a16="http://schemas.microsoft.com/office/drawing/2014/main" id="{894DCA1D-93EF-ED12-793D-B737BDC57160}"/>
              </a:ext>
            </a:extLst>
          </p:cNvPr>
          <p:cNvSpPr/>
          <p:nvPr/>
        </p:nvSpPr>
        <p:spPr>
          <a:xfrm>
            <a:off x="8568095" y="541606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06A536CC-54F1-5691-0389-F10C2098CDF2}"/>
              </a:ext>
            </a:extLst>
          </p:cNvPr>
          <p:cNvSpPr/>
          <p:nvPr/>
        </p:nvSpPr>
        <p:spPr>
          <a:xfrm>
            <a:off x="7879667" y="502905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4112" name="Rectangle 4111">
            <a:extLst>
              <a:ext uri="{FF2B5EF4-FFF2-40B4-BE49-F238E27FC236}">
                <a16:creationId xmlns:a16="http://schemas.microsoft.com/office/drawing/2014/main" id="{F25BED96-72F3-DE4D-53E0-D142293DB135}"/>
              </a:ext>
            </a:extLst>
          </p:cNvPr>
          <p:cNvSpPr/>
          <p:nvPr/>
        </p:nvSpPr>
        <p:spPr>
          <a:xfrm>
            <a:off x="8473503" y="491371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4113" name="Rectangle 4112">
            <a:extLst>
              <a:ext uri="{FF2B5EF4-FFF2-40B4-BE49-F238E27FC236}">
                <a16:creationId xmlns:a16="http://schemas.microsoft.com/office/drawing/2014/main" id="{E2CB2C84-45EA-6BD9-CA6F-3C54E5730BBB}"/>
              </a:ext>
            </a:extLst>
          </p:cNvPr>
          <p:cNvSpPr/>
          <p:nvPr/>
        </p:nvSpPr>
        <p:spPr>
          <a:xfrm>
            <a:off x="8517708" y="335559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4114" name="Rectangle 4113">
            <a:extLst>
              <a:ext uri="{FF2B5EF4-FFF2-40B4-BE49-F238E27FC236}">
                <a16:creationId xmlns:a16="http://schemas.microsoft.com/office/drawing/2014/main" id="{04ABC6D1-86D5-0B17-52F8-4B3FC4C4247A}"/>
              </a:ext>
            </a:extLst>
          </p:cNvPr>
          <p:cNvSpPr/>
          <p:nvPr/>
        </p:nvSpPr>
        <p:spPr>
          <a:xfrm>
            <a:off x="7875450" y="328921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4115" name="Rectangle 4114">
            <a:extLst>
              <a:ext uri="{FF2B5EF4-FFF2-40B4-BE49-F238E27FC236}">
                <a16:creationId xmlns:a16="http://schemas.microsoft.com/office/drawing/2014/main" id="{AA17E2F0-4A89-D18E-6E08-C085BDDC9B4A}"/>
              </a:ext>
            </a:extLst>
          </p:cNvPr>
          <p:cNvSpPr/>
          <p:nvPr/>
        </p:nvSpPr>
        <p:spPr>
          <a:xfrm>
            <a:off x="8526612" y="224588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4116" name="Rectangle 4115">
            <a:extLst>
              <a:ext uri="{FF2B5EF4-FFF2-40B4-BE49-F238E27FC236}">
                <a16:creationId xmlns:a16="http://schemas.microsoft.com/office/drawing/2014/main" id="{785BD70E-BC44-04FB-8168-983E34505D4C}"/>
              </a:ext>
            </a:extLst>
          </p:cNvPr>
          <p:cNvSpPr/>
          <p:nvPr/>
        </p:nvSpPr>
        <p:spPr>
          <a:xfrm>
            <a:off x="2807187" y="335559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4117" name="Rectangle 4116">
            <a:extLst>
              <a:ext uri="{FF2B5EF4-FFF2-40B4-BE49-F238E27FC236}">
                <a16:creationId xmlns:a16="http://schemas.microsoft.com/office/drawing/2014/main" id="{BE71EDE3-265A-475B-185E-506FE5B84C3D}"/>
              </a:ext>
            </a:extLst>
          </p:cNvPr>
          <p:cNvSpPr/>
          <p:nvPr/>
        </p:nvSpPr>
        <p:spPr>
          <a:xfrm>
            <a:off x="3383692" y="327676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FF0000"/>
                </a:solidFill>
              </a:rPr>
              <a:t>Kansas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118" name="Rectangle 4117">
            <a:extLst>
              <a:ext uri="{FF2B5EF4-FFF2-40B4-BE49-F238E27FC236}">
                <a16:creationId xmlns:a16="http://schemas.microsoft.com/office/drawing/2014/main" id="{67388AFA-3BE2-077E-319D-2589E2BABF3A}"/>
              </a:ext>
            </a:extLst>
          </p:cNvPr>
          <p:cNvSpPr/>
          <p:nvPr/>
        </p:nvSpPr>
        <p:spPr>
          <a:xfrm>
            <a:off x="4660699" y="195560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FF0000"/>
                </a:solidFill>
              </a:rPr>
              <a:t>Kansas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119" name="Rectangle 4118">
            <a:extLst>
              <a:ext uri="{FF2B5EF4-FFF2-40B4-BE49-F238E27FC236}">
                <a16:creationId xmlns:a16="http://schemas.microsoft.com/office/drawing/2014/main" id="{C70A9720-092B-8157-2C55-82D0337B298B}"/>
              </a:ext>
            </a:extLst>
          </p:cNvPr>
          <p:cNvSpPr/>
          <p:nvPr/>
        </p:nvSpPr>
        <p:spPr>
          <a:xfrm>
            <a:off x="4066553" y="292256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FF0000"/>
                </a:solidFill>
              </a:rPr>
              <a:t>Kansas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120" name="Rectangle 4119">
            <a:extLst>
              <a:ext uri="{FF2B5EF4-FFF2-40B4-BE49-F238E27FC236}">
                <a16:creationId xmlns:a16="http://schemas.microsoft.com/office/drawing/2014/main" id="{9C07339E-5B1E-3B5D-BDDE-50D179DDE1D0}"/>
              </a:ext>
            </a:extLst>
          </p:cNvPr>
          <p:cNvSpPr/>
          <p:nvPr/>
        </p:nvSpPr>
        <p:spPr>
          <a:xfrm>
            <a:off x="5385602" y="245764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FF0000"/>
                </a:solidFill>
              </a:rPr>
              <a:t>Kansas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121" name="Rectangle 4120">
            <a:extLst>
              <a:ext uri="{FF2B5EF4-FFF2-40B4-BE49-F238E27FC236}">
                <a16:creationId xmlns:a16="http://schemas.microsoft.com/office/drawing/2014/main" id="{17D2DAFC-F7B6-CA48-E7C7-E33920B50C5B}"/>
              </a:ext>
            </a:extLst>
          </p:cNvPr>
          <p:cNvSpPr/>
          <p:nvPr/>
        </p:nvSpPr>
        <p:spPr>
          <a:xfrm>
            <a:off x="2810740" y="4693142"/>
            <a:ext cx="983494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4122" name="Rectangle 4121">
            <a:extLst>
              <a:ext uri="{FF2B5EF4-FFF2-40B4-BE49-F238E27FC236}">
                <a16:creationId xmlns:a16="http://schemas.microsoft.com/office/drawing/2014/main" id="{3F425185-B262-4C0B-4040-4BF4E09FE6BA}"/>
              </a:ext>
            </a:extLst>
          </p:cNvPr>
          <p:cNvSpPr/>
          <p:nvPr/>
        </p:nvSpPr>
        <p:spPr>
          <a:xfrm>
            <a:off x="3386876" y="4594941"/>
            <a:ext cx="983494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4123" name="Rectangle 4122">
            <a:extLst>
              <a:ext uri="{FF2B5EF4-FFF2-40B4-BE49-F238E27FC236}">
                <a16:creationId xmlns:a16="http://schemas.microsoft.com/office/drawing/2014/main" id="{4A803C01-0FF9-F9D5-08E8-F93691DD7D58}"/>
              </a:ext>
            </a:extLst>
          </p:cNvPr>
          <p:cNvSpPr/>
          <p:nvPr/>
        </p:nvSpPr>
        <p:spPr>
          <a:xfrm>
            <a:off x="4066553" y="4004262"/>
            <a:ext cx="983494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4124" name="Rectangle 4123">
            <a:extLst>
              <a:ext uri="{FF2B5EF4-FFF2-40B4-BE49-F238E27FC236}">
                <a16:creationId xmlns:a16="http://schemas.microsoft.com/office/drawing/2014/main" id="{D6CF03C3-29BA-3C38-0682-A4890B6D8932}"/>
              </a:ext>
            </a:extLst>
          </p:cNvPr>
          <p:cNvSpPr/>
          <p:nvPr/>
        </p:nvSpPr>
        <p:spPr>
          <a:xfrm>
            <a:off x="4732782" y="4913710"/>
            <a:ext cx="983494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Michigan St.</a:t>
            </a:r>
          </a:p>
        </p:txBody>
      </p:sp>
      <p:sp>
        <p:nvSpPr>
          <p:cNvPr id="4125" name="Rectangle 4124">
            <a:extLst>
              <a:ext uri="{FF2B5EF4-FFF2-40B4-BE49-F238E27FC236}">
                <a16:creationId xmlns:a16="http://schemas.microsoft.com/office/drawing/2014/main" id="{CB213867-BE1C-9966-4D27-F9FBFB99D943}"/>
              </a:ext>
            </a:extLst>
          </p:cNvPr>
          <p:cNvSpPr/>
          <p:nvPr/>
        </p:nvSpPr>
        <p:spPr>
          <a:xfrm>
            <a:off x="5629571" y="349759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Michigan</a:t>
            </a:r>
          </a:p>
        </p:txBody>
      </p:sp>
      <p:sp>
        <p:nvSpPr>
          <p:cNvPr id="4126" name="Rectangle 4125">
            <a:extLst>
              <a:ext uri="{FF2B5EF4-FFF2-40B4-BE49-F238E27FC236}">
                <a16:creationId xmlns:a16="http://schemas.microsoft.com/office/drawing/2014/main" id="{2706D815-F104-854C-8984-F89F1B841B37}"/>
              </a:ext>
            </a:extLst>
          </p:cNvPr>
          <p:cNvSpPr/>
          <p:nvPr/>
        </p:nvSpPr>
        <p:spPr>
          <a:xfrm>
            <a:off x="8473503" y="406034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4127" name="Rectangle 4126">
            <a:extLst>
              <a:ext uri="{FF2B5EF4-FFF2-40B4-BE49-F238E27FC236}">
                <a16:creationId xmlns:a16="http://schemas.microsoft.com/office/drawing/2014/main" id="{20D748A6-69AE-26FA-7949-63406CD666D6}"/>
              </a:ext>
            </a:extLst>
          </p:cNvPr>
          <p:cNvSpPr/>
          <p:nvPr/>
        </p:nvSpPr>
        <p:spPr>
          <a:xfrm>
            <a:off x="7875449" y="371917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Kentucky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128" name="Rectangle 4127">
            <a:extLst>
              <a:ext uri="{FF2B5EF4-FFF2-40B4-BE49-F238E27FC236}">
                <a16:creationId xmlns:a16="http://schemas.microsoft.com/office/drawing/2014/main" id="{5BBE42CD-8151-D3B3-DD47-8CB43884C86B}"/>
              </a:ext>
            </a:extLst>
          </p:cNvPr>
          <p:cNvSpPr/>
          <p:nvPr/>
        </p:nvSpPr>
        <p:spPr>
          <a:xfrm>
            <a:off x="7264813" y="400393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Kentucky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129" name="Rectangle 4128">
            <a:extLst>
              <a:ext uri="{FF2B5EF4-FFF2-40B4-BE49-F238E27FC236}">
                <a16:creationId xmlns:a16="http://schemas.microsoft.com/office/drawing/2014/main" id="{1BA894CB-FFB4-B81F-8F7E-11B02969E48D}"/>
              </a:ext>
            </a:extLst>
          </p:cNvPr>
          <p:cNvSpPr/>
          <p:nvPr/>
        </p:nvSpPr>
        <p:spPr>
          <a:xfrm>
            <a:off x="2799357" y="140355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Pittsburgh</a:t>
            </a:r>
          </a:p>
        </p:txBody>
      </p:sp>
      <p:sp>
        <p:nvSpPr>
          <p:cNvPr id="4130" name="Rectangle 4129">
            <a:extLst>
              <a:ext uri="{FF2B5EF4-FFF2-40B4-BE49-F238E27FC236}">
                <a16:creationId xmlns:a16="http://schemas.microsoft.com/office/drawing/2014/main" id="{EA0C6726-8F85-0DD8-DE08-E80637D08A4E}"/>
              </a:ext>
            </a:extLst>
          </p:cNvPr>
          <p:cNvSpPr/>
          <p:nvPr/>
        </p:nvSpPr>
        <p:spPr>
          <a:xfrm>
            <a:off x="3445070" y="106880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Pittsburgh</a:t>
            </a:r>
          </a:p>
        </p:txBody>
      </p:sp>
      <p:sp>
        <p:nvSpPr>
          <p:cNvPr id="4131" name="Rectangle 4130">
            <a:extLst>
              <a:ext uri="{FF2B5EF4-FFF2-40B4-BE49-F238E27FC236}">
                <a16:creationId xmlns:a16="http://schemas.microsoft.com/office/drawing/2014/main" id="{182FED04-FA12-3338-A815-4A778E4F89DA}"/>
              </a:ext>
            </a:extLst>
          </p:cNvPr>
          <p:cNvSpPr/>
          <p:nvPr/>
        </p:nvSpPr>
        <p:spPr>
          <a:xfrm>
            <a:off x="4066553" y="133593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Pittsburgh</a:t>
            </a:r>
          </a:p>
        </p:txBody>
      </p:sp>
      <p:sp>
        <p:nvSpPr>
          <p:cNvPr id="4132" name="Rectangle 4131">
            <a:extLst>
              <a:ext uri="{FF2B5EF4-FFF2-40B4-BE49-F238E27FC236}">
                <a16:creationId xmlns:a16="http://schemas.microsoft.com/office/drawing/2014/main" id="{9794141E-C96D-D04A-0A19-78218532BE79}"/>
              </a:ext>
            </a:extLst>
          </p:cNvPr>
          <p:cNvSpPr/>
          <p:nvPr/>
        </p:nvSpPr>
        <p:spPr>
          <a:xfrm>
            <a:off x="8517707" y="424698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NC St.</a:t>
            </a:r>
          </a:p>
        </p:txBody>
      </p:sp>
      <p:sp>
        <p:nvSpPr>
          <p:cNvPr id="4133" name="Rectangle 4132">
            <a:extLst>
              <a:ext uri="{FF2B5EF4-FFF2-40B4-BE49-F238E27FC236}">
                <a16:creationId xmlns:a16="http://schemas.microsoft.com/office/drawing/2014/main" id="{C07EE74D-A3A1-F53C-E8E4-90691EC1705A}"/>
              </a:ext>
            </a:extLst>
          </p:cNvPr>
          <p:cNvSpPr/>
          <p:nvPr/>
        </p:nvSpPr>
        <p:spPr>
          <a:xfrm>
            <a:off x="7923182" y="463073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NC St.</a:t>
            </a:r>
          </a:p>
        </p:txBody>
      </p:sp>
      <p:sp>
        <p:nvSpPr>
          <p:cNvPr id="4134" name="Rectangle 4133">
            <a:extLst>
              <a:ext uri="{FF2B5EF4-FFF2-40B4-BE49-F238E27FC236}">
                <a16:creationId xmlns:a16="http://schemas.microsoft.com/office/drawing/2014/main" id="{D2D084EB-0C13-1798-8CFF-A7B5679C4094}"/>
              </a:ext>
            </a:extLst>
          </p:cNvPr>
          <p:cNvSpPr/>
          <p:nvPr/>
        </p:nvSpPr>
        <p:spPr>
          <a:xfrm>
            <a:off x="2799356" y="276491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4135" name="Rectangle 4134">
            <a:extLst>
              <a:ext uri="{FF2B5EF4-FFF2-40B4-BE49-F238E27FC236}">
                <a16:creationId xmlns:a16="http://schemas.microsoft.com/office/drawing/2014/main" id="{904200C8-275F-36A5-B411-CFF2617792AA}"/>
              </a:ext>
            </a:extLst>
          </p:cNvPr>
          <p:cNvSpPr/>
          <p:nvPr/>
        </p:nvSpPr>
        <p:spPr>
          <a:xfrm>
            <a:off x="3445069" y="236766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Syracuse</a:t>
            </a:r>
          </a:p>
        </p:txBody>
      </p:sp>
      <p:sp>
        <p:nvSpPr>
          <p:cNvPr id="4136" name="Rectangle 4135">
            <a:extLst>
              <a:ext uri="{FF2B5EF4-FFF2-40B4-BE49-F238E27FC236}">
                <a16:creationId xmlns:a16="http://schemas.microsoft.com/office/drawing/2014/main" id="{61951682-525F-BF89-BC0A-098BF4D7B969}"/>
              </a:ext>
            </a:extLst>
          </p:cNvPr>
          <p:cNvSpPr/>
          <p:nvPr/>
        </p:nvSpPr>
        <p:spPr>
          <a:xfrm>
            <a:off x="2799355" y="96591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4137" name="Rectangle 4136">
            <a:extLst>
              <a:ext uri="{FF2B5EF4-FFF2-40B4-BE49-F238E27FC236}">
                <a16:creationId xmlns:a16="http://schemas.microsoft.com/office/drawing/2014/main" id="{E326504F-56CE-D3CB-85C2-2AC7347EF855}"/>
              </a:ext>
            </a:extLst>
          </p:cNvPr>
          <p:cNvSpPr/>
          <p:nvPr/>
        </p:nvSpPr>
        <p:spPr>
          <a:xfrm>
            <a:off x="2810740" y="4959777"/>
            <a:ext cx="983494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Providence</a:t>
            </a:r>
          </a:p>
        </p:txBody>
      </p:sp>
      <p:sp>
        <p:nvSpPr>
          <p:cNvPr id="4138" name="Rectangle 4137">
            <a:extLst>
              <a:ext uri="{FF2B5EF4-FFF2-40B4-BE49-F238E27FC236}">
                <a16:creationId xmlns:a16="http://schemas.microsoft.com/office/drawing/2014/main" id="{4736B2B6-BF97-37D6-4916-A7064D0F83F3}"/>
              </a:ext>
            </a:extLst>
          </p:cNvPr>
          <p:cNvSpPr/>
          <p:nvPr/>
        </p:nvSpPr>
        <p:spPr>
          <a:xfrm>
            <a:off x="3383692" y="5057015"/>
            <a:ext cx="983494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Providence</a:t>
            </a:r>
          </a:p>
        </p:txBody>
      </p:sp>
      <p:sp>
        <p:nvSpPr>
          <p:cNvPr id="4139" name="Rectangle 4138">
            <a:extLst>
              <a:ext uri="{FF2B5EF4-FFF2-40B4-BE49-F238E27FC236}">
                <a16:creationId xmlns:a16="http://schemas.microsoft.com/office/drawing/2014/main" id="{44E4637D-0DC4-75A0-1E80-4BB1CCECFB0C}"/>
              </a:ext>
            </a:extLst>
          </p:cNvPr>
          <p:cNvSpPr/>
          <p:nvPr/>
        </p:nvSpPr>
        <p:spPr>
          <a:xfrm>
            <a:off x="4066553" y="5649839"/>
            <a:ext cx="983494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Providence</a:t>
            </a:r>
          </a:p>
        </p:txBody>
      </p:sp>
      <p:sp>
        <p:nvSpPr>
          <p:cNvPr id="4140" name="Rectangle 4139">
            <a:extLst>
              <a:ext uri="{FF2B5EF4-FFF2-40B4-BE49-F238E27FC236}">
                <a16:creationId xmlns:a16="http://schemas.microsoft.com/office/drawing/2014/main" id="{11441AC9-6436-2889-4637-05E166913F5A}"/>
              </a:ext>
            </a:extLst>
          </p:cNvPr>
          <p:cNvSpPr/>
          <p:nvPr/>
        </p:nvSpPr>
        <p:spPr>
          <a:xfrm>
            <a:off x="8485513" y="467387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4141" name="Rectangle 4140">
            <a:extLst>
              <a:ext uri="{FF2B5EF4-FFF2-40B4-BE49-F238E27FC236}">
                <a16:creationId xmlns:a16="http://schemas.microsoft.com/office/drawing/2014/main" id="{D7C5C9A2-944D-2648-09E1-6781581D773C}"/>
              </a:ext>
            </a:extLst>
          </p:cNvPr>
          <p:cNvSpPr/>
          <p:nvPr/>
        </p:nvSpPr>
        <p:spPr>
          <a:xfrm>
            <a:off x="2834624" y="5405836"/>
            <a:ext cx="772848" cy="212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Iowa St</a:t>
            </a:r>
          </a:p>
        </p:txBody>
      </p:sp>
      <p:sp>
        <p:nvSpPr>
          <p:cNvPr id="4142" name="Rectangle 4141">
            <a:extLst>
              <a:ext uri="{FF2B5EF4-FFF2-40B4-BE49-F238E27FC236}">
                <a16:creationId xmlns:a16="http://schemas.microsoft.com/office/drawing/2014/main" id="{FA18F677-F3E6-5FAC-D203-7B3C0D76E1AE}"/>
              </a:ext>
            </a:extLst>
          </p:cNvPr>
          <p:cNvSpPr/>
          <p:nvPr/>
        </p:nvSpPr>
        <p:spPr>
          <a:xfrm>
            <a:off x="8507721" y="363792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Wichita St.</a:t>
            </a:r>
          </a:p>
        </p:txBody>
      </p:sp>
      <p:sp>
        <p:nvSpPr>
          <p:cNvPr id="4143" name="Rectangle 4142">
            <a:extLst>
              <a:ext uri="{FF2B5EF4-FFF2-40B4-BE49-F238E27FC236}">
                <a16:creationId xmlns:a16="http://schemas.microsoft.com/office/drawing/2014/main" id="{036C333A-D6AE-025D-9518-485DB781E090}"/>
              </a:ext>
            </a:extLst>
          </p:cNvPr>
          <p:cNvSpPr/>
          <p:nvPr/>
        </p:nvSpPr>
        <p:spPr>
          <a:xfrm>
            <a:off x="7923181" y="106359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4144" name="Rectangle 4143">
            <a:extLst>
              <a:ext uri="{FF2B5EF4-FFF2-40B4-BE49-F238E27FC236}">
                <a16:creationId xmlns:a16="http://schemas.microsoft.com/office/drawing/2014/main" id="{E5D17A9A-C14D-4457-FC80-376B6762CCCD}"/>
              </a:ext>
            </a:extLst>
          </p:cNvPr>
          <p:cNvSpPr/>
          <p:nvPr/>
        </p:nvSpPr>
        <p:spPr>
          <a:xfrm>
            <a:off x="7285193" y="132142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4145" name="Rectangle 4144">
            <a:extLst>
              <a:ext uri="{FF2B5EF4-FFF2-40B4-BE49-F238E27FC236}">
                <a16:creationId xmlns:a16="http://schemas.microsoft.com/office/drawing/2014/main" id="{32BC98E6-99EB-A6FC-95C3-0C5DCDE9B6A6}"/>
              </a:ext>
            </a:extLst>
          </p:cNvPr>
          <p:cNvSpPr/>
          <p:nvPr/>
        </p:nvSpPr>
        <p:spPr>
          <a:xfrm>
            <a:off x="2833750" y="3611513"/>
            <a:ext cx="983494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4146" name="Rectangle 4145">
            <a:extLst>
              <a:ext uri="{FF2B5EF4-FFF2-40B4-BE49-F238E27FC236}">
                <a16:creationId xmlns:a16="http://schemas.microsoft.com/office/drawing/2014/main" id="{C483B2E5-2683-FD80-F13C-998894583975}"/>
              </a:ext>
            </a:extLst>
          </p:cNvPr>
          <p:cNvSpPr/>
          <p:nvPr/>
        </p:nvSpPr>
        <p:spPr>
          <a:xfrm>
            <a:off x="3347832" y="3711939"/>
            <a:ext cx="983494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4147" name="Rectangle 4146">
            <a:extLst>
              <a:ext uri="{FF2B5EF4-FFF2-40B4-BE49-F238E27FC236}">
                <a16:creationId xmlns:a16="http://schemas.microsoft.com/office/drawing/2014/main" id="{877C3ED9-BDAD-AA3B-93A1-4017FAFF8DC1}"/>
              </a:ext>
            </a:extLst>
          </p:cNvPr>
          <p:cNvSpPr/>
          <p:nvPr/>
        </p:nvSpPr>
        <p:spPr>
          <a:xfrm>
            <a:off x="2794977" y="203123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4148" name="Rectangle 4147">
            <a:extLst>
              <a:ext uri="{FF2B5EF4-FFF2-40B4-BE49-F238E27FC236}">
                <a16:creationId xmlns:a16="http://schemas.microsoft.com/office/drawing/2014/main" id="{C63F029D-1C28-B55C-7248-B1C648FB0BF6}"/>
              </a:ext>
            </a:extLst>
          </p:cNvPr>
          <p:cNvSpPr/>
          <p:nvPr/>
        </p:nvSpPr>
        <p:spPr>
          <a:xfrm>
            <a:off x="3391942" y="19413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4149" name="Rectangle 4148">
            <a:extLst>
              <a:ext uri="{FF2B5EF4-FFF2-40B4-BE49-F238E27FC236}">
                <a16:creationId xmlns:a16="http://schemas.microsoft.com/office/drawing/2014/main" id="{BB57DED0-A97B-9FE5-E642-C1C91DCE784F}"/>
              </a:ext>
            </a:extLst>
          </p:cNvPr>
          <p:cNvSpPr/>
          <p:nvPr/>
        </p:nvSpPr>
        <p:spPr>
          <a:xfrm>
            <a:off x="8502037" y="287266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4150" name="Rectangle 4149">
            <a:extLst>
              <a:ext uri="{FF2B5EF4-FFF2-40B4-BE49-F238E27FC236}">
                <a16:creationId xmlns:a16="http://schemas.microsoft.com/office/drawing/2014/main" id="{30F82322-BD36-9053-6F6E-AEF7F4909A29}"/>
              </a:ext>
            </a:extLst>
          </p:cNvPr>
          <p:cNvSpPr/>
          <p:nvPr/>
        </p:nvSpPr>
        <p:spPr>
          <a:xfrm>
            <a:off x="8408854" y="1589103"/>
            <a:ext cx="1039114" cy="157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Oklahoma</a:t>
            </a:r>
          </a:p>
        </p:txBody>
      </p:sp>
      <p:sp>
        <p:nvSpPr>
          <p:cNvPr id="4151" name="Rectangle 4150">
            <a:extLst>
              <a:ext uri="{FF2B5EF4-FFF2-40B4-BE49-F238E27FC236}">
                <a16:creationId xmlns:a16="http://schemas.microsoft.com/office/drawing/2014/main" id="{E0A399D4-F118-DCFA-0361-93327CCD9288}"/>
              </a:ext>
            </a:extLst>
          </p:cNvPr>
          <p:cNvSpPr/>
          <p:nvPr/>
        </p:nvSpPr>
        <p:spPr>
          <a:xfrm>
            <a:off x="7718745" y="1931074"/>
            <a:ext cx="1039114" cy="157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Oklahoma</a:t>
            </a:r>
          </a:p>
        </p:txBody>
      </p:sp>
      <p:sp>
        <p:nvSpPr>
          <p:cNvPr id="4152" name="Rectangle 4151">
            <a:extLst>
              <a:ext uri="{FF2B5EF4-FFF2-40B4-BE49-F238E27FC236}">
                <a16:creationId xmlns:a16="http://schemas.microsoft.com/office/drawing/2014/main" id="{7A486529-EBF7-A38A-0A8B-0EE0B5A62533}"/>
              </a:ext>
            </a:extLst>
          </p:cNvPr>
          <p:cNvSpPr/>
          <p:nvPr/>
        </p:nvSpPr>
        <p:spPr>
          <a:xfrm>
            <a:off x="2740367" y="605069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4153" name="Rectangle 4152">
            <a:extLst>
              <a:ext uri="{FF2B5EF4-FFF2-40B4-BE49-F238E27FC236}">
                <a16:creationId xmlns:a16="http://schemas.microsoft.com/office/drawing/2014/main" id="{F1CC0D6E-587F-42FD-9273-4E3164A10096}"/>
              </a:ext>
            </a:extLst>
          </p:cNvPr>
          <p:cNvSpPr/>
          <p:nvPr/>
        </p:nvSpPr>
        <p:spPr>
          <a:xfrm>
            <a:off x="3445069" y="595099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4154" name="Rectangle 4153">
            <a:extLst>
              <a:ext uri="{FF2B5EF4-FFF2-40B4-BE49-F238E27FC236}">
                <a16:creationId xmlns:a16="http://schemas.microsoft.com/office/drawing/2014/main" id="{D9BA633C-E5C7-0821-6F18-8E1C32137F7B}"/>
              </a:ext>
            </a:extLst>
          </p:cNvPr>
          <p:cNvSpPr/>
          <p:nvPr/>
        </p:nvSpPr>
        <p:spPr>
          <a:xfrm>
            <a:off x="8513436" y="556916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Texas</a:t>
            </a:r>
          </a:p>
        </p:txBody>
      </p:sp>
      <p:sp>
        <p:nvSpPr>
          <p:cNvPr id="4156" name="Rectangle 4155">
            <a:extLst>
              <a:ext uri="{FF2B5EF4-FFF2-40B4-BE49-F238E27FC236}">
                <a16:creationId xmlns:a16="http://schemas.microsoft.com/office/drawing/2014/main" id="{8166D4F0-B492-017C-8BF2-43BEE54A4097}"/>
              </a:ext>
            </a:extLst>
          </p:cNvPr>
          <p:cNvSpPr/>
          <p:nvPr/>
        </p:nvSpPr>
        <p:spPr>
          <a:xfrm>
            <a:off x="2790014" y="157072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SFA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157" name="Rectangle 4156">
            <a:extLst>
              <a:ext uri="{FF2B5EF4-FFF2-40B4-BE49-F238E27FC236}">
                <a16:creationId xmlns:a16="http://schemas.microsoft.com/office/drawing/2014/main" id="{5930BBD8-6573-E9CB-827F-1ABCC47589C8}"/>
              </a:ext>
            </a:extLst>
          </p:cNvPr>
          <p:cNvSpPr/>
          <p:nvPr/>
        </p:nvSpPr>
        <p:spPr>
          <a:xfrm>
            <a:off x="2788061" y="406301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Memphis</a:t>
            </a:r>
          </a:p>
        </p:txBody>
      </p:sp>
      <p:sp>
        <p:nvSpPr>
          <p:cNvPr id="4158" name="Rectangle 4157">
            <a:extLst>
              <a:ext uri="{FF2B5EF4-FFF2-40B4-BE49-F238E27FC236}">
                <a16:creationId xmlns:a16="http://schemas.microsoft.com/office/drawing/2014/main" id="{EF2177C5-88F9-84E6-DE49-294FD11DFAAD}"/>
              </a:ext>
            </a:extLst>
          </p:cNvPr>
          <p:cNvSpPr/>
          <p:nvPr/>
        </p:nvSpPr>
        <p:spPr>
          <a:xfrm>
            <a:off x="2780522" y="5575159"/>
            <a:ext cx="983494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Saint Joseph</a:t>
            </a:r>
          </a:p>
        </p:txBody>
      </p:sp>
      <p:sp>
        <p:nvSpPr>
          <p:cNvPr id="4161" name="Rectangle 4160">
            <a:extLst>
              <a:ext uri="{FF2B5EF4-FFF2-40B4-BE49-F238E27FC236}">
                <a16:creationId xmlns:a16="http://schemas.microsoft.com/office/drawing/2014/main" id="{B48FA956-C1A5-0C2E-A226-6B60D15B5535}"/>
              </a:ext>
            </a:extLst>
          </p:cNvPr>
          <p:cNvSpPr/>
          <p:nvPr/>
        </p:nvSpPr>
        <p:spPr>
          <a:xfrm>
            <a:off x="2799359" y="22913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Dayton</a:t>
            </a:r>
          </a:p>
        </p:txBody>
      </p:sp>
      <p:sp>
        <p:nvSpPr>
          <p:cNvPr id="4162" name="Rectangle 4161">
            <a:extLst>
              <a:ext uri="{FF2B5EF4-FFF2-40B4-BE49-F238E27FC236}">
                <a16:creationId xmlns:a16="http://schemas.microsoft.com/office/drawing/2014/main" id="{5F55CA66-6D7A-7A81-C537-B6AE79A09AB6}"/>
              </a:ext>
            </a:extLst>
          </p:cNvPr>
          <p:cNvSpPr/>
          <p:nvPr/>
        </p:nvSpPr>
        <p:spPr>
          <a:xfrm>
            <a:off x="2799357" y="2925188"/>
            <a:ext cx="973857" cy="1571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New Mexico</a:t>
            </a:r>
          </a:p>
        </p:txBody>
      </p:sp>
      <p:sp>
        <p:nvSpPr>
          <p:cNvPr id="4163" name="Rectangle 4162">
            <a:extLst>
              <a:ext uri="{FF2B5EF4-FFF2-40B4-BE49-F238E27FC236}">
                <a16:creationId xmlns:a16="http://schemas.microsoft.com/office/drawing/2014/main" id="{28D94CC2-586C-BB3A-4852-77CCC6E6B2D1}"/>
              </a:ext>
            </a:extLst>
          </p:cNvPr>
          <p:cNvSpPr/>
          <p:nvPr/>
        </p:nvSpPr>
        <p:spPr>
          <a:xfrm>
            <a:off x="8356733" y="1406160"/>
            <a:ext cx="1039114" cy="157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Oklahoma St.</a:t>
            </a:r>
          </a:p>
        </p:txBody>
      </p:sp>
      <p:sp>
        <p:nvSpPr>
          <p:cNvPr id="4164" name="Rectangle 4163">
            <a:extLst>
              <a:ext uri="{FF2B5EF4-FFF2-40B4-BE49-F238E27FC236}">
                <a16:creationId xmlns:a16="http://schemas.microsoft.com/office/drawing/2014/main" id="{5BCE24B7-5B05-BB8E-16F8-F3E63667F58A}"/>
              </a:ext>
            </a:extLst>
          </p:cNvPr>
          <p:cNvSpPr/>
          <p:nvPr/>
        </p:nvSpPr>
        <p:spPr>
          <a:xfrm>
            <a:off x="8366480" y="2069242"/>
            <a:ext cx="1039114" cy="157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San Diego St.</a:t>
            </a:r>
          </a:p>
        </p:txBody>
      </p:sp>
      <p:sp>
        <p:nvSpPr>
          <p:cNvPr id="4165" name="Rectangle 4164">
            <a:extLst>
              <a:ext uri="{FF2B5EF4-FFF2-40B4-BE49-F238E27FC236}">
                <a16:creationId xmlns:a16="http://schemas.microsoft.com/office/drawing/2014/main" id="{091E49E0-FB83-AAB1-8FD9-3D1E1B8BB82D}"/>
              </a:ext>
            </a:extLst>
          </p:cNvPr>
          <p:cNvSpPr/>
          <p:nvPr/>
        </p:nvSpPr>
        <p:spPr>
          <a:xfrm>
            <a:off x="5254763" y="198456"/>
            <a:ext cx="1629513" cy="4484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5-35 RIGHT</a:t>
            </a:r>
          </a:p>
        </p:txBody>
      </p:sp>
    </p:spTree>
    <p:extLst>
      <p:ext uri="{BB962C8B-B14F-4D97-AF65-F5344CB8AC3E}">
        <p14:creationId xmlns:p14="http://schemas.microsoft.com/office/powerpoint/2010/main" val="2751858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2632</TotalTime>
  <Words>2504</Words>
  <Application>Microsoft Office PowerPoint</Application>
  <PresentationFormat>Widescreen</PresentationFormat>
  <Paragraphs>1752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Frederick</dc:creator>
  <cp:lastModifiedBy>Nicholas Frederick</cp:lastModifiedBy>
  <cp:revision>9</cp:revision>
  <dcterms:created xsi:type="dcterms:W3CDTF">2023-10-05T05:47:20Z</dcterms:created>
  <dcterms:modified xsi:type="dcterms:W3CDTF">2023-10-27T15:20:13Z</dcterms:modified>
</cp:coreProperties>
</file>