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279-78C2-04A3-80DF-50CC46FD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998A-E50D-C2FF-AA14-08696DF6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5907-87FD-6250-E847-3111F760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00BD-4D88-F545-8FE7-3C28FDE1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3225-E07B-CF9A-2B56-43DF8C1A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D359-76F2-C3F9-DBA8-A30B754B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F7883-515A-9AC0-7B64-4C2D84DE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68D1-7D1B-9ABA-82E6-B4069970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0364-E865-D75E-B128-32E87A89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BEA5-F143-0EE4-1535-99F7CFCF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5CA61-745A-0604-2FA8-BF4D2133D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115E-60EE-8516-AD2E-87C41A91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8312-9F45-8945-8517-42D51E59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469F-B00F-102C-29A3-CE8DAC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4731-A803-6C88-1BD8-D2A55456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554E-33D3-2E02-E4D6-6BA384C9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D44-FABE-5C6C-6059-72403C45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8132-17C3-EED0-3110-EE67A89B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DDE4-3249-A84C-3E74-46B4520C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FD2E-7E37-4DED-6960-8AC43D24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E85E-999E-43FB-138C-24D763EC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34F8-2F4E-A2F3-C3CA-2A03630C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C5A6-C753-06D9-3ECD-93EF7D28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3D47-1978-3C3F-B49F-7B90E8F2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6F5A-4A1E-4994-CC3E-63938BA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276A-C455-17B1-B0F1-4B6C80D9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0352-1DFD-C838-4E89-6037A69E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7C34-5521-18F9-B77C-3E6432CA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8439-649B-27CF-C9F4-C3D6B106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6789-26B0-F72F-5578-02254B28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EAFE-9F49-99B5-591F-53042D43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6B95-9198-1E27-89F4-1263F482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94D8-E9E7-D1E4-EF54-D4DD9AFB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41F6-1816-9EF3-7FA2-C034AFD73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FDA2E-6146-AA58-2855-0024C0A67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C3C41-9D73-5D15-FDA8-49E5BAD08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88283-5AC7-62FC-6F42-D98AECCC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811AE-B88D-4056-EC04-B97CF935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3A56-6CF3-3222-DE07-0E9A66E5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E55-934F-C8B3-1371-A4B117C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E553-777F-FC18-D6FE-1E908A05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3E1C5-A2DB-BDCE-A55D-1D25EF3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3E4EB-91D7-05D4-6AA5-590D6BA5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F2C28-3575-00C9-C772-26F9D0B6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44392-D503-F559-A65E-799BC9D8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1D36-75F7-A55C-526E-02C53E9D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485D-E653-4DF3-3BE9-7794DD2A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2DEE-8574-AAEB-D805-ACBD72E4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F2AB3-9B95-95B5-31B1-B2EA24EC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3602-D197-C074-DA42-60519FC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4FB82-7BEA-2CC6-F440-777358CA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7985-CEB1-09A6-DA39-74B8666A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413C-D375-4D4B-8F05-06E3725C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888D-759D-B749-6E36-17368D2E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4C047-351D-9366-C9B7-3C8CF7DF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81A21-B34A-E8B4-0599-9EFE2DB0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0E90-6901-817A-095F-615168D0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CB46-9402-739D-CA64-EFF5E7EA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80FF-388F-72D7-5BDF-9B708745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FE41-3504-A404-AA27-9F776EDC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028E-8F4B-196E-6454-8CE47C956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1A70-5143-4679-8D99-A4E2A3E9BC8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6BF3-66B5-9675-0543-4FEE74492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CF52-D263-D974-9038-370A8EE3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4E5D-1EDC-41C2-8759-2E089BC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013 NCAA March Madness Tournament Bracket Results">
            <a:extLst>
              <a:ext uri="{FF2B5EF4-FFF2-40B4-BE49-F238E27FC236}">
                <a16:creationId xmlns:a16="http://schemas.microsoft.com/office/drawing/2014/main" id="{7F770F02-238F-7C07-F9F7-25077D5D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4" y="643467"/>
            <a:ext cx="718847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8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1025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2023 NCAA bracket: Scores, stats, for March Madness men's tournament | NCAA .com">
            <a:extLst>
              <a:ext uri="{FF2B5EF4-FFF2-40B4-BE49-F238E27FC236}">
                <a16:creationId xmlns:a16="http://schemas.microsoft.com/office/drawing/2014/main" id="{64DFDA88-AC08-E01F-62AB-06E624BE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2" y="643467"/>
            <a:ext cx="721173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2014 NCAA March Madness Tournament Bracket Results">
            <a:extLst>
              <a:ext uri="{FF2B5EF4-FFF2-40B4-BE49-F238E27FC236}">
                <a16:creationId xmlns:a16="http://schemas.microsoft.com/office/drawing/2014/main" id="{9AE4E34F-0A19-6A3E-4506-DAEC0524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4" y="643467"/>
            <a:ext cx="718847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015 NCAA March Madness Tournament Bracket Results">
            <a:extLst>
              <a:ext uri="{FF2B5EF4-FFF2-40B4-BE49-F238E27FC236}">
                <a16:creationId xmlns:a16="http://schemas.microsoft.com/office/drawing/2014/main" id="{03BCD8CC-62E2-6AD2-A8D4-B84B60BE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4" y="643467"/>
            <a:ext cx="718847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4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2016 NCAA March Madness Tournament Bracket Results">
            <a:extLst>
              <a:ext uri="{FF2B5EF4-FFF2-40B4-BE49-F238E27FC236}">
                <a16:creationId xmlns:a16="http://schemas.microsoft.com/office/drawing/2014/main" id="{F2E8F0F3-BE09-81A7-0F18-F9CD85AD3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4" y="643467"/>
            <a:ext cx="718847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2017 NCAA March Madness Tournament Bracket Results">
            <a:extLst>
              <a:ext uri="{FF2B5EF4-FFF2-40B4-BE49-F238E27FC236}">
                <a16:creationId xmlns:a16="http://schemas.microsoft.com/office/drawing/2014/main" id="{D41EF89D-C5E5-EA9C-6B1E-8D8294DA6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2979" y="643467"/>
            <a:ext cx="912298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7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2018 NCAA March Madness Tournament Bracket Results">
            <a:extLst>
              <a:ext uri="{FF2B5EF4-FFF2-40B4-BE49-F238E27FC236}">
                <a16:creationId xmlns:a16="http://schemas.microsoft.com/office/drawing/2014/main" id="{E2ACB5BF-7B5B-ACD2-5D07-C94C4334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63" y="643467"/>
            <a:ext cx="718847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7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2019 NCAA tournament: Bracket, scores, stats, records | NCAA.com">
            <a:extLst>
              <a:ext uri="{FF2B5EF4-FFF2-40B4-BE49-F238E27FC236}">
                <a16:creationId xmlns:a16="http://schemas.microsoft.com/office/drawing/2014/main" id="{D324695F-1C31-5589-827D-D89A8D418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2021 NCAA bracket: Scores, stats, records for March Madness men's tournament  | NCAA.com">
            <a:extLst>
              <a:ext uri="{FF2B5EF4-FFF2-40B4-BE49-F238E27FC236}">
                <a16:creationId xmlns:a16="http://schemas.microsoft.com/office/drawing/2014/main" id="{EF31D90F-17CF-298F-AA74-80A21AA2C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2" y="643467"/>
            <a:ext cx="721173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7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4" name="Rectangle 923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0" name="Rectangle 923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Kansas national title 2022: Printable March Madness bracket, NCAA Tournament  champions, scores, results - CBSSports.com">
            <a:extLst>
              <a:ext uri="{FF2B5EF4-FFF2-40B4-BE49-F238E27FC236}">
                <a16:creationId xmlns:a16="http://schemas.microsoft.com/office/drawing/2014/main" id="{702161FC-3344-4AC4-68E2-07D803506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2" b="2"/>
          <a:stretch/>
        </p:blipFill>
        <p:spPr bwMode="auto">
          <a:xfrm>
            <a:off x="835360" y="457200"/>
            <a:ext cx="1052128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Frederick</dc:creator>
  <cp:lastModifiedBy>Nicholas Frederick</cp:lastModifiedBy>
  <cp:revision>1</cp:revision>
  <dcterms:created xsi:type="dcterms:W3CDTF">2023-11-09T10:13:19Z</dcterms:created>
  <dcterms:modified xsi:type="dcterms:W3CDTF">2023-11-09T10:18:46Z</dcterms:modified>
</cp:coreProperties>
</file>