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ADD"/>
    <a:srgbClr val="FFCCFF"/>
    <a:srgbClr val="F6F9E4"/>
    <a:srgbClr val="4CB37E"/>
    <a:srgbClr val="AFDC7D"/>
    <a:srgbClr val="DDF097"/>
    <a:srgbClr val="7DC019"/>
    <a:srgbClr val="7DAC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02FB-3188-4736-9658-DE83FE4F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2A0A8-8274-4B23-A102-64A3BD5FA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9989-FD47-4756-9B5E-2F64E087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EE6D-89A9-411D-8621-EDC40A14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1BC7-67C0-4698-A0C1-4F8C8956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D7E2-39AC-45EC-B009-7988E90B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49313-A8DC-4D6F-BBFD-3023D983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BA2D-95CD-4AC2-A099-5C6FD5D8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E881-9E76-473C-A3D8-43813F4F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8658-A02E-4EB4-A25D-EA52498A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E4DE2-2B02-49DB-AB30-6972E281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DC081-F74D-407D-84BD-65403D22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5524-25FF-4650-BCDD-A10440F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7374-7182-4622-95DE-FDDC1EA2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8222-A29E-4953-8DCF-4091A969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86F-52C8-4913-B5BE-453B40B9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9218-CEAA-4705-AA5E-967C938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735CB-D162-4669-BC66-AD54B5D6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5683-40A9-4A6A-ABFB-F888555D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EB0-A774-48ED-8887-A1F9B39A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5F59-410B-47CE-92E9-47E07E97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A17E8-390C-4B39-B203-5D79969A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CED5-B2FB-4504-9A69-09350AB6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9190-C8BB-4611-B4B3-CF2FF30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A594-37D1-4C1E-925A-62818E41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E60E-335A-437B-972F-7BD8A7A4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0AC-8782-41ED-A0CE-8862ED628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F7D47-4800-4BA1-9E3E-BA019D00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2215-AEC9-4A9C-8370-4B372EAB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7503-1EA1-4D62-83E7-09D08C80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39A4B-5B7B-4A28-BF29-4B898B3A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1E0D-CB0E-4540-AAAA-4B7FC15E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EAE2-EF93-4451-A05C-C10FB1B8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9C2E3-F0EA-40BA-A901-EF1B5C93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54C8-1502-4CA0-B141-2E37A797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30C6-D021-4ED3-925D-C8AC481C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9EE93-9F8B-4876-8677-986F41F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B4C1D-527E-44E2-8136-8D51A38E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AEF72-149F-446C-852E-22219097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8682-A41E-4A2C-8856-1E1A554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EC03E-A5A8-47BF-BAC5-00528D9C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1270A-71B2-45D3-908B-5C1E8390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65469-296F-457D-84E6-88CE9F29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1FD0C-CEE6-48BF-9022-7E901B11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90517-8347-4DA8-AEBE-A18D89E6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422A0-8C39-4BA4-BEC3-965964A6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AFA5-5A7B-4352-B4DC-3B7D6A2F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F3D4-1BF2-43DA-987F-F569A3C9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65AF-A7D0-4127-AC0F-CB406B2B1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A7A2-88D4-4DE3-AFD7-BCAE8F6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9619-0F86-44EE-8BD7-E23A26F1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D2B1-C832-484E-8B53-62B3098E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873E-55B3-4422-89D0-BD140EF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41606-444A-48AE-95B1-3F9B43544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750E1-BC91-40D5-B089-60893141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EC6E-0A20-460A-B76A-AEBFE2FE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B655-F1DE-4D0B-9747-B671B2D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08D46-F122-4AB7-8135-48EDCEC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67FD7-E993-4EDF-BCBF-898885D5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8B0D-0E86-4C90-8F33-D05D5216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78DC-CB72-4ACA-A68A-80F1C42D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EF8D-1412-4772-B402-08AD10E3498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9638-BA05-448A-A16E-B8DF1AEE4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C2C1-95F4-4348-9823-CAD4294A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81B6-B078-49FF-B9DD-908990ADD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010823-0D39-400B-8188-7778F49064D8}"/>
              </a:ext>
            </a:extLst>
          </p:cNvPr>
          <p:cNvGrpSpPr/>
          <p:nvPr/>
        </p:nvGrpSpPr>
        <p:grpSpPr>
          <a:xfrm>
            <a:off x="828910" y="809805"/>
            <a:ext cx="10935983" cy="5082417"/>
            <a:chOff x="828910" y="809805"/>
            <a:chExt cx="10935983" cy="50824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1526A5-3F98-46D8-9F94-DCDD9B32E8F6}"/>
                </a:ext>
              </a:extLst>
            </p:cNvPr>
            <p:cNvSpPr/>
            <p:nvPr/>
          </p:nvSpPr>
          <p:spPr>
            <a:xfrm>
              <a:off x="856736" y="914179"/>
              <a:ext cx="5346357" cy="4926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1C451C-5AAA-45F1-B35D-B21059C15003}"/>
                </a:ext>
              </a:extLst>
            </p:cNvPr>
            <p:cNvSpPr/>
            <p:nvPr/>
          </p:nvSpPr>
          <p:spPr>
            <a:xfrm rot="16200000">
              <a:off x="-778475" y="3562863"/>
              <a:ext cx="4234249" cy="321277"/>
            </a:xfrm>
            <a:prstGeom prst="rect">
              <a:avLst/>
            </a:prstGeom>
            <a:solidFill>
              <a:srgbClr val="7DAC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MESOZOIC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F0BEF3-0AC1-4FD2-9FC9-2E48AF1A5DAF}"/>
                </a:ext>
              </a:extLst>
            </p:cNvPr>
            <p:cNvSpPr txBox="1"/>
            <p:nvPr/>
          </p:nvSpPr>
          <p:spPr>
            <a:xfrm>
              <a:off x="863418" y="1498655"/>
              <a:ext cx="3789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65.5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30059A-F938-46AE-8A46-8D7CC4A1A4BF}"/>
                </a:ext>
              </a:extLst>
            </p:cNvPr>
            <p:cNvSpPr txBox="1"/>
            <p:nvPr/>
          </p:nvSpPr>
          <p:spPr>
            <a:xfrm rot="16200000">
              <a:off x="765744" y="1097015"/>
              <a:ext cx="535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11547F-D600-457B-A20E-DDB76BD0DDAC}"/>
                </a:ext>
              </a:extLst>
            </p:cNvPr>
            <p:cNvSpPr/>
            <p:nvPr/>
          </p:nvSpPr>
          <p:spPr>
            <a:xfrm>
              <a:off x="857221" y="914179"/>
              <a:ext cx="321276" cy="4926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B82A2E-099C-4207-B5B0-6E796E180A97}"/>
                </a:ext>
              </a:extLst>
            </p:cNvPr>
            <p:cNvSpPr txBox="1"/>
            <p:nvPr/>
          </p:nvSpPr>
          <p:spPr>
            <a:xfrm>
              <a:off x="859300" y="3965887"/>
              <a:ext cx="3789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99.6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3573D8-F3AF-4DCB-9229-7CEFB7035FDA}"/>
                </a:ext>
              </a:extLst>
            </p:cNvPr>
            <p:cNvSpPr txBox="1"/>
            <p:nvPr/>
          </p:nvSpPr>
          <p:spPr>
            <a:xfrm>
              <a:off x="828910" y="4709667"/>
              <a:ext cx="428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145.5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3D1C7-2451-4D52-8D4C-5F2203D4CE0B}"/>
                </a:ext>
              </a:extLst>
            </p:cNvPr>
            <p:cNvSpPr txBox="1"/>
            <p:nvPr/>
          </p:nvSpPr>
          <p:spPr>
            <a:xfrm>
              <a:off x="828910" y="5676778"/>
              <a:ext cx="428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201.6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2C355-22B7-47B9-9C5A-FB846D49C7FF}"/>
                </a:ext>
              </a:extLst>
            </p:cNvPr>
            <p:cNvSpPr/>
            <p:nvPr/>
          </p:nvSpPr>
          <p:spPr>
            <a:xfrm rot="16200000">
              <a:off x="51990" y="3053673"/>
              <a:ext cx="3204521" cy="309923"/>
            </a:xfrm>
            <a:prstGeom prst="rect">
              <a:avLst/>
            </a:prstGeom>
            <a:solidFill>
              <a:srgbClr val="7DC0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CRETACEOUS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6A00-6D87-4682-A74C-802EA35B277A}"/>
                </a:ext>
              </a:extLst>
            </p:cNvPr>
            <p:cNvSpPr txBox="1"/>
            <p:nvPr/>
          </p:nvSpPr>
          <p:spPr>
            <a:xfrm rot="16200000">
              <a:off x="917529" y="1087967"/>
              <a:ext cx="8179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ERATHEM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7D9657-AFCF-45A4-8570-55CF1DFAAD3F}"/>
                </a:ext>
              </a:extLst>
            </p:cNvPr>
            <p:cNvSpPr/>
            <p:nvPr/>
          </p:nvSpPr>
          <p:spPr>
            <a:xfrm>
              <a:off x="1178010" y="914179"/>
              <a:ext cx="333938" cy="6921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4A9A7F-6812-4514-8239-92B64C6FD320}"/>
                </a:ext>
              </a:extLst>
            </p:cNvPr>
            <p:cNvSpPr/>
            <p:nvPr/>
          </p:nvSpPr>
          <p:spPr>
            <a:xfrm>
              <a:off x="1809213" y="1606375"/>
              <a:ext cx="441522" cy="2463117"/>
            </a:xfrm>
            <a:prstGeom prst="rect">
              <a:avLst/>
            </a:prstGeom>
            <a:solidFill>
              <a:srgbClr val="DDF0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436DD3-A0BD-4C53-917D-75A390932B52}"/>
                </a:ext>
              </a:extLst>
            </p:cNvPr>
            <p:cNvSpPr txBox="1"/>
            <p:nvPr/>
          </p:nvSpPr>
          <p:spPr>
            <a:xfrm>
              <a:off x="1758505" y="2707128"/>
              <a:ext cx="864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Upper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D0158-2134-4996-BC44-FCA0D5C40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37611" y="1583349"/>
              <a:ext cx="720839" cy="42431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7DFB5-B319-4F50-9FE6-CAEFF799588D}"/>
                </a:ext>
              </a:extLst>
            </p:cNvPr>
            <p:cNvSpPr txBox="1"/>
            <p:nvPr/>
          </p:nvSpPr>
          <p:spPr>
            <a:xfrm>
              <a:off x="1542603" y="1080272"/>
              <a:ext cx="771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SYSTEM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257C04-ED7F-4501-8002-B518DC0D71A8}"/>
                </a:ext>
              </a:extLst>
            </p:cNvPr>
            <p:cNvSpPr txBox="1"/>
            <p:nvPr/>
          </p:nvSpPr>
          <p:spPr>
            <a:xfrm>
              <a:off x="1790752" y="1379450"/>
              <a:ext cx="5067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SERIES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D05906-425F-4271-AAE3-7343D76C287D}"/>
                </a:ext>
              </a:extLst>
            </p:cNvPr>
            <p:cNvSpPr/>
            <p:nvPr/>
          </p:nvSpPr>
          <p:spPr>
            <a:xfrm>
              <a:off x="1812022" y="1374049"/>
              <a:ext cx="438713" cy="231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73BB4-682B-4880-A687-E2F63260BD81}"/>
                </a:ext>
              </a:extLst>
            </p:cNvPr>
            <p:cNvSpPr/>
            <p:nvPr/>
          </p:nvSpPr>
          <p:spPr>
            <a:xfrm>
              <a:off x="1811355" y="4065221"/>
              <a:ext cx="439380" cy="745676"/>
            </a:xfrm>
            <a:prstGeom prst="rect">
              <a:avLst/>
            </a:prstGeom>
            <a:solidFill>
              <a:srgbClr val="AFDC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B56EC7-06E8-4954-9B91-F28DA04C95C5}"/>
                </a:ext>
              </a:extLst>
            </p:cNvPr>
            <p:cNvSpPr txBox="1"/>
            <p:nvPr/>
          </p:nvSpPr>
          <p:spPr>
            <a:xfrm>
              <a:off x="1748722" y="4273877"/>
              <a:ext cx="1138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Lower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D18AD4-2A6A-45C2-BCC1-2C9700F1AD5E}"/>
                </a:ext>
              </a:extLst>
            </p:cNvPr>
            <p:cNvSpPr/>
            <p:nvPr/>
          </p:nvSpPr>
          <p:spPr>
            <a:xfrm>
              <a:off x="1509061" y="914179"/>
              <a:ext cx="741673" cy="691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722789-F507-4A80-A1CF-52E2424F6860}"/>
                </a:ext>
              </a:extLst>
            </p:cNvPr>
            <p:cNvSpPr/>
            <p:nvPr/>
          </p:nvSpPr>
          <p:spPr>
            <a:xfrm>
              <a:off x="1499289" y="4810895"/>
              <a:ext cx="751445" cy="1021423"/>
            </a:xfrm>
            <a:prstGeom prst="rect">
              <a:avLst/>
            </a:prstGeom>
            <a:solidFill>
              <a:srgbClr val="4CB3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6A718-8C7F-4158-98BB-83DF59D5F626}"/>
                </a:ext>
              </a:extLst>
            </p:cNvPr>
            <p:cNvSpPr txBox="1"/>
            <p:nvPr/>
          </p:nvSpPr>
          <p:spPr>
            <a:xfrm>
              <a:off x="1519585" y="5147907"/>
              <a:ext cx="79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JURASSIC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9BB9F8-F7F8-46CF-B8BF-535D3D0F4B51}"/>
                </a:ext>
              </a:extLst>
            </p:cNvPr>
            <p:cNvCxnSpPr/>
            <p:nvPr/>
          </p:nvCxnSpPr>
          <p:spPr>
            <a:xfrm>
              <a:off x="2543329" y="905871"/>
              <a:ext cx="0" cy="4926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5B53E7-D1DE-43D9-8D2C-3180214746BF}"/>
                </a:ext>
              </a:extLst>
            </p:cNvPr>
            <p:cNvSpPr txBox="1"/>
            <p:nvPr/>
          </p:nvSpPr>
          <p:spPr>
            <a:xfrm rot="16200000">
              <a:off x="2011075" y="1116290"/>
              <a:ext cx="777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SEQUENCE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A42F94-B6D6-4005-B3BD-DA2327A1D956}"/>
                </a:ext>
              </a:extLst>
            </p:cNvPr>
            <p:cNvSpPr/>
            <p:nvPr/>
          </p:nvSpPr>
          <p:spPr>
            <a:xfrm>
              <a:off x="2548815" y="1605976"/>
              <a:ext cx="2169642" cy="4226342"/>
            </a:xfrm>
            <a:prstGeom prst="rect">
              <a:avLst/>
            </a:prstGeom>
            <a:solidFill>
              <a:srgbClr val="F6F9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CCD5C-E9A5-4BCB-9943-CDD9471B79C0}"/>
                </a:ext>
              </a:extLst>
            </p:cNvPr>
            <p:cNvSpPr/>
            <p:nvPr/>
          </p:nvSpPr>
          <p:spPr>
            <a:xfrm>
              <a:off x="2551718" y="917609"/>
              <a:ext cx="2166739" cy="389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EC58E2-D502-4D3C-B065-7A2ECF6D95D5}"/>
                </a:ext>
              </a:extLst>
            </p:cNvPr>
            <p:cNvSpPr txBox="1"/>
            <p:nvPr/>
          </p:nvSpPr>
          <p:spPr>
            <a:xfrm>
              <a:off x="3056357" y="952300"/>
              <a:ext cx="1241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ROCK UNIT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CDF37C-ECC4-4203-B35C-271637F6256D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3633636" y="1605976"/>
              <a:ext cx="0" cy="42263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7CF022-0DC2-4E5C-9E9F-C3E3A700755D}"/>
                </a:ext>
              </a:extLst>
            </p:cNvPr>
            <p:cNvCxnSpPr>
              <a:cxnSpLocks/>
            </p:cNvCxnSpPr>
            <p:nvPr/>
          </p:nvCxnSpPr>
          <p:spPr>
            <a:xfrm>
              <a:off x="2551718" y="3100465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105E5-A6A2-4E90-92D2-34675B0EADED}"/>
                </a:ext>
              </a:extLst>
            </p:cNvPr>
            <p:cNvCxnSpPr>
              <a:cxnSpLocks/>
            </p:cNvCxnSpPr>
            <p:nvPr/>
          </p:nvCxnSpPr>
          <p:spPr>
            <a:xfrm>
              <a:off x="2551718" y="4073851"/>
              <a:ext cx="2158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7EE7C6-0C04-4F4C-96CC-FAD2F5A1634D}"/>
                </a:ext>
              </a:extLst>
            </p:cNvPr>
            <p:cNvCxnSpPr>
              <a:cxnSpLocks/>
            </p:cNvCxnSpPr>
            <p:nvPr/>
          </p:nvCxnSpPr>
          <p:spPr>
            <a:xfrm>
              <a:off x="2543329" y="4807200"/>
              <a:ext cx="2158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AF34D-55F3-4497-9E07-99E7B73052EA}"/>
                </a:ext>
              </a:extLst>
            </p:cNvPr>
            <p:cNvSpPr/>
            <p:nvPr/>
          </p:nvSpPr>
          <p:spPr>
            <a:xfrm>
              <a:off x="2546457" y="1315245"/>
              <a:ext cx="1088930" cy="2950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8826C-B0CB-4A49-A2BC-1E866FF137B1}"/>
                </a:ext>
              </a:extLst>
            </p:cNvPr>
            <p:cNvSpPr txBox="1"/>
            <p:nvPr/>
          </p:nvSpPr>
          <p:spPr>
            <a:xfrm>
              <a:off x="2756489" y="1337425"/>
              <a:ext cx="811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GROUP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31E7DB-3ECF-4DF2-A2E8-F0C47DCAE8BE}"/>
                </a:ext>
              </a:extLst>
            </p:cNvPr>
            <p:cNvSpPr txBox="1"/>
            <p:nvPr/>
          </p:nvSpPr>
          <p:spPr>
            <a:xfrm>
              <a:off x="2654317" y="2344093"/>
              <a:ext cx="890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MONTANA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F0DDE2-84FE-48F7-B153-B954A2F944FF}"/>
                </a:ext>
              </a:extLst>
            </p:cNvPr>
            <p:cNvCxnSpPr/>
            <p:nvPr/>
          </p:nvCxnSpPr>
          <p:spPr>
            <a:xfrm>
              <a:off x="2204532" y="1605948"/>
              <a:ext cx="3514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3AC59E-6A02-4919-8E7C-2961E59E5969}"/>
                </a:ext>
              </a:extLst>
            </p:cNvPr>
            <p:cNvSpPr txBox="1"/>
            <p:nvPr/>
          </p:nvSpPr>
          <p:spPr>
            <a:xfrm>
              <a:off x="2654318" y="3563097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COLORADO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F5E938-9D74-4F6C-8848-C041B9BFB827}"/>
                </a:ext>
              </a:extLst>
            </p:cNvPr>
            <p:cNvSpPr txBox="1"/>
            <p:nvPr/>
          </p:nvSpPr>
          <p:spPr>
            <a:xfrm>
              <a:off x="2752983" y="4316190"/>
              <a:ext cx="890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DAKOTA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8608F7-AFD0-4779-B929-29A56A139EE2}"/>
                </a:ext>
              </a:extLst>
            </p:cNvPr>
            <p:cNvSpPr txBox="1"/>
            <p:nvPr/>
          </p:nvSpPr>
          <p:spPr>
            <a:xfrm>
              <a:off x="3652722" y="1329173"/>
              <a:ext cx="1710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FORMATION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9A4040-B817-4ABA-AFF1-D4A87D2A2CA0}"/>
                </a:ext>
              </a:extLst>
            </p:cNvPr>
            <p:cNvSpPr/>
            <p:nvPr/>
          </p:nvSpPr>
          <p:spPr>
            <a:xfrm>
              <a:off x="3622490" y="1301324"/>
              <a:ext cx="1095967" cy="312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0CC888-B063-44C7-AF94-407A1CE38015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21" y="1914708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76E252-0471-444E-9939-E7FADE3985CA}"/>
                </a:ext>
              </a:extLst>
            </p:cNvPr>
            <p:cNvSpPr txBox="1"/>
            <p:nvPr/>
          </p:nvSpPr>
          <p:spPr>
            <a:xfrm>
              <a:off x="3739899" y="1635293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HELL CREEK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18DBAA-78E5-489C-BF10-06D5E3EF1F3D}"/>
                </a:ext>
              </a:extLst>
            </p:cNvPr>
            <p:cNvCxnSpPr>
              <a:cxnSpLocks/>
            </p:cNvCxnSpPr>
            <p:nvPr/>
          </p:nvCxnSpPr>
          <p:spPr>
            <a:xfrm>
              <a:off x="3641463" y="2206957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E0B79F-0B11-4A82-84E7-A136D7F89C51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21" y="3099556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CAA2F9-597D-4BD1-9458-E4187048339F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64" y="3295794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AEB0C4-77F7-451D-B70A-9D0F10CA6578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64" y="3551274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64635E5-E0BC-40EB-A8C8-258F0F7BE1E5}"/>
                </a:ext>
              </a:extLst>
            </p:cNvPr>
            <p:cNvCxnSpPr>
              <a:cxnSpLocks/>
            </p:cNvCxnSpPr>
            <p:nvPr/>
          </p:nvCxnSpPr>
          <p:spPr>
            <a:xfrm>
              <a:off x="3649879" y="4273877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82EC54-C86B-4542-BE4D-893DF83E2D54}"/>
                </a:ext>
              </a:extLst>
            </p:cNvPr>
            <p:cNvCxnSpPr>
              <a:cxnSpLocks/>
            </p:cNvCxnSpPr>
            <p:nvPr/>
          </p:nvCxnSpPr>
          <p:spPr>
            <a:xfrm>
              <a:off x="3641463" y="4438059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57C4F5-9C25-4CB6-B0AE-47BC01245E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21" y="4627102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DA909C-21F5-4C59-A330-9F05FFC9A99F}"/>
                </a:ext>
              </a:extLst>
            </p:cNvPr>
            <p:cNvSpPr txBox="1"/>
            <p:nvPr/>
          </p:nvSpPr>
          <p:spPr>
            <a:xfrm>
              <a:off x="3823288" y="1927424"/>
              <a:ext cx="7555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FOX HILL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17349E-484B-4B2E-9D25-D95644F2FACC}"/>
                </a:ext>
              </a:extLst>
            </p:cNvPr>
            <p:cNvSpPr txBox="1"/>
            <p:nvPr/>
          </p:nvSpPr>
          <p:spPr>
            <a:xfrm>
              <a:off x="3864157" y="2616313"/>
              <a:ext cx="669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PIERRE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60BC01-DF7C-4B5D-8B83-EB66E40FF993}"/>
                </a:ext>
              </a:extLst>
            </p:cNvPr>
            <p:cNvSpPr txBox="1"/>
            <p:nvPr/>
          </p:nvSpPr>
          <p:spPr>
            <a:xfrm>
              <a:off x="3783832" y="3069042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NIOBRARA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6DC824-8FFA-44ED-A6CE-E7319E9AC802}"/>
                </a:ext>
              </a:extLst>
            </p:cNvPr>
            <p:cNvSpPr txBox="1"/>
            <p:nvPr/>
          </p:nvSpPr>
          <p:spPr>
            <a:xfrm>
              <a:off x="3844013" y="3295794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CARLILE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35E7FE-7F27-4277-8662-E411D7F32DB1}"/>
                </a:ext>
              </a:extLst>
            </p:cNvPr>
            <p:cNvSpPr txBox="1"/>
            <p:nvPr/>
          </p:nvSpPr>
          <p:spPr>
            <a:xfrm>
              <a:off x="3715223" y="3588214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GREENHORN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0F7B49-ED35-44CA-821B-599A4199D5BE}"/>
                </a:ext>
              </a:extLst>
            </p:cNvPr>
            <p:cNvSpPr txBox="1"/>
            <p:nvPr/>
          </p:nvSpPr>
          <p:spPr>
            <a:xfrm>
              <a:off x="3689605" y="3826274"/>
              <a:ext cx="10087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BELL FOURCHE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924CC3-9303-4F98-BD60-CF71E378C5F4}"/>
                </a:ext>
              </a:extLst>
            </p:cNvPr>
            <p:cNvSpPr txBox="1"/>
            <p:nvPr/>
          </p:nvSpPr>
          <p:spPr>
            <a:xfrm>
              <a:off x="3815163" y="4045208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MOWRY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E09A5B-E5A5-4C5A-906B-98F93B6F7D71}"/>
                </a:ext>
              </a:extLst>
            </p:cNvPr>
            <p:cNvCxnSpPr>
              <a:cxnSpLocks/>
            </p:cNvCxnSpPr>
            <p:nvPr/>
          </p:nvCxnSpPr>
          <p:spPr>
            <a:xfrm>
              <a:off x="3651168" y="3818580"/>
              <a:ext cx="10793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7264B98-799E-47A4-A323-28D90B69B92F}"/>
                </a:ext>
              </a:extLst>
            </p:cNvPr>
            <p:cNvSpPr txBox="1"/>
            <p:nvPr/>
          </p:nvSpPr>
          <p:spPr>
            <a:xfrm>
              <a:off x="3763279" y="4229183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NEW CASTLE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9375FB-7F43-4109-A9EB-E03BBCFEF180}"/>
                </a:ext>
              </a:extLst>
            </p:cNvPr>
            <p:cNvSpPr txBox="1"/>
            <p:nvPr/>
          </p:nvSpPr>
          <p:spPr>
            <a:xfrm>
              <a:off x="3752035" y="4412360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SKULL CREEK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78B998B-96CA-435A-A727-A47FB0737D91}"/>
                </a:ext>
              </a:extLst>
            </p:cNvPr>
            <p:cNvSpPr txBox="1"/>
            <p:nvPr/>
          </p:nvSpPr>
          <p:spPr>
            <a:xfrm>
              <a:off x="3763279" y="4596636"/>
              <a:ext cx="989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INYAN KARA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041872-C7FF-457D-B0E7-AE0982CAFDA5}"/>
                </a:ext>
              </a:extLst>
            </p:cNvPr>
            <p:cNvSpPr txBox="1"/>
            <p:nvPr/>
          </p:nvSpPr>
          <p:spPr>
            <a:xfrm>
              <a:off x="4679146" y="1107766"/>
              <a:ext cx="15598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LITHOLOGY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3AEEDD-B72C-4312-85D2-5D6BCBC2679B}"/>
                </a:ext>
              </a:extLst>
            </p:cNvPr>
            <p:cNvCxnSpPr/>
            <p:nvPr/>
          </p:nvCxnSpPr>
          <p:spPr>
            <a:xfrm>
              <a:off x="5460796" y="917461"/>
              <a:ext cx="0" cy="4933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E21DEA-19D2-4A17-8073-CC216D9B24DA}"/>
                </a:ext>
              </a:extLst>
            </p:cNvPr>
            <p:cNvGrpSpPr/>
            <p:nvPr/>
          </p:nvGrpSpPr>
          <p:grpSpPr>
            <a:xfrm>
              <a:off x="6215293" y="1021541"/>
              <a:ext cx="1653966" cy="4830651"/>
              <a:chOff x="6709100" y="1046498"/>
              <a:chExt cx="1653966" cy="483065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AEA24A0-8829-457A-849E-EFF8394E03FD}"/>
                  </a:ext>
                </a:extLst>
              </p:cNvPr>
              <p:cNvGrpSpPr/>
              <p:nvPr/>
            </p:nvGrpSpPr>
            <p:grpSpPr>
              <a:xfrm>
                <a:off x="6715629" y="1046498"/>
                <a:ext cx="1647437" cy="4794128"/>
                <a:chOff x="4757737" y="295275"/>
                <a:chExt cx="2676525" cy="6267450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3FDD2351-0605-4F56-89D0-014BFECAF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7737" y="295275"/>
                  <a:ext cx="2676525" cy="6267450"/>
                </a:xfrm>
                <a:prstGeom prst="rect">
                  <a:avLst/>
                </a:prstGeom>
              </p:spPr>
            </p:pic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8932B5-E5A8-4F29-B096-E7597B996138}"/>
                    </a:ext>
                  </a:extLst>
                </p:cNvPr>
                <p:cNvSpPr/>
                <p:nvPr/>
              </p:nvSpPr>
              <p:spPr>
                <a:xfrm rot="5400000">
                  <a:off x="6948616" y="1981202"/>
                  <a:ext cx="626073" cy="205947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248D061-4E96-41A0-BD45-50364EE2AB53}"/>
                    </a:ext>
                  </a:extLst>
                </p:cNvPr>
                <p:cNvSpPr/>
                <p:nvPr/>
              </p:nvSpPr>
              <p:spPr>
                <a:xfrm rot="5400000">
                  <a:off x="6948615" y="5609970"/>
                  <a:ext cx="626073" cy="205947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0E8EBA2-8E5D-4F68-9A24-FBC8A1EF2CFB}"/>
                  </a:ext>
                </a:extLst>
              </p:cNvPr>
              <p:cNvSpPr/>
              <p:nvPr/>
            </p:nvSpPr>
            <p:spPr>
              <a:xfrm>
                <a:off x="6761224" y="1337425"/>
                <a:ext cx="95808" cy="8695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8C2266-253D-4AAF-AEBC-8EC845C12774}"/>
                  </a:ext>
                </a:extLst>
              </p:cNvPr>
              <p:cNvSpPr txBox="1"/>
              <p:nvPr/>
            </p:nvSpPr>
            <p:spPr>
              <a:xfrm rot="16200000">
                <a:off x="6406690" y="1569016"/>
                <a:ext cx="8179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SKULL CREEK 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3226044-A57D-4400-87D8-66B5E6DF6D6D}"/>
                  </a:ext>
                </a:extLst>
              </p:cNvPr>
              <p:cNvSpPr/>
              <p:nvPr/>
            </p:nvSpPr>
            <p:spPr>
              <a:xfrm>
                <a:off x="6761224" y="5360795"/>
                <a:ext cx="82475" cy="424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7282C6A-77BE-48AD-AF9C-731D4D99AB44}"/>
                  </a:ext>
                </a:extLst>
              </p:cNvPr>
              <p:cNvSpPr txBox="1"/>
              <p:nvPr/>
            </p:nvSpPr>
            <p:spPr>
              <a:xfrm rot="16200000">
                <a:off x="6410206" y="5375849"/>
                <a:ext cx="8179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/>
                  <a:t>SKULL CREEK 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1C06D8D-1ED3-41A2-8BA3-D0A06102BBC0}"/>
                  </a:ext>
                </a:extLst>
              </p:cNvPr>
              <p:cNvSpPr/>
              <p:nvPr/>
            </p:nvSpPr>
            <p:spPr>
              <a:xfrm>
                <a:off x="6756895" y="2240783"/>
                <a:ext cx="126763" cy="308851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464771B-B85C-4E2C-A67B-AD1E7E53A8B7}"/>
                  </a:ext>
                </a:extLst>
              </p:cNvPr>
              <p:cNvSpPr txBox="1"/>
              <p:nvPr/>
            </p:nvSpPr>
            <p:spPr>
              <a:xfrm rot="16200000">
                <a:off x="6178679" y="3432535"/>
                <a:ext cx="126089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dirty="0"/>
                  <a:t>INYAN KARA FORMATION  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9D6D29-26B6-4CFF-8219-DD2AFB72E416}"/>
                </a:ext>
              </a:extLst>
            </p:cNvPr>
            <p:cNvGrpSpPr/>
            <p:nvPr/>
          </p:nvGrpSpPr>
          <p:grpSpPr>
            <a:xfrm>
              <a:off x="8501437" y="1125986"/>
              <a:ext cx="3263456" cy="3968537"/>
              <a:chOff x="2577381" y="1307862"/>
              <a:chExt cx="3263456" cy="3237258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70302ADA-3C7E-4541-9647-DE94898F5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77381" y="1307863"/>
                <a:ext cx="1682642" cy="3237257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F6AB228-A831-41F7-B4AD-136B45425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3547" y="1307862"/>
                <a:ext cx="1597290" cy="3237257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33B5FE-2F78-4A78-BDB6-B0FA64959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858" y="2195942"/>
              <a:ext cx="1525403" cy="2431161"/>
            </a:xfrm>
            <a:prstGeom prst="line">
              <a:avLst/>
            </a:prstGeom>
            <a:ln w="190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66A4840-FC75-4F06-B4C0-DE9DD487210C}"/>
                </a:ext>
              </a:extLst>
            </p:cNvPr>
            <p:cNvCxnSpPr>
              <a:cxnSpLocks/>
            </p:cNvCxnSpPr>
            <p:nvPr/>
          </p:nvCxnSpPr>
          <p:spPr>
            <a:xfrm>
              <a:off x="4710131" y="4811269"/>
              <a:ext cx="1520788" cy="49307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0006839-D5C0-44CF-8355-5FC6D0C5A403}"/>
                </a:ext>
              </a:extLst>
            </p:cNvPr>
            <p:cNvSpPr/>
            <p:nvPr/>
          </p:nvSpPr>
          <p:spPr>
            <a:xfrm>
              <a:off x="8835775" y="2957968"/>
              <a:ext cx="2815119" cy="23679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552E015-FF27-4264-8893-C082695B818B}"/>
                </a:ext>
              </a:extLst>
            </p:cNvPr>
            <p:cNvCxnSpPr>
              <a:cxnSpLocks/>
            </p:cNvCxnSpPr>
            <p:nvPr/>
          </p:nvCxnSpPr>
          <p:spPr>
            <a:xfrm>
              <a:off x="7868256" y="2286348"/>
              <a:ext cx="967519" cy="66291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E0B6B0E-CD6C-441C-9B8E-D4155C7A0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645" y="3203477"/>
              <a:ext cx="1001130" cy="2098051"/>
            </a:xfrm>
            <a:prstGeom prst="line">
              <a:avLst/>
            </a:prstGeom>
            <a:ln w="1905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0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0B2401-DA69-425B-91F4-C616B92B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414" y="877603"/>
            <a:ext cx="10937172" cy="5102794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C433FEE6-63F7-4AD4-8937-4550E7D68FAE}"/>
              </a:ext>
            </a:extLst>
          </p:cNvPr>
          <p:cNvSpPr/>
          <p:nvPr/>
        </p:nvSpPr>
        <p:spPr>
          <a:xfrm rot="16200000">
            <a:off x="4441994" y="4671033"/>
            <a:ext cx="348916" cy="215018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8E232-5905-47F0-B677-778DC6B3116C}"/>
              </a:ext>
            </a:extLst>
          </p:cNvPr>
          <p:cNvSpPr/>
          <p:nvPr/>
        </p:nvSpPr>
        <p:spPr>
          <a:xfrm>
            <a:off x="3447393" y="4708635"/>
            <a:ext cx="1061548" cy="147145"/>
          </a:xfrm>
          <a:prstGeom prst="rect">
            <a:avLst/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19CD8012-F1F2-4F85-B878-96D2036D8801}"/>
              </a:ext>
            </a:extLst>
          </p:cNvPr>
          <p:cNvSpPr/>
          <p:nvPr/>
        </p:nvSpPr>
        <p:spPr>
          <a:xfrm rot="16200000">
            <a:off x="4504800" y="4595177"/>
            <a:ext cx="723690" cy="162745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EF3F5AC9-7CC7-4AB2-A378-8DA12A634725}"/>
              </a:ext>
            </a:extLst>
          </p:cNvPr>
          <p:cNvSpPr/>
          <p:nvPr/>
        </p:nvSpPr>
        <p:spPr>
          <a:xfrm rot="16200000">
            <a:off x="4363467" y="4299431"/>
            <a:ext cx="1469095" cy="162745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C4BD6050-89B1-4150-9C2F-3658DE317B61}"/>
              </a:ext>
            </a:extLst>
          </p:cNvPr>
          <p:cNvSpPr/>
          <p:nvPr/>
        </p:nvSpPr>
        <p:spPr>
          <a:xfrm rot="16200000">
            <a:off x="4380947" y="4178392"/>
            <a:ext cx="1882247" cy="162744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E637E95-CAC0-437E-907C-B16B7E8233BE}"/>
              </a:ext>
            </a:extLst>
          </p:cNvPr>
          <p:cNvSpPr/>
          <p:nvPr/>
        </p:nvSpPr>
        <p:spPr>
          <a:xfrm rot="16200000">
            <a:off x="4424063" y="4107641"/>
            <a:ext cx="2197005" cy="115623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2C65F452-A54F-48CD-BBF0-C7E7C749E9B4}"/>
              </a:ext>
            </a:extLst>
          </p:cNvPr>
          <p:cNvSpPr/>
          <p:nvPr/>
        </p:nvSpPr>
        <p:spPr>
          <a:xfrm rot="16200000">
            <a:off x="4372713" y="3951781"/>
            <a:ext cx="2621018" cy="115623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D342FCC-C553-4FC0-B6CE-815A3D453966}"/>
              </a:ext>
            </a:extLst>
          </p:cNvPr>
          <p:cNvSpPr/>
          <p:nvPr/>
        </p:nvSpPr>
        <p:spPr>
          <a:xfrm rot="16200000">
            <a:off x="4395561" y="3844948"/>
            <a:ext cx="2896636" cy="115623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0CB943E-3BA2-4D83-ABB2-FA1EA9A95D1C}"/>
              </a:ext>
            </a:extLst>
          </p:cNvPr>
          <p:cNvSpPr/>
          <p:nvPr/>
        </p:nvSpPr>
        <p:spPr>
          <a:xfrm rot="16200000">
            <a:off x="4430346" y="3784998"/>
            <a:ext cx="3121642" cy="115624"/>
          </a:xfrm>
          <a:prstGeom prst="trapezoid">
            <a:avLst>
              <a:gd name="adj" fmla="val 38158"/>
            </a:avLst>
          </a:prstGeom>
          <a:solidFill>
            <a:srgbClr val="C32ADD">
              <a:alpha val="30196"/>
            </a:srgbClr>
          </a:solidFill>
          <a:ln>
            <a:solidFill>
              <a:srgbClr val="C32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20E474F-F5B3-4983-BE9B-43C4DD16B959}"/>
              </a:ext>
            </a:extLst>
          </p:cNvPr>
          <p:cNvGrpSpPr/>
          <p:nvPr/>
        </p:nvGrpSpPr>
        <p:grpSpPr>
          <a:xfrm>
            <a:off x="6145855" y="3048047"/>
            <a:ext cx="6046145" cy="3687985"/>
            <a:chOff x="3925059" y="1543377"/>
            <a:chExt cx="6046145" cy="368798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3C44A7-422A-4A5B-B215-3351B5639C4B}"/>
                </a:ext>
              </a:extLst>
            </p:cNvPr>
            <p:cNvGrpSpPr/>
            <p:nvPr/>
          </p:nvGrpSpPr>
          <p:grpSpPr>
            <a:xfrm>
              <a:off x="3925059" y="1543377"/>
              <a:ext cx="6046145" cy="3687985"/>
              <a:chOff x="3925059" y="1543377"/>
              <a:chExt cx="6046145" cy="36879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F4FA981-3064-4DD6-9D0B-8415291279F9}"/>
                  </a:ext>
                </a:extLst>
              </p:cNvPr>
              <p:cNvCxnSpPr/>
              <p:nvPr/>
            </p:nvCxnSpPr>
            <p:spPr>
              <a:xfrm flipH="1">
                <a:off x="5610953" y="1550377"/>
                <a:ext cx="140677" cy="10199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EA8C67A-5BC0-4CB5-8ECC-19E72F4B2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042" y="1557059"/>
                <a:ext cx="1" cy="11723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151FA99-117D-4B61-81AE-B1C61F61E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6035" y="1543377"/>
                <a:ext cx="93786" cy="10961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3791BA0-88D8-4975-9E03-6B27397DFDFD}"/>
                  </a:ext>
                </a:extLst>
              </p:cNvPr>
              <p:cNvSpPr/>
              <p:nvPr/>
            </p:nvSpPr>
            <p:spPr>
              <a:xfrm>
                <a:off x="4021015" y="2332892"/>
                <a:ext cx="5744308" cy="386862"/>
              </a:xfrm>
              <a:custGeom>
                <a:avLst/>
                <a:gdLst>
                  <a:gd name="connsiteX0" fmla="*/ 0 w 5744308"/>
                  <a:gd name="connsiteY0" fmla="*/ 0 h 386862"/>
                  <a:gd name="connsiteX1" fmla="*/ 1758462 w 5744308"/>
                  <a:gd name="connsiteY1" fmla="*/ 257908 h 386862"/>
                  <a:gd name="connsiteX2" fmla="*/ 2813539 w 5744308"/>
                  <a:gd name="connsiteY2" fmla="*/ 304800 h 386862"/>
                  <a:gd name="connsiteX3" fmla="*/ 4044462 w 5744308"/>
                  <a:gd name="connsiteY3" fmla="*/ 386862 h 386862"/>
                  <a:gd name="connsiteX4" fmla="*/ 5744308 w 5744308"/>
                  <a:gd name="connsiteY4" fmla="*/ 304800 h 38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4308" h="386862">
                    <a:moveTo>
                      <a:pt x="0" y="0"/>
                    </a:moveTo>
                    <a:cubicBezTo>
                      <a:pt x="644769" y="103554"/>
                      <a:pt x="1289539" y="207108"/>
                      <a:pt x="1758462" y="257908"/>
                    </a:cubicBezTo>
                    <a:cubicBezTo>
                      <a:pt x="2227385" y="308708"/>
                      <a:pt x="2432539" y="283308"/>
                      <a:pt x="2813539" y="304800"/>
                    </a:cubicBezTo>
                    <a:cubicBezTo>
                      <a:pt x="3194539" y="326292"/>
                      <a:pt x="3556001" y="386862"/>
                      <a:pt x="4044462" y="386862"/>
                    </a:cubicBezTo>
                    <a:cubicBezTo>
                      <a:pt x="4532923" y="386862"/>
                      <a:pt x="5138615" y="345831"/>
                      <a:pt x="5744308" y="304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8ADEF-4B74-44C1-B27C-32D062B3909C}"/>
                  </a:ext>
                </a:extLst>
              </p:cNvPr>
              <p:cNvSpPr/>
              <p:nvPr/>
            </p:nvSpPr>
            <p:spPr>
              <a:xfrm>
                <a:off x="3925059" y="2338873"/>
                <a:ext cx="1188117" cy="1922258"/>
              </a:xfrm>
              <a:custGeom>
                <a:avLst/>
                <a:gdLst>
                  <a:gd name="connsiteX0" fmla="*/ 80884 w 1188117"/>
                  <a:gd name="connsiteY0" fmla="*/ 0 h 1922258"/>
                  <a:gd name="connsiteX1" fmla="*/ 19 w 1188117"/>
                  <a:gd name="connsiteY1" fmla="*/ 360784 h 1922258"/>
                  <a:gd name="connsiteX2" fmla="*/ 87104 w 1188117"/>
                  <a:gd name="connsiteY2" fmla="*/ 510074 h 1922258"/>
                  <a:gd name="connsiteX3" fmla="*/ 74663 w 1188117"/>
                  <a:gd name="connsiteY3" fmla="*/ 615821 h 1922258"/>
                  <a:gd name="connsiteX4" fmla="*/ 143088 w 1188117"/>
                  <a:gd name="connsiteY4" fmla="*/ 696686 h 1922258"/>
                  <a:gd name="connsiteX5" fmla="*/ 174190 w 1188117"/>
                  <a:gd name="connsiteY5" fmla="*/ 752670 h 1922258"/>
                  <a:gd name="connsiteX6" fmla="*/ 199072 w 1188117"/>
                  <a:gd name="connsiteY6" fmla="*/ 783772 h 1922258"/>
                  <a:gd name="connsiteX7" fmla="*/ 242614 w 1188117"/>
                  <a:gd name="connsiteY7" fmla="*/ 821094 h 1922258"/>
                  <a:gd name="connsiteX8" fmla="*/ 242614 w 1188117"/>
                  <a:gd name="connsiteY8" fmla="*/ 901960 h 1922258"/>
                  <a:gd name="connsiteX9" fmla="*/ 298598 w 1188117"/>
                  <a:gd name="connsiteY9" fmla="*/ 933062 h 1922258"/>
                  <a:gd name="connsiteX10" fmla="*/ 329700 w 1188117"/>
                  <a:gd name="connsiteY10" fmla="*/ 970384 h 1922258"/>
                  <a:gd name="connsiteX11" fmla="*/ 385684 w 1188117"/>
                  <a:gd name="connsiteY11" fmla="*/ 970384 h 1922258"/>
                  <a:gd name="connsiteX12" fmla="*/ 385684 w 1188117"/>
                  <a:gd name="connsiteY12" fmla="*/ 1020147 h 1922258"/>
                  <a:gd name="connsiteX13" fmla="*/ 354582 w 1188117"/>
                  <a:gd name="connsiteY13" fmla="*/ 1069911 h 1922258"/>
                  <a:gd name="connsiteX14" fmla="*/ 335921 w 1188117"/>
                  <a:gd name="connsiteY14" fmla="*/ 1125894 h 1922258"/>
                  <a:gd name="connsiteX15" fmla="*/ 335921 w 1188117"/>
                  <a:gd name="connsiteY15" fmla="*/ 1188098 h 1922258"/>
                  <a:gd name="connsiteX16" fmla="*/ 329700 w 1188117"/>
                  <a:gd name="connsiteY16" fmla="*/ 1244082 h 1922258"/>
                  <a:gd name="connsiteX17" fmla="*/ 298598 w 1188117"/>
                  <a:gd name="connsiteY17" fmla="*/ 1262743 h 1922258"/>
                  <a:gd name="connsiteX18" fmla="*/ 292378 w 1188117"/>
                  <a:gd name="connsiteY18" fmla="*/ 1281405 h 1922258"/>
                  <a:gd name="connsiteX19" fmla="*/ 286157 w 1188117"/>
                  <a:gd name="connsiteY19" fmla="*/ 1368490 h 1922258"/>
                  <a:gd name="connsiteX20" fmla="*/ 304819 w 1188117"/>
                  <a:gd name="connsiteY20" fmla="*/ 1393372 h 1922258"/>
                  <a:gd name="connsiteX21" fmla="*/ 367023 w 1188117"/>
                  <a:gd name="connsiteY21" fmla="*/ 1418254 h 1922258"/>
                  <a:gd name="connsiteX22" fmla="*/ 404345 w 1188117"/>
                  <a:gd name="connsiteY22" fmla="*/ 1399592 h 1922258"/>
                  <a:gd name="connsiteX23" fmla="*/ 435447 w 1188117"/>
                  <a:gd name="connsiteY23" fmla="*/ 1380931 h 1922258"/>
                  <a:gd name="connsiteX24" fmla="*/ 466549 w 1188117"/>
                  <a:gd name="connsiteY24" fmla="*/ 1393372 h 1922258"/>
                  <a:gd name="connsiteX25" fmla="*/ 466549 w 1188117"/>
                  <a:gd name="connsiteY25" fmla="*/ 1430694 h 1922258"/>
                  <a:gd name="connsiteX26" fmla="*/ 522533 w 1188117"/>
                  <a:gd name="connsiteY26" fmla="*/ 1561323 h 1922258"/>
                  <a:gd name="connsiteX27" fmla="*/ 534974 w 1188117"/>
                  <a:gd name="connsiteY27" fmla="*/ 1629747 h 1922258"/>
                  <a:gd name="connsiteX28" fmla="*/ 534974 w 1188117"/>
                  <a:gd name="connsiteY28" fmla="*/ 1667070 h 1922258"/>
                  <a:gd name="connsiteX29" fmla="*/ 584737 w 1188117"/>
                  <a:gd name="connsiteY29" fmla="*/ 1741715 h 1922258"/>
                  <a:gd name="connsiteX30" fmla="*/ 628280 w 1188117"/>
                  <a:gd name="connsiteY30" fmla="*/ 1791478 h 1922258"/>
                  <a:gd name="connsiteX31" fmla="*/ 653161 w 1188117"/>
                  <a:gd name="connsiteY31" fmla="*/ 1816360 h 1922258"/>
                  <a:gd name="connsiteX32" fmla="*/ 678043 w 1188117"/>
                  <a:gd name="connsiteY32" fmla="*/ 1884784 h 1922258"/>
                  <a:gd name="connsiteX33" fmla="*/ 696704 w 1188117"/>
                  <a:gd name="connsiteY33" fmla="*/ 1922107 h 1922258"/>
                  <a:gd name="connsiteX34" fmla="*/ 752688 w 1188117"/>
                  <a:gd name="connsiteY34" fmla="*/ 1897225 h 1922258"/>
                  <a:gd name="connsiteX35" fmla="*/ 852214 w 1188117"/>
                  <a:gd name="connsiteY35" fmla="*/ 1878564 h 1922258"/>
                  <a:gd name="connsiteX36" fmla="*/ 908198 w 1188117"/>
                  <a:gd name="connsiteY36" fmla="*/ 1866123 h 1922258"/>
                  <a:gd name="connsiteX37" fmla="*/ 970402 w 1188117"/>
                  <a:gd name="connsiteY37" fmla="*/ 1878564 h 1922258"/>
                  <a:gd name="connsiteX38" fmla="*/ 1057488 w 1188117"/>
                  <a:gd name="connsiteY38" fmla="*/ 1884784 h 1922258"/>
                  <a:gd name="connsiteX39" fmla="*/ 1101031 w 1188117"/>
                  <a:gd name="connsiteY39" fmla="*/ 1866123 h 1922258"/>
                  <a:gd name="connsiteX40" fmla="*/ 1119692 w 1188117"/>
                  <a:gd name="connsiteY40" fmla="*/ 1828800 h 1922258"/>
                  <a:gd name="connsiteX41" fmla="*/ 1138353 w 1188117"/>
                  <a:gd name="connsiteY41" fmla="*/ 1828800 h 1922258"/>
                  <a:gd name="connsiteX42" fmla="*/ 1163235 w 1188117"/>
                  <a:gd name="connsiteY42" fmla="*/ 1859903 h 1922258"/>
                  <a:gd name="connsiteX43" fmla="*/ 1188117 w 1188117"/>
                  <a:gd name="connsiteY43" fmla="*/ 1897225 h 1922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88117" h="1922258">
                    <a:moveTo>
                      <a:pt x="80884" y="0"/>
                    </a:moveTo>
                    <a:cubicBezTo>
                      <a:pt x="39933" y="137886"/>
                      <a:pt x="-1018" y="275772"/>
                      <a:pt x="19" y="360784"/>
                    </a:cubicBezTo>
                    <a:cubicBezTo>
                      <a:pt x="1056" y="445796"/>
                      <a:pt x="74663" y="467568"/>
                      <a:pt x="87104" y="510074"/>
                    </a:cubicBezTo>
                    <a:cubicBezTo>
                      <a:pt x="99545" y="552580"/>
                      <a:pt x="65332" y="584719"/>
                      <a:pt x="74663" y="615821"/>
                    </a:cubicBezTo>
                    <a:cubicBezTo>
                      <a:pt x="83994" y="646923"/>
                      <a:pt x="126500" y="673878"/>
                      <a:pt x="143088" y="696686"/>
                    </a:cubicBezTo>
                    <a:cubicBezTo>
                      <a:pt x="159676" y="719494"/>
                      <a:pt x="164859" y="738156"/>
                      <a:pt x="174190" y="752670"/>
                    </a:cubicBezTo>
                    <a:cubicBezTo>
                      <a:pt x="183521" y="767184"/>
                      <a:pt x="187668" y="772368"/>
                      <a:pt x="199072" y="783772"/>
                    </a:cubicBezTo>
                    <a:cubicBezTo>
                      <a:pt x="210476" y="795176"/>
                      <a:pt x="235357" y="801396"/>
                      <a:pt x="242614" y="821094"/>
                    </a:cubicBezTo>
                    <a:cubicBezTo>
                      <a:pt x="249871" y="840792"/>
                      <a:pt x="233283" y="883299"/>
                      <a:pt x="242614" y="901960"/>
                    </a:cubicBezTo>
                    <a:cubicBezTo>
                      <a:pt x="251945" y="920621"/>
                      <a:pt x="284084" y="921658"/>
                      <a:pt x="298598" y="933062"/>
                    </a:cubicBezTo>
                    <a:cubicBezTo>
                      <a:pt x="313112" y="944466"/>
                      <a:pt x="315186" y="964164"/>
                      <a:pt x="329700" y="970384"/>
                    </a:cubicBezTo>
                    <a:cubicBezTo>
                      <a:pt x="344214" y="976604"/>
                      <a:pt x="376353" y="962090"/>
                      <a:pt x="385684" y="970384"/>
                    </a:cubicBezTo>
                    <a:cubicBezTo>
                      <a:pt x="395015" y="978678"/>
                      <a:pt x="390868" y="1003559"/>
                      <a:pt x="385684" y="1020147"/>
                    </a:cubicBezTo>
                    <a:cubicBezTo>
                      <a:pt x="380500" y="1036735"/>
                      <a:pt x="362876" y="1052287"/>
                      <a:pt x="354582" y="1069911"/>
                    </a:cubicBezTo>
                    <a:cubicBezTo>
                      <a:pt x="346288" y="1087535"/>
                      <a:pt x="339031" y="1106196"/>
                      <a:pt x="335921" y="1125894"/>
                    </a:cubicBezTo>
                    <a:cubicBezTo>
                      <a:pt x="332811" y="1145592"/>
                      <a:pt x="336958" y="1168400"/>
                      <a:pt x="335921" y="1188098"/>
                    </a:cubicBezTo>
                    <a:cubicBezTo>
                      <a:pt x="334884" y="1207796"/>
                      <a:pt x="335920" y="1231641"/>
                      <a:pt x="329700" y="1244082"/>
                    </a:cubicBezTo>
                    <a:cubicBezTo>
                      <a:pt x="323480" y="1256523"/>
                      <a:pt x="298598" y="1262743"/>
                      <a:pt x="298598" y="1262743"/>
                    </a:cubicBezTo>
                    <a:cubicBezTo>
                      <a:pt x="292378" y="1268964"/>
                      <a:pt x="294452" y="1263780"/>
                      <a:pt x="292378" y="1281405"/>
                    </a:cubicBezTo>
                    <a:cubicBezTo>
                      <a:pt x="290304" y="1299030"/>
                      <a:pt x="286157" y="1368490"/>
                      <a:pt x="286157" y="1368490"/>
                    </a:cubicBezTo>
                    <a:cubicBezTo>
                      <a:pt x="288230" y="1387151"/>
                      <a:pt x="291341" y="1385078"/>
                      <a:pt x="304819" y="1393372"/>
                    </a:cubicBezTo>
                    <a:cubicBezTo>
                      <a:pt x="318297" y="1401666"/>
                      <a:pt x="350435" y="1417217"/>
                      <a:pt x="367023" y="1418254"/>
                    </a:cubicBezTo>
                    <a:cubicBezTo>
                      <a:pt x="383611" y="1419291"/>
                      <a:pt x="392941" y="1405812"/>
                      <a:pt x="404345" y="1399592"/>
                    </a:cubicBezTo>
                    <a:cubicBezTo>
                      <a:pt x="415749" y="1393372"/>
                      <a:pt x="425080" y="1381968"/>
                      <a:pt x="435447" y="1380931"/>
                    </a:cubicBezTo>
                    <a:cubicBezTo>
                      <a:pt x="445814" y="1379894"/>
                      <a:pt x="461365" y="1385078"/>
                      <a:pt x="466549" y="1393372"/>
                    </a:cubicBezTo>
                    <a:cubicBezTo>
                      <a:pt x="471733" y="1401666"/>
                      <a:pt x="457218" y="1402702"/>
                      <a:pt x="466549" y="1430694"/>
                    </a:cubicBezTo>
                    <a:cubicBezTo>
                      <a:pt x="475880" y="1458686"/>
                      <a:pt x="511129" y="1528148"/>
                      <a:pt x="522533" y="1561323"/>
                    </a:cubicBezTo>
                    <a:cubicBezTo>
                      <a:pt x="533937" y="1594499"/>
                      <a:pt x="532900" y="1612122"/>
                      <a:pt x="534974" y="1629747"/>
                    </a:cubicBezTo>
                    <a:cubicBezTo>
                      <a:pt x="537048" y="1647372"/>
                      <a:pt x="526680" y="1648409"/>
                      <a:pt x="534974" y="1667070"/>
                    </a:cubicBezTo>
                    <a:cubicBezTo>
                      <a:pt x="543268" y="1685731"/>
                      <a:pt x="569186" y="1720980"/>
                      <a:pt x="584737" y="1741715"/>
                    </a:cubicBezTo>
                    <a:cubicBezTo>
                      <a:pt x="600288" y="1762450"/>
                      <a:pt x="628280" y="1791478"/>
                      <a:pt x="628280" y="1791478"/>
                    </a:cubicBezTo>
                    <a:cubicBezTo>
                      <a:pt x="639684" y="1803919"/>
                      <a:pt x="644867" y="1800809"/>
                      <a:pt x="653161" y="1816360"/>
                    </a:cubicBezTo>
                    <a:cubicBezTo>
                      <a:pt x="661455" y="1831911"/>
                      <a:pt x="670786" y="1867160"/>
                      <a:pt x="678043" y="1884784"/>
                    </a:cubicBezTo>
                    <a:cubicBezTo>
                      <a:pt x="685300" y="1902408"/>
                      <a:pt x="684263" y="1920034"/>
                      <a:pt x="696704" y="1922107"/>
                    </a:cubicBezTo>
                    <a:cubicBezTo>
                      <a:pt x="709145" y="1924180"/>
                      <a:pt x="726770" y="1904482"/>
                      <a:pt x="752688" y="1897225"/>
                    </a:cubicBezTo>
                    <a:cubicBezTo>
                      <a:pt x="778606" y="1889968"/>
                      <a:pt x="826296" y="1883748"/>
                      <a:pt x="852214" y="1878564"/>
                    </a:cubicBezTo>
                    <a:cubicBezTo>
                      <a:pt x="878132" y="1873380"/>
                      <a:pt x="888500" y="1866123"/>
                      <a:pt x="908198" y="1866123"/>
                    </a:cubicBezTo>
                    <a:cubicBezTo>
                      <a:pt x="927896" y="1866123"/>
                      <a:pt x="945520" y="1875454"/>
                      <a:pt x="970402" y="1878564"/>
                    </a:cubicBezTo>
                    <a:cubicBezTo>
                      <a:pt x="995284" y="1881674"/>
                      <a:pt x="1035716" y="1886858"/>
                      <a:pt x="1057488" y="1884784"/>
                    </a:cubicBezTo>
                    <a:cubicBezTo>
                      <a:pt x="1079260" y="1882710"/>
                      <a:pt x="1090664" y="1875454"/>
                      <a:pt x="1101031" y="1866123"/>
                    </a:cubicBezTo>
                    <a:cubicBezTo>
                      <a:pt x="1111398" y="1856792"/>
                      <a:pt x="1119692" y="1828800"/>
                      <a:pt x="1119692" y="1828800"/>
                    </a:cubicBezTo>
                    <a:cubicBezTo>
                      <a:pt x="1125912" y="1822580"/>
                      <a:pt x="1131096" y="1823616"/>
                      <a:pt x="1138353" y="1828800"/>
                    </a:cubicBezTo>
                    <a:cubicBezTo>
                      <a:pt x="1145610" y="1833984"/>
                      <a:pt x="1154941" y="1848499"/>
                      <a:pt x="1163235" y="1859903"/>
                    </a:cubicBezTo>
                    <a:cubicBezTo>
                      <a:pt x="1171529" y="1871307"/>
                      <a:pt x="1179823" y="1884266"/>
                      <a:pt x="1188117" y="18972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DC2B83-7016-44B5-BD0D-E738F55D1252}"/>
                  </a:ext>
                </a:extLst>
              </p:cNvPr>
              <p:cNvCxnSpPr/>
              <p:nvPr/>
            </p:nvCxnSpPr>
            <p:spPr>
              <a:xfrm flipH="1">
                <a:off x="7211023" y="2678363"/>
                <a:ext cx="59589" cy="25529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0A0BCA5-71DF-4EDB-A915-A974807852AF}"/>
                  </a:ext>
                </a:extLst>
              </p:cNvPr>
              <p:cNvCxnSpPr/>
              <p:nvPr/>
            </p:nvCxnSpPr>
            <p:spPr>
              <a:xfrm flipH="1">
                <a:off x="5057192" y="4086808"/>
                <a:ext cx="55984" cy="9766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769B091-B344-4D68-8D77-DBC7631D3E0C}"/>
                  </a:ext>
                </a:extLst>
              </p:cNvPr>
              <p:cNvCxnSpPr/>
              <p:nvPr/>
            </p:nvCxnSpPr>
            <p:spPr>
              <a:xfrm>
                <a:off x="5113176" y="4093029"/>
                <a:ext cx="2117553" cy="1681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449FC6-9317-4453-92E2-45AE7CE17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0817" y="3894618"/>
                <a:ext cx="21568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DB32A3-75A0-473C-8963-2ADA5B542238}"/>
                  </a:ext>
                </a:extLst>
              </p:cNvPr>
              <p:cNvSpPr/>
              <p:nvPr/>
            </p:nvSpPr>
            <p:spPr>
              <a:xfrm>
                <a:off x="7215673" y="2674776"/>
                <a:ext cx="2276730" cy="2550388"/>
              </a:xfrm>
              <a:custGeom>
                <a:avLst/>
                <a:gdLst>
                  <a:gd name="connsiteX0" fmla="*/ 1953209 w 2276730"/>
                  <a:gd name="connsiteY0" fmla="*/ 0 h 2550388"/>
                  <a:gd name="connsiteX1" fmla="*/ 2015413 w 2276730"/>
                  <a:gd name="connsiteY1" fmla="*/ 111967 h 2550388"/>
                  <a:gd name="connsiteX2" fmla="*/ 2015413 w 2276730"/>
                  <a:gd name="connsiteY2" fmla="*/ 217714 h 2550388"/>
                  <a:gd name="connsiteX3" fmla="*/ 2009192 w 2276730"/>
                  <a:gd name="connsiteY3" fmla="*/ 317240 h 2550388"/>
                  <a:gd name="connsiteX4" fmla="*/ 2027854 w 2276730"/>
                  <a:gd name="connsiteY4" fmla="*/ 398106 h 2550388"/>
                  <a:gd name="connsiteX5" fmla="*/ 2096278 w 2276730"/>
                  <a:gd name="connsiteY5" fmla="*/ 559836 h 2550388"/>
                  <a:gd name="connsiteX6" fmla="*/ 2102498 w 2276730"/>
                  <a:gd name="connsiteY6" fmla="*/ 709126 h 2550388"/>
                  <a:gd name="connsiteX7" fmla="*/ 2133600 w 2276730"/>
                  <a:gd name="connsiteY7" fmla="*/ 802432 h 2550388"/>
                  <a:gd name="connsiteX8" fmla="*/ 2133600 w 2276730"/>
                  <a:gd name="connsiteY8" fmla="*/ 926840 h 2550388"/>
                  <a:gd name="connsiteX9" fmla="*/ 2164703 w 2276730"/>
                  <a:gd name="connsiteY9" fmla="*/ 1038808 h 2550388"/>
                  <a:gd name="connsiteX10" fmla="*/ 2177143 w 2276730"/>
                  <a:gd name="connsiteY10" fmla="*/ 1119673 h 2550388"/>
                  <a:gd name="connsiteX11" fmla="*/ 2183364 w 2276730"/>
                  <a:gd name="connsiteY11" fmla="*/ 1219200 h 2550388"/>
                  <a:gd name="connsiteX12" fmla="*/ 2146041 w 2276730"/>
                  <a:gd name="connsiteY12" fmla="*/ 1287624 h 2550388"/>
                  <a:gd name="connsiteX13" fmla="*/ 2133600 w 2276730"/>
                  <a:gd name="connsiteY13" fmla="*/ 1324946 h 2550388"/>
                  <a:gd name="connsiteX14" fmla="*/ 2133600 w 2276730"/>
                  <a:gd name="connsiteY14" fmla="*/ 1380930 h 2550388"/>
                  <a:gd name="connsiteX15" fmla="*/ 2183364 w 2276730"/>
                  <a:gd name="connsiteY15" fmla="*/ 1430693 h 2550388"/>
                  <a:gd name="connsiteX16" fmla="*/ 2239347 w 2276730"/>
                  <a:gd name="connsiteY16" fmla="*/ 1461795 h 2550388"/>
                  <a:gd name="connsiteX17" fmla="*/ 2239347 w 2276730"/>
                  <a:gd name="connsiteY17" fmla="*/ 1555102 h 2550388"/>
                  <a:gd name="connsiteX18" fmla="*/ 2270449 w 2276730"/>
                  <a:gd name="connsiteY18" fmla="*/ 2133600 h 2550388"/>
                  <a:gd name="connsiteX19" fmla="*/ 2233127 w 2276730"/>
                  <a:gd name="connsiteY19" fmla="*/ 2189583 h 2550388"/>
                  <a:gd name="connsiteX20" fmla="*/ 2239347 w 2276730"/>
                  <a:gd name="connsiteY20" fmla="*/ 2220685 h 2550388"/>
                  <a:gd name="connsiteX21" fmla="*/ 2251788 w 2276730"/>
                  <a:gd name="connsiteY21" fmla="*/ 2276669 h 2550388"/>
                  <a:gd name="connsiteX22" fmla="*/ 2276670 w 2276730"/>
                  <a:gd name="connsiteY22" fmla="*/ 2307771 h 2550388"/>
                  <a:gd name="connsiteX23" fmla="*/ 2258009 w 2276730"/>
                  <a:gd name="connsiteY23" fmla="*/ 2357534 h 2550388"/>
                  <a:gd name="connsiteX24" fmla="*/ 2233127 w 2276730"/>
                  <a:gd name="connsiteY24" fmla="*/ 2432179 h 2550388"/>
                  <a:gd name="connsiteX25" fmla="*/ 2270449 w 2276730"/>
                  <a:gd name="connsiteY25" fmla="*/ 2494383 h 2550388"/>
                  <a:gd name="connsiteX26" fmla="*/ 2258009 w 2276730"/>
                  <a:gd name="connsiteY26" fmla="*/ 2550367 h 2550388"/>
                  <a:gd name="connsiteX27" fmla="*/ 2189584 w 2276730"/>
                  <a:gd name="connsiteY27" fmla="*/ 2500604 h 2550388"/>
                  <a:gd name="connsiteX28" fmla="*/ 2133600 w 2276730"/>
                  <a:gd name="connsiteY28" fmla="*/ 2463281 h 2550388"/>
                  <a:gd name="connsiteX29" fmla="*/ 2052735 w 2276730"/>
                  <a:gd name="connsiteY29" fmla="*/ 2432179 h 2550388"/>
                  <a:gd name="connsiteX30" fmla="*/ 1971870 w 2276730"/>
                  <a:gd name="connsiteY30" fmla="*/ 2425959 h 2550388"/>
                  <a:gd name="connsiteX31" fmla="*/ 1891005 w 2276730"/>
                  <a:gd name="connsiteY31" fmla="*/ 2425959 h 2550388"/>
                  <a:gd name="connsiteX32" fmla="*/ 1835021 w 2276730"/>
                  <a:gd name="connsiteY32" fmla="*/ 2438400 h 2550388"/>
                  <a:gd name="connsiteX33" fmla="*/ 1803919 w 2276730"/>
                  <a:gd name="connsiteY33" fmla="*/ 2450840 h 2550388"/>
                  <a:gd name="connsiteX34" fmla="*/ 1741715 w 2276730"/>
                  <a:gd name="connsiteY34" fmla="*/ 2432179 h 2550388"/>
                  <a:gd name="connsiteX35" fmla="*/ 1673290 w 2276730"/>
                  <a:gd name="connsiteY35" fmla="*/ 2376195 h 2550388"/>
                  <a:gd name="connsiteX36" fmla="*/ 1604866 w 2276730"/>
                  <a:gd name="connsiteY36" fmla="*/ 2376195 h 2550388"/>
                  <a:gd name="connsiteX37" fmla="*/ 1468017 w 2276730"/>
                  <a:gd name="connsiteY37" fmla="*/ 2376195 h 2550388"/>
                  <a:gd name="connsiteX38" fmla="*/ 1318727 w 2276730"/>
                  <a:gd name="connsiteY38" fmla="*/ 2376195 h 2550388"/>
                  <a:gd name="connsiteX39" fmla="*/ 908180 w 2276730"/>
                  <a:gd name="connsiteY39" fmla="*/ 2376195 h 2550388"/>
                  <a:gd name="connsiteX40" fmla="*/ 721568 w 2276730"/>
                  <a:gd name="connsiteY40" fmla="*/ 2376195 h 2550388"/>
                  <a:gd name="connsiteX41" fmla="*/ 566058 w 2276730"/>
                  <a:gd name="connsiteY41" fmla="*/ 2376195 h 2550388"/>
                  <a:gd name="connsiteX42" fmla="*/ 422988 w 2276730"/>
                  <a:gd name="connsiteY42" fmla="*/ 2369975 h 2550388"/>
                  <a:gd name="connsiteX43" fmla="*/ 0 w 2276730"/>
                  <a:gd name="connsiteY43" fmla="*/ 2345093 h 255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276730" h="2550388">
                    <a:moveTo>
                      <a:pt x="1953209" y="0"/>
                    </a:moveTo>
                    <a:cubicBezTo>
                      <a:pt x="1979127" y="37840"/>
                      <a:pt x="2005046" y="75681"/>
                      <a:pt x="2015413" y="111967"/>
                    </a:cubicBezTo>
                    <a:cubicBezTo>
                      <a:pt x="2025780" y="148253"/>
                      <a:pt x="2016450" y="183502"/>
                      <a:pt x="2015413" y="217714"/>
                    </a:cubicBezTo>
                    <a:cubicBezTo>
                      <a:pt x="2014376" y="251926"/>
                      <a:pt x="2007119" y="287175"/>
                      <a:pt x="2009192" y="317240"/>
                    </a:cubicBezTo>
                    <a:cubicBezTo>
                      <a:pt x="2011265" y="347305"/>
                      <a:pt x="2013340" y="357673"/>
                      <a:pt x="2027854" y="398106"/>
                    </a:cubicBezTo>
                    <a:cubicBezTo>
                      <a:pt x="2042368" y="438539"/>
                      <a:pt x="2083837" y="507999"/>
                      <a:pt x="2096278" y="559836"/>
                    </a:cubicBezTo>
                    <a:cubicBezTo>
                      <a:pt x="2108719" y="611673"/>
                      <a:pt x="2096278" y="668693"/>
                      <a:pt x="2102498" y="709126"/>
                    </a:cubicBezTo>
                    <a:cubicBezTo>
                      <a:pt x="2108718" y="749559"/>
                      <a:pt x="2128416" y="766146"/>
                      <a:pt x="2133600" y="802432"/>
                    </a:cubicBezTo>
                    <a:cubicBezTo>
                      <a:pt x="2138784" y="838718"/>
                      <a:pt x="2128416" y="887444"/>
                      <a:pt x="2133600" y="926840"/>
                    </a:cubicBezTo>
                    <a:cubicBezTo>
                      <a:pt x="2138784" y="966236"/>
                      <a:pt x="2157446" y="1006669"/>
                      <a:pt x="2164703" y="1038808"/>
                    </a:cubicBezTo>
                    <a:cubicBezTo>
                      <a:pt x="2171960" y="1070947"/>
                      <a:pt x="2174033" y="1089608"/>
                      <a:pt x="2177143" y="1119673"/>
                    </a:cubicBezTo>
                    <a:cubicBezTo>
                      <a:pt x="2180253" y="1149738"/>
                      <a:pt x="2188548" y="1191208"/>
                      <a:pt x="2183364" y="1219200"/>
                    </a:cubicBezTo>
                    <a:cubicBezTo>
                      <a:pt x="2178180" y="1247192"/>
                      <a:pt x="2154335" y="1270000"/>
                      <a:pt x="2146041" y="1287624"/>
                    </a:cubicBezTo>
                    <a:cubicBezTo>
                      <a:pt x="2137747" y="1305248"/>
                      <a:pt x="2135673" y="1309395"/>
                      <a:pt x="2133600" y="1324946"/>
                    </a:cubicBezTo>
                    <a:cubicBezTo>
                      <a:pt x="2131527" y="1340497"/>
                      <a:pt x="2125306" y="1363306"/>
                      <a:pt x="2133600" y="1380930"/>
                    </a:cubicBezTo>
                    <a:cubicBezTo>
                      <a:pt x="2141894" y="1398554"/>
                      <a:pt x="2165740" y="1417216"/>
                      <a:pt x="2183364" y="1430693"/>
                    </a:cubicBezTo>
                    <a:cubicBezTo>
                      <a:pt x="2200989" y="1444171"/>
                      <a:pt x="2230017" y="1441060"/>
                      <a:pt x="2239347" y="1461795"/>
                    </a:cubicBezTo>
                    <a:cubicBezTo>
                      <a:pt x="2248678" y="1482530"/>
                      <a:pt x="2234163" y="1443135"/>
                      <a:pt x="2239347" y="1555102"/>
                    </a:cubicBezTo>
                    <a:cubicBezTo>
                      <a:pt x="2244531" y="1667069"/>
                      <a:pt x="2271486" y="2027853"/>
                      <a:pt x="2270449" y="2133600"/>
                    </a:cubicBezTo>
                    <a:cubicBezTo>
                      <a:pt x="2269412" y="2239347"/>
                      <a:pt x="2238311" y="2175069"/>
                      <a:pt x="2233127" y="2189583"/>
                    </a:cubicBezTo>
                    <a:cubicBezTo>
                      <a:pt x="2227943" y="2204097"/>
                      <a:pt x="2236237" y="2206171"/>
                      <a:pt x="2239347" y="2220685"/>
                    </a:cubicBezTo>
                    <a:cubicBezTo>
                      <a:pt x="2242457" y="2235199"/>
                      <a:pt x="2245568" y="2262155"/>
                      <a:pt x="2251788" y="2276669"/>
                    </a:cubicBezTo>
                    <a:cubicBezTo>
                      <a:pt x="2258008" y="2291183"/>
                      <a:pt x="2275633" y="2294294"/>
                      <a:pt x="2276670" y="2307771"/>
                    </a:cubicBezTo>
                    <a:cubicBezTo>
                      <a:pt x="2277707" y="2321248"/>
                      <a:pt x="2265266" y="2336799"/>
                      <a:pt x="2258009" y="2357534"/>
                    </a:cubicBezTo>
                    <a:cubicBezTo>
                      <a:pt x="2250752" y="2378269"/>
                      <a:pt x="2231054" y="2409371"/>
                      <a:pt x="2233127" y="2432179"/>
                    </a:cubicBezTo>
                    <a:cubicBezTo>
                      <a:pt x="2235200" y="2454987"/>
                      <a:pt x="2266302" y="2474685"/>
                      <a:pt x="2270449" y="2494383"/>
                    </a:cubicBezTo>
                    <a:cubicBezTo>
                      <a:pt x="2274596" y="2514081"/>
                      <a:pt x="2271486" y="2549330"/>
                      <a:pt x="2258009" y="2550367"/>
                    </a:cubicBezTo>
                    <a:cubicBezTo>
                      <a:pt x="2244532" y="2551404"/>
                      <a:pt x="2210319" y="2515118"/>
                      <a:pt x="2189584" y="2500604"/>
                    </a:cubicBezTo>
                    <a:cubicBezTo>
                      <a:pt x="2168849" y="2486090"/>
                      <a:pt x="2156408" y="2474685"/>
                      <a:pt x="2133600" y="2463281"/>
                    </a:cubicBezTo>
                    <a:cubicBezTo>
                      <a:pt x="2110792" y="2451877"/>
                      <a:pt x="2079690" y="2438399"/>
                      <a:pt x="2052735" y="2432179"/>
                    </a:cubicBezTo>
                    <a:cubicBezTo>
                      <a:pt x="2025780" y="2425959"/>
                      <a:pt x="1998825" y="2426996"/>
                      <a:pt x="1971870" y="2425959"/>
                    </a:cubicBezTo>
                    <a:cubicBezTo>
                      <a:pt x="1944915" y="2424922"/>
                      <a:pt x="1913813" y="2423886"/>
                      <a:pt x="1891005" y="2425959"/>
                    </a:cubicBezTo>
                    <a:cubicBezTo>
                      <a:pt x="1868197" y="2428032"/>
                      <a:pt x="1849535" y="2434253"/>
                      <a:pt x="1835021" y="2438400"/>
                    </a:cubicBezTo>
                    <a:cubicBezTo>
                      <a:pt x="1820507" y="2442547"/>
                      <a:pt x="1819470" y="2451877"/>
                      <a:pt x="1803919" y="2450840"/>
                    </a:cubicBezTo>
                    <a:cubicBezTo>
                      <a:pt x="1788368" y="2449803"/>
                      <a:pt x="1763486" y="2444620"/>
                      <a:pt x="1741715" y="2432179"/>
                    </a:cubicBezTo>
                    <a:cubicBezTo>
                      <a:pt x="1719943" y="2419738"/>
                      <a:pt x="1696098" y="2385526"/>
                      <a:pt x="1673290" y="2376195"/>
                    </a:cubicBezTo>
                    <a:cubicBezTo>
                      <a:pt x="1650482" y="2366864"/>
                      <a:pt x="1604866" y="2376195"/>
                      <a:pt x="1604866" y="2376195"/>
                    </a:cubicBezTo>
                    <a:lnTo>
                      <a:pt x="1468017" y="2376195"/>
                    </a:lnTo>
                    <a:lnTo>
                      <a:pt x="1318727" y="2376195"/>
                    </a:lnTo>
                    <a:lnTo>
                      <a:pt x="908180" y="2376195"/>
                    </a:lnTo>
                    <a:lnTo>
                      <a:pt x="721568" y="2376195"/>
                    </a:lnTo>
                    <a:lnTo>
                      <a:pt x="566058" y="2376195"/>
                    </a:lnTo>
                    <a:cubicBezTo>
                      <a:pt x="516295" y="2375158"/>
                      <a:pt x="422988" y="2369975"/>
                      <a:pt x="422988" y="2369975"/>
                    </a:cubicBezTo>
                    <a:lnTo>
                      <a:pt x="0" y="234509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EB5641C-8C7E-4262-A680-F31E567FF7B3}"/>
                  </a:ext>
                </a:extLst>
              </p:cNvPr>
              <p:cNvSpPr/>
              <p:nvPr/>
            </p:nvSpPr>
            <p:spPr>
              <a:xfrm>
                <a:off x="6017494" y="1671534"/>
                <a:ext cx="2932314" cy="3031331"/>
              </a:xfrm>
              <a:custGeom>
                <a:avLst/>
                <a:gdLst>
                  <a:gd name="connsiteX0" fmla="*/ 308302 w 2932314"/>
                  <a:gd name="connsiteY0" fmla="*/ 386366 h 3031331"/>
                  <a:gd name="connsiteX1" fmla="*/ 364285 w 2932314"/>
                  <a:gd name="connsiteY1" fmla="*/ 386366 h 3031331"/>
                  <a:gd name="connsiteX2" fmla="*/ 401608 w 2932314"/>
                  <a:gd name="connsiteY2" fmla="*/ 373925 h 3031331"/>
                  <a:gd name="connsiteX3" fmla="*/ 426489 w 2932314"/>
                  <a:gd name="connsiteY3" fmla="*/ 305501 h 3031331"/>
                  <a:gd name="connsiteX4" fmla="*/ 426489 w 2932314"/>
                  <a:gd name="connsiteY4" fmla="*/ 243297 h 3031331"/>
                  <a:gd name="connsiteX5" fmla="*/ 414049 w 2932314"/>
                  <a:gd name="connsiteY5" fmla="*/ 168652 h 3031331"/>
                  <a:gd name="connsiteX6" fmla="*/ 414049 w 2932314"/>
                  <a:gd name="connsiteY6" fmla="*/ 81566 h 3031331"/>
                  <a:gd name="connsiteX7" fmla="*/ 507355 w 2932314"/>
                  <a:gd name="connsiteY7" fmla="*/ 6921 h 3031331"/>
                  <a:gd name="connsiteX8" fmla="*/ 575779 w 2932314"/>
                  <a:gd name="connsiteY8" fmla="*/ 13142 h 3031331"/>
                  <a:gd name="connsiteX9" fmla="*/ 743730 w 2932314"/>
                  <a:gd name="connsiteY9" fmla="*/ 94007 h 3031331"/>
                  <a:gd name="connsiteX10" fmla="*/ 843257 w 2932314"/>
                  <a:gd name="connsiteY10" fmla="*/ 137550 h 3031331"/>
                  <a:gd name="connsiteX11" fmla="*/ 1073412 w 2932314"/>
                  <a:gd name="connsiteY11" fmla="*/ 212195 h 3031331"/>
                  <a:gd name="connsiteX12" fmla="*/ 1390653 w 2932314"/>
                  <a:gd name="connsiteY12" fmla="*/ 255738 h 3031331"/>
                  <a:gd name="connsiteX13" fmla="*/ 1776318 w 2932314"/>
                  <a:gd name="connsiteY13" fmla="*/ 311721 h 3031331"/>
                  <a:gd name="connsiteX14" fmla="*/ 1994032 w 2932314"/>
                  <a:gd name="connsiteY14" fmla="*/ 373925 h 3031331"/>
                  <a:gd name="connsiteX15" fmla="*/ 2143322 w 2932314"/>
                  <a:gd name="connsiteY15" fmla="*/ 479672 h 3031331"/>
                  <a:gd name="connsiteX16" fmla="*/ 2566310 w 2932314"/>
                  <a:gd name="connsiteY16" fmla="*/ 883999 h 3031331"/>
                  <a:gd name="connsiteX17" fmla="*/ 2852449 w 2932314"/>
                  <a:gd name="connsiteY17" fmla="*/ 1356750 h 3031331"/>
                  <a:gd name="connsiteX18" fmla="*/ 2908432 w 2932314"/>
                  <a:gd name="connsiteY18" fmla="*/ 1624227 h 3031331"/>
                  <a:gd name="connsiteX19" fmla="*/ 2908432 w 2932314"/>
                  <a:gd name="connsiteY19" fmla="*/ 1773517 h 3031331"/>
                  <a:gd name="connsiteX20" fmla="*/ 2616073 w 2932314"/>
                  <a:gd name="connsiteY20" fmla="*/ 2519966 h 3031331"/>
                  <a:gd name="connsiteX21" fmla="*/ 2429461 w 2932314"/>
                  <a:gd name="connsiteY21" fmla="*/ 2669256 h 3031331"/>
                  <a:gd name="connsiteX22" fmla="*/ 2286391 w 2932314"/>
                  <a:gd name="connsiteY22" fmla="*/ 2768783 h 3031331"/>
                  <a:gd name="connsiteX23" fmla="*/ 1962930 w 2932314"/>
                  <a:gd name="connsiteY23" fmla="*/ 2930513 h 3031331"/>
                  <a:gd name="connsiteX24" fmla="*/ 1738996 w 2932314"/>
                  <a:gd name="connsiteY24" fmla="*/ 2992717 h 3031331"/>
                  <a:gd name="connsiteX25" fmla="*/ 1620808 w 2932314"/>
                  <a:gd name="connsiteY25" fmla="*/ 3023819 h 3031331"/>
                  <a:gd name="connsiteX26" fmla="*/ 1552383 w 2932314"/>
                  <a:gd name="connsiteY26" fmla="*/ 3023819 h 3031331"/>
                  <a:gd name="connsiteX27" fmla="*/ 1496400 w 2932314"/>
                  <a:gd name="connsiteY27" fmla="*/ 2992717 h 3031331"/>
                  <a:gd name="connsiteX28" fmla="*/ 1204040 w 2932314"/>
                  <a:gd name="connsiteY28" fmla="*/ 2625713 h 3031331"/>
                  <a:gd name="connsiteX29" fmla="*/ 955224 w 2932314"/>
                  <a:gd name="connsiteY29" fmla="*/ 2420440 h 3031331"/>
                  <a:gd name="connsiteX30" fmla="*/ 662865 w 2932314"/>
                  <a:gd name="connsiteY30" fmla="*/ 2202725 h 3031331"/>
                  <a:gd name="connsiteX31" fmla="*/ 370506 w 2932314"/>
                  <a:gd name="connsiteY31" fmla="*/ 1916587 h 3031331"/>
                  <a:gd name="connsiteX32" fmla="*/ 283420 w 2932314"/>
                  <a:gd name="connsiteY32" fmla="*/ 1817060 h 3031331"/>
                  <a:gd name="connsiteX33" fmla="*/ 239877 w 2932314"/>
                  <a:gd name="connsiteY33" fmla="*/ 1748636 h 3031331"/>
                  <a:gd name="connsiteX34" fmla="*/ 233657 w 2932314"/>
                  <a:gd name="connsiteY34" fmla="*/ 1692652 h 3031331"/>
                  <a:gd name="connsiteX35" fmla="*/ 258538 w 2932314"/>
                  <a:gd name="connsiteY35" fmla="*/ 1630448 h 3031331"/>
                  <a:gd name="connsiteX36" fmla="*/ 457591 w 2932314"/>
                  <a:gd name="connsiteY36" fmla="*/ 1450056 h 3031331"/>
                  <a:gd name="connsiteX37" fmla="*/ 538457 w 2932314"/>
                  <a:gd name="connsiteY37" fmla="*/ 1406513 h 3031331"/>
                  <a:gd name="connsiteX38" fmla="*/ 600661 w 2932314"/>
                  <a:gd name="connsiteY38" fmla="*/ 1282105 h 3031331"/>
                  <a:gd name="connsiteX39" fmla="*/ 557118 w 2932314"/>
                  <a:gd name="connsiteY39" fmla="*/ 1201240 h 3031331"/>
                  <a:gd name="connsiteX40" fmla="*/ 389167 w 2932314"/>
                  <a:gd name="connsiteY40" fmla="*/ 1064391 h 3031331"/>
                  <a:gd name="connsiteX41" fmla="*/ 152791 w 2932314"/>
                  <a:gd name="connsiteY41" fmla="*/ 883999 h 3031331"/>
                  <a:gd name="connsiteX42" fmla="*/ 15943 w 2932314"/>
                  <a:gd name="connsiteY42" fmla="*/ 709827 h 3031331"/>
                  <a:gd name="connsiteX43" fmla="*/ 3502 w 2932314"/>
                  <a:gd name="connsiteY43" fmla="*/ 572978 h 3031331"/>
                  <a:gd name="connsiteX44" fmla="*/ 22163 w 2932314"/>
                  <a:gd name="connsiteY44" fmla="*/ 392587 h 3031331"/>
                  <a:gd name="connsiteX45" fmla="*/ 65706 w 2932314"/>
                  <a:gd name="connsiteY45" fmla="*/ 373925 h 3031331"/>
                  <a:gd name="connsiteX46" fmla="*/ 202555 w 2932314"/>
                  <a:gd name="connsiteY46" fmla="*/ 373925 h 3031331"/>
                  <a:gd name="connsiteX47" fmla="*/ 308302 w 2932314"/>
                  <a:gd name="connsiteY47" fmla="*/ 386366 h 30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932314" h="3031331">
                    <a:moveTo>
                      <a:pt x="308302" y="386366"/>
                    </a:moveTo>
                    <a:cubicBezTo>
                      <a:pt x="335257" y="388439"/>
                      <a:pt x="348734" y="388439"/>
                      <a:pt x="364285" y="386366"/>
                    </a:cubicBezTo>
                    <a:cubicBezTo>
                      <a:pt x="379836" y="384293"/>
                      <a:pt x="391241" y="387403"/>
                      <a:pt x="401608" y="373925"/>
                    </a:cubicBezTo>
                    <a:cubicBezTo>
                      <a:pt x="411975" y="360447"/>
                      <a:pt x="422342" y="327272"/>
                      <a:pt x="426489" y="305501"/>
                    </a:cubicBezTo>
                    <a:cubicBezTo>
                      <a:pt x="430636" y="283730"/>
                      <a:pt x="428562" y="266105"/>
                      <a:pt x="426489" y="243297"/>
                    </a:cubicBezTo>
                    <a:cubicBezTo>
                      <a:pt x="424416" y="220489"/>
                      <a:pt x="416122" y="195607"/>
                      <a:pt x="414049" y="168652"/>
                    </a:cubicBezTo>
                    <a:cubicBezTo>
                      <a:pt x="411976" y="141697"/>
                      <a:pt x="398498" y="108521"/>
                      <a:pt x="414049" y="81566"/>
                    </a:cubicBezTo>
                    <a:cubicBezTo>
                      <a:pt x="429600" y="54611"/>
                      <a:pt x="480400" y="18325"/>
                      <a:pt x="507355" y="6921"/>
                    </a:cubicBezTo>
                    <a:cubicBezTo>
                      <a:pt x="534310" y="-4483"/>
                      <a:pt x="536383" y="-1372"/>
                      <a:pt x="575779" y="13142"/>
                    </a:cubicBezTo>
                    <a:cubicBezTo>
                      <a:pt x="615175" y="27656"/>
                      <a:pt x="699150" y="73272"/>
                      <a:pt x="743730" y="94007"/>
                    </a:cubicBezTo>
                    <a:cubicBezTo>
                      <a:pt x="788310" y="114742"/>
                      <a:pt x="788310" y="117852"/>
                      <a:pt x="843257" y="137550"/>
                    </a:cubicBezTo>
                    <a:cubicBezTo>
                      <a:pt x="898204" y="157248"/>
                      <a:pt x="982179" y="192497"/>
                      <a:pt x="1073412" y="212195"/>
                    </a:cubicBezTo>
                    <a:cubicBezTo>
                      <a:pt x="1164645" y="231893"/>
                      <a:pt x="1390653" y="255738"/>
                      <a:pt x="1390653" y="255738"/>
                    </a:cubicBezTo>
                    <a:cubicBezTo>
                      <a:pt x="1507804" y="272326"/>
                      <a:pt x="1675755" y="292023"/>
                      <a:pt x="1776318" y="311721"/>
                    </a:cubicBezTo>
                    <a:cubicBezTo>
                      <a:pt x="1876881" y="331419"/>
                      <a:pt x="1932865" y="345933"/>
                      <a:pt x="1994032" y="373925"/>
                    </a:cubicBezTo>
                    <a:cubicBezTo>
                      <a:pt x="2055199" y="401917"/>
                      <a:pt x="2047942" y="394660"/>
                      <a:pt x="2143322" y="479672"/>
                    </a:cubicBezTo>
                    <a:cubicBezTo>
                      <a:pt x="2238702" y="564684"/>
                      <a:pt x="2448122" y="737819"/>
                      <a:pt x="2566310" y="883999"/>
                    </a:cubicBezTo>
                    <a:cubicBezTo>
                      <a:pt x="2684498" y="1030179"/>
                      <a:pt x="2795429" y="1233379"/>
                      <a:pt x="2852449" y="1356750"/>
                    </a:cubicBezTo>
                    <a:cubicBezTo>
                      <a:pt x="2909469" y="1480121"/>
                      <a:pt x="2899102" y="1554766"/>
                      <a:pt x="2908432" y="1624227"/>
                    </a:cubicBezTo>
                    <a:cubicBezTo>
                      <a:pt x="2917763" y="1693688"/>
                      <a:pt x="2957158" y="1624227"/>
                      <a:pt x="2908432" y="1773517"/>
                    </a:cubicBezTo>
                    <a:cubicBezTo>
                      <a:pt x="2859706" y="1922807"/>
                      <a:pt x="2695901" y="2370676"/>
                      <a:pt x="2616073" y="2519966"/>
                    </a:cubicBezTo>
                    <a:cubicBezTo>
                      <a:pt x="2536245" y="2669256"/>
                      <a:pt x="2484408" y="2627787"/>
                      <a:pt x="2429461" y="2669256"/>
                    </a:cubicBezTo>
                    <a:cubicBezTo>
                      <a:pt x="2374514" y="2710725"/>
                      <a:pt x="2364146" y="2725240"/>
                      <a:pt x="2286391" y="2768783"/>
                    </a:cubicBezTo>
                    <a:cubicBezTo>
                      <a:pt x="2208636" y="2812326"/>
                      <a:pt x="2054163" y="2893191"/>
                      <a:pt x="1962930" y="2930513"/>
                    </a:cubicBezTo>
                    <a:cubicBezTo>
                      <a:pt x="1871697" y="2967835"/>
                      <a:pt x="1738996" y="2992717"/>
                      <a:pt x="1738996" y="2992717"/>
                    </a:cubicBezTo>
                    <a:cubicBezTo>
                      <a:pt x="1681976" y="3008268"/>
                      <a:pt x="1651910" y="3018635"/>
                      <a:pt x="1620808" y="3023819"/>
                    </a:cubicBezTo>
                    <a:cubicBezTo>
                      <a:pt x="1589706" y="3029003"/>
                      <a:pt x="1573118" y="3029003"/>
                      <a:pt x="1552383" y="3023819"/>
                    </a:cubicBezTo>
                    <a:cubicBezTo>
                      <a:pt x="1531648" y="3018635"/>
                      <a:pt x="1554457" y="3059068"/>
                      <a:pt x="1496400" y="2992717"/>
                    </a:cubicBezTo>
                    <a:cubicBezTo>
                      <a:pt x="1438343" y="2926366"/>
                      <a:pt x="1294236" y="2721093"/>
                      <a:pt x="1204040" y="2625713"/>
                    </a:cubicBezTo>
                    <a:cubicBezTo>
                      <a:pt x="1113844" y="2530334"/>
                      <a:pt x="1045420" y="2490938"/>
                      <a:pt x="955224" y="2420440"/>
                    </a:cubicBezTo>
                    <a:cubicBezTo>
                      <a:pt x="865028" y="2349942"/>
                      <a:pt x="760318" y="2286700"/>
                      <a:pt x="662865" y="2202725"/>
                    </a:cubicBezTo>
                    <a:cubicBezTo>
                      <a:pt x="565412" y="2118750"/>
                      <a:pt x="433747" y="1980864"/>
                      <a:pt x="370506" y="1916587"/>
                    </a:cubicBezTo>
                    <a:cubicBezTo>
                      <a:pt x="307265" y="1852310"/>
                      <a:pt x="305191" y="1845052"/>
                      <a:pt x="283420" y="1817060"/>
                    </a:cubicBezTo>
                    <a:cubicBezTo>
                      <a:pt x="261649" y="1789068"/>
                      <a:pt x="248171" y="1769371"/>
                      <a:pt x="239877" y="1748636"/>
                    </a:cubicBezTo>
                    <a:cubicBezTo>
                      <a:pt x="231583" y="1727901"/>
                      <a:pt x="230547" y="1712350"/>
                      <a:pt x="233657" y="1692652"/>
                    </a:cubicBezTo>
                    <a:cubicBezTo>
                      <a:pt x="236767" y="1672954"/>
                      <a:pt x="221216" y="1670881"/>
                      <a:pt x="258538" y="1630448"/>
                    </a:cubicBezTo>
                    <a:cubicBezTo>
                      <a:pt x="295860" y="1590015"/>
                      <a:pt x="410938" y="1487378"/>
                      <a:pt x="457591" y="1450056"/>
                    </a:cubicBezTo>
                    <a:cubicBezTo>
                      <a:pt x="504244" y="1412734"/>
                      <a:pt x="514612" y="1434505"/>
                      <a:pt x="538457" y="1406513"/>
                    </a:cubicBezTo>
                    <a:cubicBezTo>
                      <a:pt x="562302" y="1378521"/>
                      <a:pt x="597551" y="1316317"/>
                      <a:pt x="600661" y="1282105"/>
                    </a:cubicBezTo>
                    <a:cubicBezTo>
                      <a:pt x="603771" y="1247893"/>
                      <a:pt x="592367" y="1237526"/>
                      <a:pt x="557118" y="1201240"/>
                    </a:cubicBezTo>
                    <a:cubicBezTo>
                      <a:pt x="521869" y="1164954"/>
                      <a:pt x="456555" y="1117265"/>
                      <a:pt x="389167" y="1064391"/>
                    </a:cubicBezTo>
                    <a:cubicBezTo>
                      <a:pt x="321779" y="1011517"/>
                      <a:pt x="214995" y="943093"/>
                      <a:pt x="152791" y="883999"/>
                    </a:cubicBezTo>
                    <a:cubicBezTo>
                      <a:pt x="90587" y="824905"/>
                      <a:pt x="40824" y="761664"/>
                      <a:pt x="15943" y="709827"/>
                    </a:cubicBezTo>
                    <a:cubicBezTo>
                      <a:pt x="-8938" y="657990"/>
                      <a:pt x="2465" y="625851"/>
                      <a:pt x="3502" y="572978"/>
                    </a:cubicBezTo>
                    <a:cubicBezTo>
                      <a:pt x="4539" y="520105"/>
                      <a:pt x="11796" y="425762"/>
                      <a:pt x="22163" y="392587"/>
                    </a:cubicBezTo>
                    <a:cubicBezTo>
                      <a:pt x="32530" y="359412"/>
                      <a:pt x="35641" y="377035"/>
                      <a:pt x="65706" y="373925"/>
                    </a:cubicBezTo>
                    <a:cubicBezTo>
                      <a:pt x="95771" y="370815"/>
                      <a:pt x="165233" y="369778"/>
                      <a:pt x="202555" y="373925"/>
                    </a:cubicBezTo>
                    <a:cubicBezTo>
                      <a:pt x="239877" y="378072"/>
                      <a:pt x="281347" y="384293"/>
                      <a:pt x="308302" y="386366"/>
                    </a:cubicBezTo>
                    <a:close/>
                  </a:path>
                </a:pathLst>
              </a:custGeom>
              <a:solidFill>
                <a:srgbClr val="FFCCFF">
                  <a:alpha val="23922"/>
                </a:srgbClr>
              </a:solidFill>
              <a:ln>
                <a:solidFill>
                  <a:schemeClr val="tx1">
                    <a:alpha val="25098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B7B0D7-4299-4C88-9542-89C1A946BFF8}"/>
                  </a:ext>
                </a:extLst>
              </p:cNvPr>
              <p:cNvSpPr txBox="1"/>
              <p:nvPr/>
            </p:nvSpPr>
            <p:spPr>
              <a:xfrm>
                <a:off x="7327817" y="3502269"/>
                <a:ext cx="2107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Williston Basin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1CB542-F919-406C-B14C-AA3032892DA2}"/>
                  </a:ext>
                </a:extLst>
              </p:cNvPr>
              <p:cNvSpPr txBox="1"/>
              <p:nvPr/>
            </p:nvSpPr>
            <p:spPr>
              <a:xfrm>
                <a:off x="7681484" y="2425573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Sk</a:t>
                </a:r>
                <a:endParaRPr 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91395A-991F-45F4-A680-58A91D9B6D83}"/>
                  </a:ext>
                </a:extLst>
              </p:cNvPr>
              <p:cNvSpPr txBox="1"/>
              <p:nvPr/>
            </p:nvSpPr>
            <p:spPr>
              <a:xfrm>
                <a:off x="9280739" y="2396255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Mb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6B9546-6908-4656-B804-EB28DBC88830}"/>
                  </a:ext>
                </a:extLst>
              </p:cNvPr>
              <p:cNvSpPr txBox="1"/>
              <p:nvPr/>
            </p:nvSpPr>
            <p:spPr>
              <a:xfrm>
                <a:off x="8969091" y="3663600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2D7577-8F3B-4A76-83A5-D5867CD16415}"/>
                  </a:ext>
                </a:extLst>
              </p:cNvPr>
              <p:cNvSpPr txBox="1"/>
              <p:nvPr/>
            </p:nvSpPr>
            <p:spPr>
              <a:xfrm>
                <a:off x="9015824" y="4745945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B9930D-74BE-4B2B-A225-361838223318}"/>
                  </a:ext>
                </a:extLst>
              </p:cNvPr>
              <p:cNvSpPr txBox="1"/>
              <p:nvPr/>
            </p:nvSpPr>
            <p:spPr>
              <a:xfrm>
                <a:off x="6510916" y="3955720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18F031-439D-4571-8615-9DF44C4661F2}"/>
                  </a:ext>
                </a:extLst>
              </p:cNvPr>
              <p:cNvSpPr txBox="1"/>
              <p:nvPr/>
            </p:nvSpPr>
            <p:spPr>
              <a:xfrm>
                <a:off x="6823991" y="4307207"/>
                <a:ext cx="690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WY</a:t>
                </a:r>
              </a:p>
            </p:txBody>
          </p:sp>
        </p:grp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88220C-22FD-4AE2-B99D-04E3B00A4873}"/>
                </a:ext>
              </a:extLst>
            </p:cNvPr>
            <p:cNvSpPr/>
            <p:nvPr/>
          </p:nvSpPr>
          <p:spPr>
            <a:xfrm>
              <a:off x="7513616" y="3040653"/>
              <a:ext cx="45719" cy="45719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4839A7-F203-432F-9E27-693D5FE62AB1}"/>
                </a:ext>
              </a:extLst>
            </p:cNvPr>
            <p:cNvSpPr txBox="1"/>
            <p:nvPr/>
          </p:nvSpPr>
          <p:spPr>
            <a:xfrm>
              <a:off x="7513616" y="2870732"/>
              <a:ext cx="84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Mandaree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FEC0D87-4755-4280-BFAD-4730514155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8770" y="720705"/>
            <a:ext cx="6053853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B0A81B0-99AA-4F7D-AEB2-BBF2F2BECEFC}"/>
              </a:ext>
            </a:extLst>
          </p:cNvPr>
          <p:cNvGrpSpPr/>
          <p:nvPr/>
        </p:nvGrpSpPr>
        <p:grpSpPr>
          <a:xfrm>
            <a:off x="1191246" y="186509"/>
            <a:ext cx="9348536" cy="6581273"/>
            <a:chOff x="1188228" y="186509"/>
            <a:chExt cx="9348536" cy="658127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B2047DF-F6DB-4B5C-B722-3CF31B752318}"/>
                </a:ext>
              </a:extLst>
            </p:cNvPr>
            <p:cNvGrpSpPr/>
            <p:nvPr/>
          </p:nvGrpSpPr>
          <p:grpSpPr>
            <a:xfrm>
              <a:off x="1188228" y="186509"/>
              <a:ext cx="9348536" cy="6581273"/>
              <a:chOff x="1188228" y="186509"/>
              <a:chExt cx="9348536" cy="658127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D18672C-DB0C-4FDB-AB6C-8C6EA0D14363}"/>
                  </a:ext>
                </a:extLst>
              </p:cNvPr>
              <p:cNvGrpSpPr/>
              <p:nvPr/>
            </p:nvGrpSpPr>
            <p:grpSpPr>
              <a:xfrm>
                <a:off x="1188228" y="186509"/>
                <a:ext cx="9348536" cy="6581273"/>
                <a:chOff x="1188228" y="186509"/>
                <a:chExt cx="9348536" cy="658127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25CAE53-F426-4C69-9FC1-E794C056A66D}"/>
                    </a:ext>
                  </a:extLst>
                </p:cNvPr>
                <p:cNvGrpSpPr/>
                <p:nvPr/>
              </p:nvGrpSpPr>
              <p:grpSpPr>
                <a:xfrm>
                  <a:off x="1188228" y="186509"/>
                  <a:ext cx="9348536" cy="6581273"/>
                  <a:chOff x="1155032" y="180474"/>
                  <a:chExt cx="9348536" cy="6581273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3C138DB0-E88A-46AF-93AC-81A2F879CBED}"/>
                      </a:ext>
                    </a:extLst>
                  </p:cNvPr>
                  <p:cNvGrpSpPr/>
                  <p:nvPr/>
                </p:nvGrpSpPr>
                <p:grpSpPr>
                  <a:xfrm>
                    <a:off x="1294989" y="292895"/>
                    <a:ext cx="6946809" cy="4266916"/>
                    <a:chOff x="1294989" y="292895"/>
                    <a:chExt cx="6946809" cy="4266916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D2DD119F-4D0B-4AC6-9933-0084433A18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416464" y="292895"/>
                      <a:ext cx="825334" cy="4194693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8C5B16BC-C6DD-4CC2-9237-61DDC9BC01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294990" y="3757928"/>
                      <a:ext cx="6946808" cy="801883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A36ABC5D-3E44-43B3-A7A9-67C0AC824A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294989" y="319553"/>
                      <a:ext cx="6121475" cy="341171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F0EFFEA-3C47-4168-9C1F-A24AA0C85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7758" y="1576138"/>
                      <a:ext cx="155207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Mandaree</a:t>
                      </a:r>
                    </a:p>
                  </p:txBody>
                </p: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655AAFC-2BE0-4215-A15F-47640374D3FC}"/>
                      </a:ext>
                    </a:extLst>
                  </p:cNvPr>
                  <p:cNvSpPr/>
                  <p:nvPr/>
                </p:nvSpPr>
                <p:spPr>
                  <a:xfrm>
                    <a:off x="1155032" y="180474"/>
                    <a:ext cx="9348536" cy="658127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08B1142-EF5A-4EB4-B31F-1BE678E5C395}"/>
                    </a:ext>
                  </a:extLst>
                </p:cNvPr>
                <p:cNvCxnSpPr>
                  <a:cxnSpLocks/>
                  <a:endCxn id="47" idx="2"/>
                </p:cNvCxnSpPr>
                <p:nvPr/>
              </p:nvCxnSpPr>
              <p:spPr>
                <a:xfrm>
                  <a:off x="2454442" y="1720516"/>
                  <a:ext cx="3029853" cy="177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C16E731-0304-4C7D-BB83-C39B31400250}"/>
                    </a:ext>
                  </a:extLst>
                </p:cNvPr>
                <p:cNvSpPr/>
                <p:nvPr/>
              </p:nvSpPr>
              <p:spPr>
                <a:xfrm>
                  <a:off x="5484295" y="1875006"/>
                  <a:ext cx="45719" cy="45719"/>
                </a:xfrm>
                <a:prstGeom prst="ellipse">
                  <a:avLst/>
                </a:prstGeom>
                <a:solidFill>
                  <a:srgbClr val="C32A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EA298DF-1912-4921-A900-33201F13CD7D}"/>
                    </a:ext>
                  </a:extLst>
                </p:cNvPr>
                <p:cNvSpPr txBox="1"/>
                <p:nvPr/>
              </p:nvSpPr>
              <p:spPr>
                <a:xfrm>
                  <a:off x="5361174" y="1650092"/>
                  <a:ext cx="35962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0000"/>
                      </a:solidFill>
                    </a:rPr>
                    <a:t>8095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66E9481-48E5-4FCA-B3DB-3B054AC23F4E}"/>
                    </a:ext>
                  </a:extLst>
                </p:cNvPr>
                <p:cNvCxnSpPr>
                  <a:cxnSpLocks/>
                  <a:stCxn id="47" idx="2"/>
                </p:cNvCxnSpPr>
                <p:nvPr/>
              </p:nvCxnSpPr>
              <p:spPr>
                <a:xfrm flipV="1">
                  <a:off x="5484295" y="1792739"/>
                  <a:ext cx="260183" cy="10512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366820D-C07D-4FA8-A1C0-950B761B1840}"/>
                    </a:ext>
                  </a:extLst>
                </p:cNvPr>
                <p:cNvCxnSpPr/>
                <p:nvPr/>
              </p:nvCxnSpPr>
              <p:spPr>
                <a:xfrm flipV="1">
                  <a:off x="5744478" y="1602132"/>
                  <a:ext cx="437381" cy="19060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7297A14-CD7D-47E6-B1B9-C5BFBCDE34B9}"/>
                    </a:ext>
                  </a:extLst>
                </p:cNvPr>
                <p:cNvSpPr txBox="1"/>
                <p:nvPr/>
              </p:nvSpPr>
              <p:spPr>
                <a:xfrm>
                  <a:off x="6022161" y="1366200"/>
                  <a:ext cx="4949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A’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EBDC78D-7E9D-4E32-858C-3DEBC21C482D}"/>
                    </a:ext>
                  </a:extLst>
                </p:cNvPr>
                <p:cNvSpPr txBox="1"/>
                <p:nvPr/>
              </p:nvSpPr>
              <p:spPr>
                <a:xfrm>
                  <a:off x="2263268" y="1681855"/>
                  <a:ext cx="4949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A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2845FC5-6FDF-4FE1-A092-D5CFFB0660CB}"/>
                    </a:ext>
                  </a:extLst>
                </p:cNvPr>
                <p:cNvSpPr txBox="1"/>
                <p:nvPr/>
              </p:nvSpPr>
              <p:spPr>
                <a:xfrm>
                  <a:off x="2244171" y="1542370"/>
                  <a:ext cx="53311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rgbClr val="FF0000"/>
                      </a:solidFill>
                    </a:rPr>
                    <a:t>15580</a:t>
                  </a:r>
                </a:p>
              </p:txBody>
            </p:sp>
          </p:grp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168DC5C-7ADD-44A0-A6F3-C1F2C35501EA}"/>
                  </a:ext>
                </a:extLst>
              </p:cNvPr>
              <p:cNvSpPr/>
              <p:nvPr/>
            </p:nvSpPr>
            <p:spPr>
              <a:xfrm>
                <a:off x="5394960" y="1366200"/>
                <a:ext cx="1175869" cy="8152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8AEF88A-8514-42E5-892E-FD6C78260BDC}"/>
                  </a:ext>
                </a:extLst>
              </p:cNvPr>
              <p:cNvSpPr txBox="1"/>
              <p:nvPr/>
            </p:nvSpPr>
            <p:spPr>
              <a:xfrm>
                <a:off x="5394960" y="1082569"/>
                <a:ext cx="1881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Proposed wells</a:t>
                </a:r>
              </a:p>
            </p:txBody>
          </p: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5EC47A5-E761-406E-8F41-3F4FD668C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2942" y="3229686"/>
              <a:ext cx="5235966" cy="31953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FC061BF-43BA-4ED5-9DBF-FD6D7FD9EAB4}"/>
              </a:ext>
            </a:extLst>
          </p:cNvPr>
          <p:cNvSpPr/>
          <p:nvPr/>
        </p:nvSpPr>
        <p:spPr>
          <a:xfrm>
            <a:off x="4373108" y="1627810"/>
            <a:ext cx="45719" cy="45719"/>
          </a:xfrm>
          <a:prstGeom prst="ellipse">
            <a:avLst/>
          </a:prstGeom>
          <a:solidFill>
            <a:srgbClr val="C32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26293-CF5A-4B7F-8097-9EB208679980}"/>
              </a:ext>
            </a:extLst>
          </p:cNvPr>
          <p:cNvSpPr txBox="1"/>
          <p:nvPr/>
        </p:nvSpPr>
        <p:spPr>
          <a:xfrm>
            <a:off x="4671588" y="1137719"/>
            <a:ext cx="8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18128</a:t>
            </a:r>
          </a:p>
        </p:txBody>
      </p:sp>
    </p:spTree>
    <p:extLst>
      <p:ext uri="{BB962C8B-B14F-4D97-AF65-F5344CB8AC3E}">
        <p14:creationId xmlns:p14="http://schemas.microsoft.com/office/powerpoint/2010/main" val="9799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916F7D-BBEF-47B0-BBE1-96D8C16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38" y="286239"/>
            <a:ext cx="9089924" cy="628552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7FEC48-9A9E-4A85-AAC4-236F76965612}"/>
              </a:ext>
            </a:extLst>
          </p:cNvPr>
          <p:cNvCxnSpPr/>
          <p:nvPr/>
        </p:nvCxnSpPr>
        <p:spPr>
          <a:xfrm>
            <a:off x="2791326" y="1732547"/>
            <a:ext cx="2875548" cy="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52358C-24D7-43C9-BDA7-D6B925468EEA}"/>
              </a:ext>
            </a:extLst>
          </p:cNvPr>
          <p:cNvGrpSpPr/>
          <p:nvPr/>
        </p:nvGrpSpPr>
        <p:grpSpPr>
          <a:xfrm>
            <a:off x="571751" y="958875"/>
            <a:ext cx="10891157" cy="4940250"/>
            <a:chOff x="571751" y="958875"/>
            <a:chExt cx="10891157" cy="49402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FD18FB-0D8A-491E-B5C2-5A5DB253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751" y="958875"/>
              <a:ext cx="10891157" cy="49402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24F041-475D-4FE2-B107-4592A8882E15}"/>
                </a:ext>
              </a:extLst>
            </p:cNvPr>
            <p:cNvSpPr txBox="1"/>
            <p:nvPr/>
          </p:nvSpPr>
          <p:spPr>
            <a:xfrm>
              <a:off x="5430129" y="2053883"/>
              <a:ext cx="1554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Mandaree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1CFAA8-12EE-4196-AEEB-E96550EADB19}"/>
                </a:ext>
              </a:extLst>
            </p:cNvPr>
            <p:cNvSpPr/>
            <p:nvPr/>
          </p:nvSpPr>
          <p:spPr>
            <a:xfrm>
              <a:off x="7906043" y="2722098"/>
              <a:ext cx="2482948" cy="1709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D18913-48C7-4526-99B4-7CED473664D7}"/>
                </a:ext>
              </a:extLst>
            </p:cNvPr>
            <p:cNvSpPr txBox="1"/>
            <p:nvPr/>
          </p:nvSpPr>
          <p:spPr>
            <a:xfrm>
              <a:off x="8222564" y="2419643"/>
              <a:ext cx="17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Proposed Wells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78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F136A7-00DC-4E06-99F2-49E72DFA6E5F}"/>
              </a:ext>
            </a:extLst>
          </p:cNvPr>
          <p:cNvGrpSpPr/>
          <p:nvPr/>
        </p:nvGrpSpPr>
        <p:grpSpPr>
          <a:xfrm>
            <a:off x="414759" y="853504"/>
            <a:ext cx="11362481" cy="5573232"/>
            <a:chOff x="386758" y="845820"/>
            <a:chExt cx="11362481" cy="55732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B208490-E44A-4C8C-B0A6-D23008E21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758" y="845820"/>
              <a:ext cx="11362481" cy="557323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133554-158D-4117-9BF3-B267E192438A}"/>
                </a:ext>
              </a:extLst>
            </p:cNvPr>
            <p:cNvSpPr txBox="1"/>
            <p:nvPr/>
          </p:nvSpPr>
          <p:spPr>
            <a:xfrm>
              <a:off x="5308802" y="1101410"/>
              <a:ext cx="116586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 8,095 m 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0B98CA-FE75-4322-9431-DB5741972BAC}"/>
                </a:ext>
              </a:extLst>
            </p:cNvPr>
            <p:cNvSpPr/>
            <p:nvPr/>
          </p:nvSpPr>
          <p:spPr>
            <a:xfrm>
              <a:off x="7711246" y="1153191"/>
              <a:ext cx="425167" cy="99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3C23E0-CC3E-4FC2-923C-135DE7FDBD41}"/>
                </a:ext>
              </a:extLst>
            </p:cNvPr>
            <p:cNvSpPr txBox="1"/>
            <p:nvPr/>
          </p:nvSpPr>
          <p:spPr>
            <a:xfrm>
              <a:off x="7640287" y="1109156"/>
              <a:ext cx="7277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&lt; 981.7 m 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CA567-37D5-419A-A3CD-777CD3779315}"/>
                </a:ext>
              </a:extLst>
            </p:cNvPr>
            <p:cNvSpPr/>
            <p:nvPr/>
          </p:nvSpPr>
          <p:spPr>
            <a:xfrm>
              <a:off x="8294503" y="1153191"/>
              <a:ext cx="425167" cy="99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370564-12CD-4E4F-8BE0-0388FFCA34AB}"/>
                </a:ext>
              </a:extLst>
            </p:cNvPr>
            <p:cNvSpPr txBox="1"/>
            <p:nvPr/>
          </p:nvSpPr>
          <p:spPr>
            <a:xfrm>
              <a:off x="8249984" y="1109229"/>
              <a:ext cx="7277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&lt; 1174 m &gt;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85A338-AA1C-42A2-A463-922C73E68F1B}"/>
                </a:ext>
              </a:extLst>
            </p:cNvPr>
            <p:cNvSpPr txBox="1"/>
            <p:nvPr/>
          </p:nvSpPr>
          <p:spPr>
            <a:xfrm>
              <a:off x="2771334" y="924490"/>
              <a:ext cx="590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4DBF1B-18FB-40DE-8A6B-EC361DBBDC7A}"/>
                </a:ext>
              </a:extLst>
            </p:cNvPr>
            <p:cNvSpPr txBox="1"/>
            <p:nvPr/>
          </p:nvSpPr>
          <p:spPr>
            <a:xfrm>
              <a:off x="8977694" y="878324"/>
              <a:ext cx="590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09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39F6D06-BC75-457F-AF88-86D0CDA3EBFD}"/>
              </a:ext>
            </a:extLst>
          </p:cNvPr>
          <p:cNvGrpSpPr/>
          <p:nvPr/>
        </p:nvGrpSpPr>
        <p:grpSpPr>
          <a:xfrm>
            <a:off x="3026979" y="378372"/>
            <a:ext cx="8891752" cy="5602014"/>
            <a:chOff x="3026979" y="378372"/>
            <a:chExt cx="8891752" cy="560201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71657-DA97-47CA-ABD9-533A96067D37}"/>
                </a:ext>
              </a:extLst>
            </p:cNvPr>
            <p:cNvGrpSpPr/>
            <p:nvPr/>
          </p:nvGrpSpPr>
          <p:grpSpPr>
            <a:xfrm>
              <a:off x="3157537" y="495299"/>
              <a:ext cx="8668745" cy="5367338"/>
              <a:chOff x="3157537" y="495299"/>
              <a:chExt cx="8668745" cy="53673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3873364-C442-48CA-8DB9-9F84D20CB57E}"/>
                  </a:ext>
                </a:extLst>
              </p:cNvPr>
              <p:cNvGrpSpPr/>
              <p:nvPr/>
            </p:nvGrpSpPr>
            <p:grpSpPr>
              <a:xfrm>
                <a:off x="3157537" y="995362"/>
                <a:ext cx="5876925" cy="4867275"/>
                <a:chOff x="3157537" y="995362"/>
                <a:chExt cx="5876925" cy="4867275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E7842740-433D-4D6C-8215-D36FBF78B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7537" y="995362"/>
                  <a:ext cx="5876925" cy="48672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4" name="Star: 5 Points 3">
                  <a:extLst>
                    <a:ext uri="{FF2B5EF4-FFF2-40B4-BE49-F238E27FC236}">
                      <a16:creationId xmlns:a16="http://schemas.microsoft.com/office/drawing/2014/main" id="{8C00632A-05DC-41B5-A884-E635FE62CE6D}"/>
                    </a:ext>
                  </a:extLst>
                </p:cNvPr>
                <p:cNvSpPr/>
                <p:nvPr/>
              </p:nvSpPr>
              <p:spPr>
                <a:xfrm>
                  <a:off x="5984681" y="2353587"/>
                  <a:ext cx="87464" cy="79513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87CA2F-310A-468E-B969-2156EEB5AA4B}"/>
                    </a:ext>
                  </a:extLst>
                </p:cNvPr>
                <p:cNvSpPr txBox="1"/>
                <p:nvPr/>
              </p:nvSpPr>
              <p:spPr>
                <a:xfrm>
                  <a:off x="5984681" y="2063768"/>
                  <a:ext cx="170953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Proposed Area </a:t>
                  </a:r>
                </a:p>
              </p:txBody>
            </p:sp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5014ACF-4DA4-4B3F-8805-F0F861751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2894" y="495299"/>
                <a:ext cx="4243388" cy="29337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B41F47-4632-4324-A383-8AEE748885C1}"/>
                </a:ext>
              </a:extLst>
            </p:cNvPr>
            <p:cNvSpPr/>
            <p:nvPr/>
          </p:nvSpPr>
          <p:spPr>
            <a:xfrm>
              <a:off x="3026979" y="378372"/>
              <a:ext cx="8891752" cy="5602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6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562C5D-F9E3-49F1-AF8A-B694E49C7005}"/>
              </a:ext>
            </a:extLst>
          </p:cNvPr>
          <p:cNvGrpSpPr/>
          <p:nvPr/>
        </p:nvGrpSpPr>
        <p:grpSpPr>
          <a:xfrm>
            <a:off x="1557337" y="1017768"/>
            <a:ext cx="6831289" cy="4725807"/>
            <a:chOff x="1557337" y="1017768"/>
            <a:chExt cx="6831289" cy="47258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7153CC-1E6A-4045-A0DF-6DC233A2C241}"/>
                </a:ext>
              </a:extLst>
            </p:cNvPr>
            <p:cNvGrpSpPr/>
            <p:nvPr/>
          </p:nvGrpSpPr>
          <p:grpSpPr>
            <a:xfrm>
              <a:off x="1557337" y="1017768"/>
              <a:ext cx="6831289" cy="4725807"/>
              <a:chOff x="1557337" y="1017768"/>
              <a:chExt cx="6831289" cy="472580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FF74EE5-BBD5-4270-864C-5D78D87A9C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 r="27547"/>
              <a:stretch/>
            </p:blipFill>
            <p:spPr>
              <a:xfrm>
                <a:off x="1557337" y="1114425"/>
                <a:ext cx="6576847" cy="462915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069BEC-FB95-432E-A3AE-E63C770C9D75}"/>
                  </a:ext>
                </a:extLst>
              </p:cNvPr>
              <p:cNvSpPr/>
              <p:nvPr/>
            </p:nvSpPr>
            <p:spPr>
              <a:xfrm>
                <a:off x="7084612" y="1017768"/>
                <a:ext cx="1224501" cy="11211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0467D9-A804-4774-A4BE-3B96B188DA40}"/>
                  </a:ext>
                </a:extLst>
              </p:cNvPr>
              <p:cNvSpPr/>
              <p:nvPr/>
            </p:nvSpPr>
            <p:spPr>
              <a:xfrm>
                <a:off x="7688911" y="1932167"/>
                <a:ext cx="699715" cy="14968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FCF9C-DACA-42B8-A6D9-D54AA286523F}"/>
                </a:ext>
              </a:extLst>
            </p:cNvPr>
            <p:cNvSpPr/>
            <p:nvPr/>
          </p:nvSpPr>
          <p:spPr>
            <a:xfrm>
              <a:off x="4010874" y="1932167"/>
              <a:ext cx="3678037" cy="1415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A60FDB-2EB4-4B00-B314-A62EB1B24193}"/>
                </a:ext>
              </a:extLst>
            </p:cNvPr>
            <p:cNvSpPr/>
            <p:nvPr/>
          </p:nvSpPr>
          <p:spPr>
            <a:xfrm>
              <a:off x="5057030" y="3904090"/>
              <a:ext cx="2631881" cy="166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99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Namie</dc:creator>
  <cp:lastModifiedBy>Shane Namie</cp:lastModifiedBy>
  <cp:revision>23</cp:revision>
  <dcterms:created xsi:type="dcterms:W3CDTF">2021-02-28T03:28:22Z</dcterms:created>
  <dcterms:modified xsi:type="dcterms:W3CDTF">2021-03-01T05:13:50Z</dcterms:modified>
</cp:coreProperties>
</file>