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7852-F8A0-4F07-9FCF-A600EAE7B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DBA5E-9040-4F3C-B957-4B36C728A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C493-2287-44C9-BBD0-58517A37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A277-0295-4FE6-A538-F4947BB14A7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0D87C-0284-4A9A-BC64-5576CFDA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9E8C-F7A3-43A4-82BF-09E9F00A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81C3-DA2F-4533-8DA4-7F382DD2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C45C-2B14-4FB8-89A8-48D2AE3E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ACA91-B60F-4C5B-A87E-0A64EAE4E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837AB-FA83-459F-94A6-78499E7B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A277-0295-4FE6-A538-F4947BB14A7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929AB-2721-46C3-A5FE-C8CAA920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496BE-3376-4D8B-B7E8-23140918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81C3-DA2F-4533-8DA4-7F382DD2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2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B0C7E-9602-4803-A4DC-58040CAA7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EA541-07DA-41B9-BDB1-B186E7600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40832-F1D2-4696-B0EB-99DD7ED3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A277-0295-4FE6-A538-F4947BB14A7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A5F3E-B3F5-47EA-9798-E54B4A83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50F10-0573-4CF2-8A73-9D23C6AE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81C3-DA2F-4533-8DA4-7F382DD2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4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07A3-2495-4CAC-9016-FCBF77AB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FFB5-3B84-492C-B159-2AFC72C47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29270-5130-490D-AE61-399A4D86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A277-0295-4FE6-A538-F4947BB14A7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1E613-C6A2-4F85-97DB-2ECDD2BF6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C7777-AE3E-495D-A8DE-6F1F87A3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81C3-DA2F-4533-8DA4-7F382DD2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9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05CE-C51B-468E-A2CA-20C86F4C1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0B5FA-2EDB-4E8A-BEA1-55962435E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416C6-4726-437C-80C8-B642B5B8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A277-0295-4FE6-A538-F4947BB14A7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E587D-DD80-4F63-BB91-CEF7A834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4EB24-27D9-4836-8FC6-CC392215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81C3-DA2F-4533-8DA4-7F382DD2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4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9134-7900-4BBA-A2BE-3664F851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BF177-DFB6-45B1-9811-55EBBCA1E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C645A-68A7-41E9-B54D-318CDDAB6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ABAA-D063-45F8-B2D7-ECD0026B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A277-0295-4FE6-A538-F4947BB14A7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9D6E0-325E-4193-958A-E32FCB0B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382EE-DC4E-466A-8E8B-DE156578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81C3-DA2F-4533-8DA4-7F382DD2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2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FF97-BB34-4E41-BA29-A1A1D0AED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29E04-7FB3-4DA7-B108-450D104FA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63256-7E7E-4166-81E8-68615ED41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661F74-E786-4EE1-8511-090F833ED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86F040-59F4-4249-97E3-80A920C18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142E4-472B-4C68-81FF-3455C2DE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A277-0295-4FE6-A538-F4947BB14A7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C2BFEC-9135-4D8D-B3AC-FEBEDE23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75B95-A7EE-4DE0-B06D-298544EE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81C3-DA2F-4533-8DA4-7F382DD2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0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38B9-830B-4712-AC86-042A9F74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E4B57-AB6D-452B-93FD-61430FF9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A277-0295-4FE6-A538-F4947BB14A7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DDE5A-C789-488F-B142-920975DB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C269D-AF56-460D-8342-F7E43CD8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81C3-DA2F-4533-8DA4-7F382DD2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1C7D4-4379-494B-94F9-825C4369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A277-0295-4FE6-A538-F4947BB14A7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D89CF-BF7D-4B36-A571-47198AAE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A896A-501E-480E-B46D-6D0AD426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81C3-DA2F-4533-8DA4-7F382DD2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2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E868-F3CB-41E3-87F7-C379B088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F2282-A733-44BA-A9E5-A66B565A1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C6500-B467-40C4-88E6-59BD77E3D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E2DEB-EC7B-403A-BF50-4683A009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A277-0295-4FE6-A538-F4947BB14A7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88805-B35F-479A-8A60-C6D80C90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C9F09-FA83-47A1-B920-E609CA9B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81C3-DA2F-4533-8DA4-7F382DD2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5AF7-BA79-47B4-95DD-A5140360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C763A-9730-4315-844D-91ED53209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1C798-80F1-4B94-A83E-E32E56B56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9C432-F4C3-4B1A-BAB2-F5C928F8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A277-0295-4FE6-A538-F4947BB14A7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5A5B1-DEEB-4839-AE1F-EF298BC6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8BD06-0538-4C2B-8786-8FD20C31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81C3-DA2F-4533-8DA4-7F382DD2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4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DBA29-0224-4F4D-9D1C-60E071EA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8ABD6-068D-411D-9F80-3DF807534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CBD28-5534-4BEE-843E-66E6972B1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9A277-0295-4FE6-A538-F4947BB14A7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51ED3-CD98-4124-8F0A-F4B65E5BF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6C234-1773-4B9D-8398-6AC88DA19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1C3-DA2F-4533-8DA4-7F382DD2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4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0266A3-F1AF-4C1C-BE71-5C0983F37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724" y="343948"/>
            <a:ext cx="3897507" cy="601071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D4B964-12C1-49C2-8BFC-F0473C47B339}"/>
              </a:ext>
            </a:extLst>
          </p:cNvPr>
          <p:cNvCxnSpPr/>
          <p:nvPr/>
        </p:nvCxnSpPr>
        <p:spPr>
          <a:xfrm>
            <a:off x="3271706" y="1073791"/>
            <a:ext cx="55199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9078AC-12F8-41D0-9776-83013F657691}"/>
              </a:ext>
            </a:extLst>
          </p:cNvPr>
          <p:cNvSpPr txBox="1"/>
          <p:nvPr/>
        </p:nvSpPr>
        <p:spPr>
          <a:xfrm>
            <a:off x="8850386" y="889125"/>
            <a:ext cx="15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</a:t>
            </a:r>
            <a:r>
              <a:rPr lang="en-US" dirty="0" err="1"/>
              <a:t>Inyan</a:t>
            </a:r>
            <a:r>
              <a:rPr lang="en-US" dirty="0"/>
              <a:t> Kara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8D5EB-CDAF-46CF-9AFE-0B505EEF6AE5}"/>
              </a:ext>
            </a:extLst>
          </p:cNvPr>
          <p:cNvCxnSpPr/>
          <p:nvPr/>
        </p:nvCxnSpPr>
        <p:spPr>
          <a:xfrm>
            <a:off x="3189214" y="4128781"/>
            <a:ext cx="55199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30A0279-49C8-4016-B8F4-ED3AB556450C}"/>
              </a:ext>
            </a:extLst>
          </p:cNvPr>
          <p:cNvSpPr txBox="1"/>
          <p:nvPr/>
        </p:nvSpPr>
        <p:spPr>
          <a:xfrm>
            <a:off x="2416979" y="3944115"/>
            <a:ext cx="187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5625 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00789-3188-496D-9223-E0C7B3711C01}"/>
              </a:ext>
            </a:extLst>
          </p:cNvPr>
          <p:cNvSpPr txBox="1"/>
          <p:nvPr/>
        </p:nvSpPr>
        <p:spPr>
          <a:xfrm>
            <a:off x="2416979" y="889125"/>
            <a:ext cx="94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5269 ft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44C4C8D7-216F-4F6E-8D03-E267E9415D6F}"/>
              </a:ext>
            </a:extLst>
          </p:cNvPr>
          <p:cNvSpPr/>
          <p:nvPr/>
        </p:nvSpPr>
        <p:spPr>
          <a:xfrm>
            <a:off x="1893040" y="1073791"/>
            <a:ext cx="170652" cy="30549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04D9A3-7E27-43E2-96E5-0473E507A436}"/>
              </a:ext>
            </a:extLst>
          </p:cNvPr>
          <p:cNvSpPr txBox="1"/>
          <p:nvPr/>
        </p:nvSpPr>
        <p:spPr>
          <a:xfrm>
            <a:off x="1333850" y="2416620"/>
            <a:ext cx="94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783DBB-DFF7-4CF6-812D-8AE470B9989B}"/>
              </a:ext>
            </a:extLst>
          </p:cNvPr>
          <p:cNvSpPr txBox="1"/>
          <p:nvPr/>
        </p:nvSpPr>
        <p:spPr>
          <a:xfrm>
            <a:off x="8917497" y="3944115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</a:t>
            </a:r>
            <a:r>
              <a:rPr lang="en-US" dirty="0" err="1"/>
              <a:t>Inyan</a:t>
            </a:r>
            <a:r>
              <a:rPr lang="en-US" dirty="0"/>
              <a:t> Kara</a:t>
            </a:r>
          </a:p>
        </p:txBody>
      </p:sp>
    </p:spTree>
    <p:extLst>
      <p:ext uri="{BB962C8B-B14F-4D97-AF65-F5344CB8AC3E}">
        <p14:creationId xmlns:p14="http://schemas.microsoft.com/office/powerpoint/2010/main" val="197093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Namie, Shane</dc:creator>
  <cp:lastModifiedBy>Namie, Shane</cp:lastModifiedBy>
  <cp:revision>2</cp:revision>
  <dcterms:created xsi:type="dcterms:W3CDTF">2021-03-01T19:10:30Z</dcterms:created>
  <dcterms:modified xsi:type="dcterms:W3CDTF">2021-03-01T19:18:11Z</dcterms:modified>
</cp:coreProperties>
</file>