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>
        <p:scale>
          <a:sx n="84" d="100"/>
          <a:sy n="84" d="100"/>
        </p:scale>
        <p:origin x="162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A7C2-6FB5-4000-BA22-8AAFD185D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F40D3-4F38-49EC-915F-C72E6DCB5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63FFC-91CF-46F7-9F6F-409BED0B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38C7-9EA0-4011-94F8-AE160349DE0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CF37-9F8C-415E-B52A-9F74D9F5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A6E9-FC9A-44DA-954A-A644B89C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9D3-B7DF-41B3-A2C2-D532DFBE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1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7A82-D072-495D-B0EF-1D97C7B9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81F07-C228-4488-AD0B-49F7B3186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D38AC-B0EB-4AD7-A91B-D77FBA9B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38C7-9EA0-4011-94F8-AE160349DE0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07C3-388E-443B-930E-21A3BBCF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4E80-F28D-48CB-92C9-B6628B92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9D3-B7DF-41B3-A2C2-D532DFBE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5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207D1-3630-400D-8175-5A9948860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6E6CB-7C8F-4D9F-B98E-9CC1EF912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4CFFD-5710-44C1-BE74-EA291AF2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38C7-9EA0-4011-94F8-AE160349DE0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6F234-3070-41C1-893B-942D4F1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3D98-BB01-4BD7-9828-2FFDD7F9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9D3-B7DF-41B3-A2C2-D532DFBE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0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D957-8CD1-4A63-A623-93C4BC24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FDBF-A334-4437-BFA6-8F3F5377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59A6-8A84-4FC0-8686-EB27155B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38C7-9EA0-4011-94F8-AE160349DE0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8420-0FA8-4425-AFC8-AE120EFD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07DE-3FC9-40EA-932A-EDF61D2B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9D3-B7DF-41B3-A2C2-D532DFBE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4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502F-251E-4390-B6FB-8CAD7489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82D22-FB16-4004-BE38-9ECF22D64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E2F1A-444E-4346-8AB5-84D6FCD4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38C7-9EA0-4011-94F8-AE160349DE0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9A0E-56B3-41E4-85EA-453A5E7A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CEBA-15EC-45FD-9B56-0FA8495D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9D3-B7DF-41B3-A2C2-D532DFBE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9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53AE-4C9C-46FE-944B-FBCBBF49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EFFE-D810-463C-B887-4B52126E7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4B6DD-12CE-455A-A473-9FA08592D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AEF34-E15E-44BA-B887-AE56615E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38C7-9EA0-4011-94F8-AE160349DE0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511C2-FFC2-445E-96FA-88006A98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3D68C-AB8A-48F1-A329-A49874BF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9D3-B7DF-41B3-A2C2-D532DFBE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7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07D3-1768-45FC-8169-B18EC9A1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2D784-882B-479D-9A6D-717205E7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0992A-08BD-4D08-99D1-10EE962F9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49FA4-1E9F-49E5-9077-205E32285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D1791-B920-4BD1-8123-9C6858658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CC631-AFE2-4C22-B506-B6E9805F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38C7-9EA0-4011-94F8-AE160349DE0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579CB-B5F9-40A9-A097-1AED36FF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86F58-9C0A-4F74-B396-67BAEBC7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9D3-B7DF-41B3-A2C2-D532DFBE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40A3-A743-409C-A15C-5E1EA91C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EF417-9324-4A07-99A1-07AAD038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38C7-9EA0-4011-94F8-AE160349DE0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C0626-305E-4016-B8D7-A32F2CD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F16F6-DD85-41E4-AD46-16FF80DF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9D3-B7DF-41B3-A2C2-D532DFBE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351DE-3253-4809-B6B4-B05DBF22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38C7-9EA0-4011-94F8-AE160349DE0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720C0-7E78-4FE4-86F0-85537C65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46353-8EF9-45C1-AFC1-49329215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9D3-B7DF-41B3-A2C2-D532DFBE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8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38A2-AD71-4CB9-8E3D-8382EB1A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0DCD8-DF08-4114-9E87-D39F07D4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826D7-8187-4D81-B1FA-0A15525E2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99E60-C219-4772-9507-69AD0681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38C7-9EA0-4011-94F8-AE160349DE0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42121-7143-4568-974E-F03CCBAD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F44E4-0DFB-4A6D-AB3D-810374C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9D3-B7DF-41B3-A2C2-D532DFBE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83F6-2436-4496-8B00-85E07B59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342A5-B708-4792-A03C-629C7DEED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F48CB-F382-4336-B844-10D93468B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211C-416B-4180-B43E-DBE7A5CB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38C7-9EA0-4011-94F8-AE160349DE0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BA705-E518-4D28-AB86-CF39443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CEEA5-36BD-49E8-B4C1-563BAE63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9D3-B7DF-41B3-A2C2-D532DFBE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00818-7A16-4003-B8FF-0A8E5A93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67EDE-3A02-41A3-83E4-57F4D8C50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7738-7FB6-4CED-BE09-0913E17C6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338C7-9EA0-4011-94F8-AE160349DE0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01831-C0EA-43DD-A10F-23BA96DD3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60480-4B0D-4029-9E72-49AC94D5D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4C9D3-B7DF-41B3-A2C2-D532DFBE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2DDD112-CE6F-4ED1-B663-5D10AFFCE869}"/>
              </a:ext>
            </a:extLst>
          </p:cNvPr>
          <p:cNvGrpSpPr/>
          <p:nvPr/>
        </p:nvGrpSpPr>
        <p:grpSpPr>
          <a:xfrm>
            <a:off x="429370" y="626407"/>
            <a:ext cx="11131826" cy="5466252"/>
            <a:chOff x="429370" y="626407"/>
            <a:chExt cx="11131826" cy="54662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77D011-C88E-4CCA-9313-DE90EF370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370" y="626407"/>
              <a:ext cx="11131826" cy="546625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FD3ED8-8E88-4ED3-B500-56CDF8D5EBC1}"/>
                </a:ext>
              </a:extLst>
            </p:cNvPr>
            <p:cNvSpPr/>
            <p:nvPr/>
          </p:nvSpPr>
          <p:spPr>
            <a:xfrm>
              <a:off x="6289481" y="946206"/>
              <a:ext cx="469127" cy="154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CCBFD6-06F6-4EF4-AD11-A19BC49BC480}"/>
                </a:ext>
              </a:extLst>
            </p:cNvPr>
            <p:cNvCxnSpPr>
              <a:cxnSpLocks/>
            </p:cNvCxnSpPr>
            <p:nvPr/>
          </p:nvCxnSpPr>
          <p:spPr>
            <a:xfrm>
              <a:off x="5168348" y="1109071"/>
              <a:ext cx="0" cy="101392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712D0E-9034-467D-8172-2627383A6AED}"/>
                </a:ext>
              </a:extLst>
            </p:cNvPr>
            <p:cNvSpPr txBox="1"/>
            <p:nvPr/>
          </p:nvSpPr>
          <p:spPr>
            <a:xfrm rot="16200000">
              <a:off x="4246706" y="1438805"/>
              <a:ext cx="16909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Town of Mandaree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9BC552-111E-4E5B-8902-EDB66275DB6E}"/>
                </a:ext>
              </a:extLst>
            </p:cNvPr>
            <p:cNvSpPr txBox="1"/>
            <p:nvPr/>
          </p:nvSpPr>
          <p:spPr>
            <a:xfrm>
              <a:off x="5321134" y="862850"/>
              <a:ext cx="1081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&lt;1,480 m&gt; 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37FA27-FC28-4524-8780-64E3BEF56D1B}"/>
                </a:ext>
              </a:extLst>
            </p:cNvPr>
            <p:cNvGrpSpPr/>
            <p:nvPr/>
          </p:nvGrpSpPr>
          <p:grpSpPr>
            <a:xfrm>
              <a:off x="5092838" y="988056"/>
              <a:ext cx="155051" cy="103366"/>
              <a:chOff x="7740594" y="174930"/>
              <a:chExt cx="151074" cy="9541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CD2163-7964-4501-A50B-179702FA1C15}"/>
                  </a:ext>
                </a:extLst>
              </p:cNvPr>
              <p:cNvSpPr/>
              <p:nvPr/>
            </p:nvSpPr>
            <p:spPr>
              <a:xfrm>
                <a:off x="7776373" y="222637"/>
                <a:ext cx="79516" cy="477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9E07AFAF-EE54-4371-BF05-1FB2903A3460}"/>
                  </a:ext>
                </a:extLst>
              </p:cNvPr>
              <p:cNvSpPr/>
              <p:nvPr/>
            </p:nvSpPr>
            <p:spPr>
              <a:xfrm>
                <a:off x="7740594" y="174930"/>
                <a:ext cx="151074" cy="4770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368A43-641A-48E5-8D48-C7F21B433370}"/>
                </a:ext>
              </a:extLst>
            </p:cNvPr>
            <p:cNvSpPr txBox="1"/>
            <p:nvPr/>
          </p:nvSpPr>
          <p:spPr>
            <a:xfrm>
              <a:off x="6173362" y="852846"/>
              <a:ext cx="1081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&lt;1,230 m&gt;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0CA90A-D2C9-4E24-964C-9DE21192800B}"/>
                </a:ext>
              </a:extLst>
            </p:cNvPr>
            <p:cNvSpPr/>
            <p:nvPr/>
          </p:nvSpPr>
          <p:spPr>
            <a:xfrm>
              <a:off x="6264676" y="938256"/>
              <a:ext cx="541538" cy="101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E83856-7369-4C24-8669-80959D209BE8}"/>
                </a:ext>
              </a:extLst>
            </p:cNvPr>
            <p:cNvSpPr/>
            <p:nvPr/>
          </p:nvSpPr>
          <p:spPr>
            <a:xfrm>
              <a:off x="6922333" y="941215"/>
              <a:ext cx="541538" cy="101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5BA880-2D19-4F1B-8D47-B83EFE2024E8}"/>
                </a:ext>
              </a:extLst>
            </p:cNvPr>
            <p:cNvSpPr/>
            <p:nvPr/>
          </p:nvSpPr>
          <p:spPr>
            <a:xfrm>
              <a:off x="7503792" y="946206"/>
              <a:ext cx="541538" cy="101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C11853-CB4A-45BE-9BA1-2AD83EE4F40C}"/>
                </a:ext>
              </a:extLst>
            </p:cNvPr>
            <p:cNvSpPr/>
            <p:nvPr/>
          </p:nvSpPr>
          <p:spPr>
            <a:xfrm>
              <a:off x="8085251" y="956583"/>
              <a:ext cx="541538" cy="101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08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14E2C99-57F3-41C1-A955-8FA9CF93916D}"/>
              </a:ext>
            </a:extLst>
          </p:cNvPr>
          <p:cNvGrpSpPr/>
          <p:nvPr/>
        </p:nvGrpSpPr>
        <p:grpSpPr>
          <a:xfrm>
            <a:off x="2606040" y="591671"/>
            <a:ext cx="6192178" cy="5294299"/>
            <a:chOff x="2606040" y="591671"/>
            <a:chExt cx="6192178" cy="5294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E4C973-0C0E-4411-A1E2-F41E795A06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 l="26029" t="2202" r="27836" b="8609"/>
            <a:stretch/>
          </p:blipFill>
          <p:spPr>
            <a:xfrm>
              <a:off x="3173506" y="591671"/>
              <a:ext cx="5624712" cy="52942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2BA351-6CC7-484A-8C0F-D5C4D9137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433"/>
            <a:stretch/>
          </p:blipFill>
          <p:spPr>
            <a:xfrm>
              <a:off x="2718256" y="794969"/>
              <a:ext cx="365637" cy="475290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A59344-76D2-42E2-99BA-B44327CD64BE}"/>
                </a:ext>
              </a:extLst>
            </p:cNvPr>
            <p:cNvSpPr txBox="1"/>
            <p:nvPr/>
          </p:nvSpPr>
          <p:spPr>
            <a:xfrm>
              <a:off x="2606040" y="591671"/>
              <a:ext cx="1348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Depth 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9C79F0-ECB5-4937-83E1-8D9DA8ECCF60}"/>
                </a:ext>
              </a:extLst>
            </p:cNvPr>
            <p:cNvSpPr/>
            <p:nvPr/>
          </p:nvSpPr>
          <p:spPr>
            <a:xfrm>
              <a:off x="5612130" y="722476"/>
              <a:ext cx="697230" cy="130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03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03B081-F362-4ABE-9B49-3E02C0B8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847975"/>
            <a:ext cx="5562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Namie</dc:creator>
  <cp:lastModifiedBy>Shane Namie</cp:lastModifiedBy>
  <cp:revision>5</cp:revision>
  <dcterms:created xsi:type="dcterms:W3CDTF">2021-03-01T04:14:29Z</dcterms:created>
  <dcterms:modified xsi:type="dcterms:W3CDTF">2021-03-01T05:33:35Z</dcterms:modified>
</cp:coreProperties>
</file>