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4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AE5D-0C3C-BF5F-A8DD-059F1AC1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7F5C-F9A6-1A83-1096-737C6A88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502C-0165-D1C5-E30C-BE55FDEB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24C1-E96E-13DA-66C3-7EE8CEDA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406D-C4CE-EFC9-8952-116A198D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66EB-7B15-3EEF-D2C9-0695823B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70B24-8F70-0E0A-9E86-33CD040C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32F8C-D164-38CF-F9F8-4FAE9F56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DD0B-2D30-1884-44DD-800F6867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53EE-90E9-575F-8865-B94AFF26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08400-34AA-A72F-F414-2ABCEE039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EF60E-767C-9C21-86A5-E6E63B0B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57C7-C8AD-783C-BC71-315722CD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0619-46A2-550F-4C31-B6F7A80E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A4EE-4C31-D8EC-80F9-9E091527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DEF5-A3FC-C115-3F99-8051FFCB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6126-0B95-70EA-8DBE-FC7978A7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4267-4182-19EC-A4A3-455696D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9DAAD-1D27-0C44-B1A6-3E3B0A51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9F59-4287-E233-A1DB-00C5A70C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1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0349-1A85-1173-FFFF-26A2D890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37D0-AD6B-8DE0-4625-EC553660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657D-71B6-60C5-0847-DAC9C948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EACE-1CCF-FA0E-C9EA-CC743253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6DB5-0184-8768-41FF-E2E7CEE1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36D1-DB49-B84B-9A33-128DF6E2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CF54-83E0-24EF-4599-45E6C3209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E257F-A88D-AB30-FD7C-A080ECF2E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FC3C-5DE5-D230-03B1-58D7164A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50D4-C160-1721-C2E4-7C7AD759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B1DC-23A0-9FAB-962F-8CE5EBF4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9214-8D4C-8BB8-2230-0CA9D698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0EF4-F2AA-6D6A-090F-83EB5D6C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C626F-2B2F-EB92-1ED1-98C412615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9FE4C-C45E-832A-44AB-73A9A82F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F6521-BC04-CF30-BECD-1A0459995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AF0B6-B0D5-F818-C597-3D1489EB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6C95E-F1D2-8D9D-33E8-5614C927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95F81-4623-8E41-9C5B-0CEB54F6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AB5B-238B-8EA8-61EC-F310F016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AC376-0FDB-BB1B-C975-313D00F7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30827-694A-B491-6B00-AD074A46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01BD9-79EB-076B-2AD1-EBFFA643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E1D34-BEEB-206A-6527-AE06B7BE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6D82A-1DA5-EF2D-3133-34995BF0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9AD6-EC32-FB6E-AE5C-67FA32F0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F06-4C0D-E2C8-5647-FA27C687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5C2F-C139-E935-E18B-6D35E96AB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57517-56B6-8797-D42C-9D69EC78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88296-353C-D86A-965F-7294444F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BBE7-6F4B-B1F2-FC8C-867E7218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0B3B9-FEC8-1D06-85D4-990B2B85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0B78-E74F-9A52-FBB7-A5CFD970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9589F-3200-17C5-EAD6-306E82BAC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AD5ED-1009-CB4C-342B-7EB55B913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D0F02-15A2-6BA0-FE89-53F7B3C0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CF13-3D93-FF4C-E2DF-19135D94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1248-5210-BA4E-B32F-3216F805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5F3B7-F11D-2B91-4C85-36F46422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75EE-A2D7-5D97-9A72-240BBA05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3E8C-4A47-7ED5-7966-7C995126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40AD-693F-4E4C-A6EF-EAE89F3B2AB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9E41-2C79-D0F6-80D5-479261ED1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A00D-0E5D-33D1-DD0A-F7FFE6FFF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EA46-C397-456B-9082-4E7C2801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66A6F9-F695-EB04-E573-0D63096A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2" y="453190"/>
            <a:ext cx="11360275" cy="606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98D5A-0D25-9928-E75D-F433A58EA930}"/>
              </a:ext>
            </a:extLst>
          </p:cNvPr>
          <p:cNvSpPr txBox="1"/>
          <p:nvPr/>
        </p:nvSpPr>
        <p:spPr>
          <a:xfrm>
            <a:off x="2021351" y="850618"/>
            <a:ext cx="154837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Dropped pass and failed 4</a:t>
            </a:r>
            <a:r>
              <a:rPr lang="en-US" sz="11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down conversion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22EB1-5013-013C-6385-2A534310FF2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95540" y="1450782"/>
            <a:ext cx="1" cy="246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F31C52-AF14-DBF2-90F3-EC190400937D}"/>
              </a:ext>
            </a:extLst>
          </p:cNvPr>
          <p:cNvGrpSpPr/>
          <p:nvPr/>
        </p:nvGrpSpPr>
        <p:grpSpPr>
          <a:xfrm>
            <a:off x="2661104" y="2293593"/>
            <a:ext cx="2060893" cy="636301"/>
            <a:chOff x="2766937" y="2611744"/>
            <a:chExt cx="2060893" cy="636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3B80C-A0F5-B3B6-166E-217DDF056033}"/>
                </a:ext>
              </a:extLst>
            </p:cNvPr>
            <p:cNvSpPr txBox="1"/>
            <p:nvPr/>
          </p:nvSpPr>
          <p:spPr>
            <a:xfrm>
              <a:off x="2766937" y="2611744"/>
              <a:ext cx="2060893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Tech scores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63BD13-7917-C385-B4A2-E1162A8063F6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3797384" y="2873354"/>
              <a:ext cx="0" cy="3746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B4FC95-0186-AD7A-2DAD-DFB1D4DC950C}"/>
              </a:ext>
            </a:extLst>
          </p:cNvPr>
          <p:cNvGrpSpPr/>
          <p:nvPr/>
        </p:nvGrpSpPr>
        <p:grpSpPr>
          <a:xfrm>
            <a:off x="3787886" y="1220222"/>
            <a:ext cx="2060893" cy="1167380"/>
            <a:chOff x="2177988" y="1612209"/>
            <a:chExt cx="2060893" cy="58671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1555CA-F075-6719-5C71-FC90544A3E84}"/>
                </a:ext>
              </a:extLst>
            </p:cNvPr>
            <p:cNvSpPr txBox="1"/>
            <p:nvPr/>
          </p:nvSpPr>
          <p:spPr>
            <a:xfrm>
              <a:off x="2177988" y="1612209"/>
              <a:ext cx="2060893" cy="131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Tech scores again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3A90CB9-0D69-EE4C-AE2C-8A39F24C2251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3208435" y="1743692"/>
              <a:ext cx="0" cy="4552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56D96C1-3642-CD7C-8492-0CE940DEF75B}"/>
              </a:ext>
            </a:extLst>
          </p:cNvPr>
          <p:cNvSpPr txBox="1"/>
          <p:nvPr/>
        </p:nvSpPr>
        <p:spPr>
          <a:xfrm>
            <a:off x="9375882" y="719813"/>
            <a:ext cx="2060893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 wins on missed extra point</a:t>
            </a: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1AF01D9C-635B-1F43-1354-4059AF7DEEEB}"/>
              </a:ext>
            </a:extLst>
          </p:cNvPr>
          <p:cNvCxnSpPr>
            <a:cxnSpLocks/>
            <a:endCxn id="1029" idx="2"/>
          </p:cNvCxnSpPr>
          <p:nvPr/>
        </p:nvCxnSpPr>
        <p:spPr>
          <a:xfrm flipV="1">
            <a:off x="10406329" y="981423"/>
            <a:ext cx="0" cy="374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D813605-5D1D-7AAA-9DF2-F612DF673769}"/>
              </a:ext>
            </a:extLst>
          </p:cNvPr>
          <p:cNvSpPr txBox="1"/>
          <p:nvPr/>
        </p:nvSpPr>
        <p:spPr>
          <a:xfrm>
            <a:off x="6658432" y="1491113"/>
            <a:ext cx="206089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 frustration over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playcalling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WR abilities</a:t>
            </a:r>
          </a:p>
        </p:txBody>
      </p:sp>
      <p:sp>
        <p:nvSpPr>
          <p:cNvPr id="1033" name="Right Brace 1032">
            <a:extLst>
              <a:ext uri="{FF2B5EF4-FFF2-40B4-BE49-F238E27FC236}">
                <a16:creationId xmlns:a16="http://schemas.microsoft.com/office/drawing/2014/main" id="{F3478BE2-573D-7533-4292-942D8810223A}"/>
              </a:ext>
            </a:extLst>
          </p:cNvPr>
          <p:cNvSpPr/>
          <p:nvPr/>
        </p:nvSpPr>
        <p:spPr>
          <a:xfrm rot="16200000">
            <a:off x="7399866" y="-18340"/>
            <a:ext cx="563032" cy="45424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6E39E-0CB7-AB9F-D43D-D2F52F5E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4" y="395076"/>
            <a:ext cx="11356848" cy="6071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98D5A-0D25-9928-E75D-F433A58EA930}"/>
              </a:ext>
            </a:extLst>
          </p:cNvPr>
          <p:cNvSpPr txBox="1"/>
          <p:nvPr/>
        </p:nvSpPr>
        <p:spPr>
          <a:xfrm>
            <a:off x="2956917" y="1676117"/>
            <a:ext cx="154837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 touchdown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22EB1-5013-013C-6385-2A534310FF2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731106" y="1937727"/>
            <a:ext cx="1" cy="585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AB8F6E-CD4D-0AFA-326F-089F9FAE2A6E}"/>
              </a:ext>
            </a:extLst>
          </p:cNvPr>
          <p:cNvSpPr txBox="1"/>
          <p:nvPr/>
        </p:nvSpPr>
        <p:spPr>
          <a:xfrm>
            <a:off x="6593139" y="1566906"/>
            <a:ext cx="154837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Pain and misery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4E1654D-4166-D604-4F41-0435DB07F1EF}"/>
              </a:ext>
            </a:extLst>
          </p:cNvPr>
          <p:cNvSpPr/>
          <p:nvPr/>
        </p:nvSpPr>
        <p:spPr>
          <a:xfrm rot="16200000">
            <a:off x="7090834" y="-1152844"/>
            <a:ext cx="563031" cy="665056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Cole</dc:creator>
  <cp:lastModifiedBy>Nicholas Cole</cp:lastModifiedBy>
  <cp:revision>5</cp:revision>
  <dcterms:created xsi:type="dcterms:W3CDTF">2023-12-01T00:29:39Z</dcterms:created>
  <dcterms:modified xsi:type="dcterms:W3CDTF">2023-12-01T00:58:09Z</dcterms:modified>
</cp:coreProperties>
</file>