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97"/>
  </p:notesMasterIdLst>
  <p:sldIdLst>
    <p:sldId id="256" r:id="rId3"/>
    <p:sldId id="270" r:id="rId4"/>
    <p:sldId id="281" r:id="rId5"/>
    <p:sldId id="284" r:id="rId6"/>
    <p:sldId id="271" r:id="rId7"/>
    <p:sldId id="260" r:id="rId8"/>
    <p:sldId id="272" r:id="rId9"/>
    <p:sldId id="262" r:id="rId10"/>
    <p:sldId id="291" r:id="rId11"/>
    <p:sldId id="294" r:id="rId12"/>
    <p:sldId id="276" r:id="rId13"/>
    <p:sldId id="263" r:id="rId14"/>
    <p:sldId id="273" r:id="rId15"/>
    <p:sldId id="264" r:id="rId16"/>
    <p:sldId id="277" r:id="rId17"/>
    <p:sldId id="266" r:id="rId18"/>
    <p:sldId id="274" r:id="rId19"/>
    <p:sldId id="303" r:id="rId20"/>
    <p:sldId id="278" r:id="rId21"/>
    <p:sldId id="268" r:id="rId22"/>
    <p:sldId id="275" r:id="rId23"/>
    <p:sldId id="269" r:id="rId24"/>
    <p:sldId id="279"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Lst>
  <p:sldSz cx="9144000" cy="6858000" type="screen4x3"/>
  <p:notesSz cx="6858000" cy="9144000"/>
  <p:defaultTextStyle>
    <a:defPPr>
      <a:defRPr lang="ja-JP"/>
    </a:defPPr>
    <a:lvl1pPr algn="ctr" rtl="0" fontAlgn="base">
      <a:spcBef>
        <a:spcPct val="5000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5000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5000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5000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50000"/>
      </a:spcBef>
      <a:spcAft>
        <a:spcPct val="0"/>
      </a:spcAft>
      <a:defRPr kumimoji="1" sz="20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20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0286" autoAdjust="0"/>
  </p:normalViewPr>
  <p:slideViewPr>
    <p:cSldViewPr>
      <p:cViewPr varScale="1">
        <p:scale>
          <a:sx n="114" d="100"/>
          <a:sy n="114" d="100"/>
        </p:scale>
        <p:origin x="15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B413D5F-333D-43E5-9304-E0A9623A117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US" altLang="ja-JP"/>
          </a:p>
        </p:txBody>
      </p:sp>
      <p:sp>
        <p:nvSpPr>
          <p:cNvPr id="18435" name="Rectangle 3">
            <a:extLst>
              <a:ext uri="{FF2B5EF4-FFF2-40B4-BE49-F238E27FC236}">
                <a16:creationId xmlns:a16="http://schemas.microsoft.com/office/drawing/2014/main" id="{87A273AC-1F05-4ACC-8CDA-DCB779F82C4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ltLang="ja-JP"/>
          </a:p>
        </p:txBody>
      </p:sp>
      <p:sp>
        <p:nvSpPr>
          <p:cNvPr id="99332" name="Rectangle 4">
            <a:extLst>
              <a:ext uri="{FF2B5EF4-FFF2-40B4-BE49-F238E27FC236}">
                <a16:creationId xmlns:a16="http://schemas.microsoft.com/office/drawing/2014/main" id="{4E562F17-E47F-447A-A7EE-05534A18916F}"/>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3BB4B0CA-17CF-4C11-8C25-CE0150683EF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8438" name="Rectangle 6">
            <a:extLst>
              <a:ext uri="{FF2B5EF4-FFF2-40B4-BE49-F238E27FC236}">
                <a16:creationId xmlns:a16="http://schemas.microsoft.com/office/drawing/2014/main" id="{09524A27-7CE4-4C26-8884-8CC90E5076D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US" altLang="ja-JP"/>
          </a:p>
        </p:txBody>
      </p:sp>
      <p:sp>
        <p:nvSpPr>
          <p:cNvPr id="18439" name="Rectangle 7">
            <a:extLst>
              <a:ext uri="{FF2B5EF4-FFF2-40B4-BE49-F238E27FC236}">
                <a16:creationId xmlns:a16="http://schemas.microsoft.com/office/drawing/2014/main" id="{96F0D828-8CA1-47DA-8787-77E7EF8E7A6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D77AE405-15DC-41E8-BCD9-907BD955128A}"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5E07173-4287-404B-BA53-C5797FC803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85D5188-A02D-40CC-A80E-621F890730C2}" type="slidenum">
              <a:rPr lang="en-US" altLang="ja-JP" sz="1200"/>
              <a:pPr eaLnBrk="1" hangingPunct="1"/>
              <a:t>2</a:t>
            </a:fld>
            <a:endParaRPr lang="en-US" altLang="ja-JP" sz="1200"/>
          </a:p>
        </p:txBody>
      </p:sp>
      <p:sp>
        <p:nvSpPr>
          <p:cNvPr id="100355" name="Rectangle 7">
            <a:extLst>
              <a:ext uri="{FF2B5EF4-FFF2-40B4-BE49-F238E27FC236}">
                <a16:creationId xmlns:a16="http://schemas.microsoft.com/office/drawing/2014/main" id="{12D60C12-CCF2-4091-B515-69E06451665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64DD907-5FE9-4B62-A83F-A1E42B070A84}" type="slidenum">
              <a:rPr lang="en-US" altLang="ja-JP" sz="1200"/>
              <a:pPr algn="r" eaLnBrk="1" hangingPunct="1">
                <a:spcBef>
                  <a:spcPct val="0"/>
                </a:spcBef>
              </a:pPr>
              <a:t>2</a:t>
            </a:fld>
            <a:endParaRPr lang="en-US" altLang="ja-JP" sz="1200"/>
          </a:p>
        </p:txBody>
      </p:sp>
      <p:sp>
        <p:nvSpPr>
          <p:cNvPr id="100356" name="Rectangle 2">
            <a:extLst>
              <a:ext uri="{FF2B5EF4-FFF2-40B4-BE49-F238E27FC236}">
                <a16:creationId xmlns:a16="http://schemas.microsoft.com/office/drawing/2014/main" id="{8E645B3F-974B-4614-AC6D-FA2BDA9AD77B}"/>
              </a:ext>
            </a:extLst>
          </p:cNvPr>
          <p:cNvSpPr>
            <a:spLocks noGrp="1" noRot="1" noChangeAspect="1" noChangeArrowheads="1" noTextEdit="1"/>
          </p:cNvSpPr>
          <p:nvPr>
            <p:ph type="sldImg"/>
          </p:nvPr>
        </p:nvSpPr>
        <p:spPr>
          <a:ln/>
        </p:spPr>
      </p:sp>
      <p:sp>
        <p:nvSpPr>
          <p:cNvPr id="100357" name="Rectangle 3">
            <a:extLst>
              <a:ext uri="{FF2B5EF4-FFF2-40B4-BE49-F238E27FC236}">
                <a16:creationId xmlns:a16="http://schemas.microsoft.com/office/drawing/2014/main" id="{509471FA-6D0A-4DF2-AAA7-495F41EC6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5282C09-CEFC-4481-BA0C-FD1A2D4911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027CB86-8763-4A4E-A188-CD80BD3E7098}" type="slidenum">
              <a:rPr lang="en-US" altLang="ja-JP" sz="1200"/>
              <a:pPr eaLnBrk="1" hangingPunct="1"/>
              <a:t>23</a:t>
            </a:fld>
            <a:endParaRPr lang="en-US" altLang="ja-JP" sz="1200"/>
          </a:p>
        </p:txBody>
      </p:sp>
      <p:sp>
        <p:nvSpPr>
          <p:cNvPr id="109571" name="Rectangle 7">
            <a:extLst>
              <a:ext uri="{FF2B5EF4-FFF2-40B4-BE49-F238E27FC236}">
                <a16:creationId xmlns:a16="http://schemas.microsoft.com/office/drawing/2014/main" id="{B96B1C0B-19E8-4FB9-A137-D8304D44347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740479D7-D828-4846-8635-160BCB687D6D}" type="slidenum">
              <a:rPr lang="en-US" altLang="ja-JP" sz="1200"/>
              <a:pPr algn="r" eaLnBrk="1" hangingPunct="1">
                <a:spcBef>
                  <a:spcPct val="0"/>
                </a:spcBef>
              </a:pPr>
              <a:t>23</a:t>
            </a:fld>
            <a:endParaRPr lang="en-US" altLang="ja-JP" sz="1200"/>
          </a:p>
        </p:txBody>
      </p:sp>
      <p:sp>
        <p:nvSpPr>
          <p:cNvPr id="109572" name="Rectangle 2">
            <a:extLst>
              <a:ext uri="{FF2B5EF4-FFF2-40B4-BE49-F238E27FC236}">
                <a16:creationId xmlns:a16="http://schemas.microsoft.com/office/drawing/2014/main" id="{A8D17772-017D-4985-B0D4-E5E35A2BD84E}"/>
              </a:ext>
            </a:extLst>
          </p:cNvPr>
          <p:cNvSpPr>
            <a:spLocks noGrp="1" noRot="1" noChangeAspect="1" noChangeArrowheads="1" noTextEdit="1"/>
          </p:cNvSpPr>
          <p:nvPr>
            <p:ph type="sldImg"/>
          </p:nvPr>
        </p:nvSpPr>
        <p:spPr>
          <a:ln/>
        </p:spPr>
      </p:sp>
      <p:sp>
        <p:nvSpPr>
          <p:cNvPr id="109573" name="Rectangle 3">
            <a:extLst>
              <a:ext uri="{FF2B5EF4-FFF2-40B4-BE49-F238E27FC236}">
                <a16:creationId xmlns:a16="http://schemas.microsoft.com/office/drawing/2014/main" id="{4B47E7A0-8D09-4894-9E0C-2435AC8E66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9303AE9-22F8-42BE-903D-B3AFDD051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DEDC39B-8D83-4919-A65E-3666555ED464}" type="slidenum">
              <a:rPr lang="en-US" altLang="ja-JP" sz="1200"/>
              <a:pPr eaLnBrk="1" hangingPunct="1"/>
              <a:t>24</a:t>
            </a:fld>
            <a:endParaRPr lang="en-US" altLang="ja-JP" sz="1200"/>
          </a:p>
        </p:txBody>
      </p:sp>
      <p:sp>
        <p:nvSpPr>
          <p:cNvPr id="110595" name="Rectangle 7">
            <a:extLst>
              <a:ext uri="{FF2B5EF4-FFF2-40B4-BE49-F238E27FC236}">
                <a16:creationId xmlns:a16="http://schemas.microsoft.com/office/drawing/2014/main" id="{222E8A38-82B9-41D6-9B88-F7E6B316AAD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59EC448-7337-48FE-AA11-3B6AF25D9311}" type="slidenum">
              <a:rPr lang="en-US" altLang="ja-JP" sz="1200"/>
              <a:pPr algn="r" eaLnBrk="1" hangingPunct="1">
                <a:spcBef>
                  <a:spcPct val="0"/>
                </a:spcBef>
              </a:pPr>
              <a:t>24</a:t>
            </a:fld>
            <a:endParaRPr lang="en-US" altLang="ja-JP" sz="1200"/>
          </a:p>
        </p:txBody>
      </p:sp>
      <p:sp>
        <p:nvSpPr>
          <p:cNvPr id="110596" name="Rectangle 2">
            <a:extLst>
              <a:ext uri="{FF2B5EF4-FFF2-40B4-BE49-F238E27FC236}">
                <a16:creationId xmlns:a16="http://schemas.microsoft.com/office/drawing/2014/main" id="{C04EB04C-9C17-4CD8-AC05-8936FE9C393D}"/>
              </a:ext>
            </a:extLst>
          </p:cNvPr>
          <p:cNvSpPr>
            <a:spLocks noGrp="1" noRot="1" noChangeAspect="1" noChangeArrowheads="1" noTextEdit="1"/>
          </p:cNvSpPr>
          <p:nvPr>
            <p:ph type="sldImg"/>
          </p:nvPr>
        </p:nvSpPr>
        <p:spPr>
          <a:ln/>
        </p:spPr>
      </p:sp>
      <p:sp>
        <p:nvSpPr>
          <p:cNvPr id="110597" name="Rectangle 3">
            <a:extLst>
              <a:ext uri="{FF2B5EF4-FFF2-40B4-BE49-F238E27FC236}">
                <a16:creationId xmlns:a16="http://schemas.microsoft.com/office/drawing/2014/main" id="{59E9BF8E-DB36-40B2-9DA5-6E65D1AE2F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702DC5F-0A80-406D-99E6-3F7FA5B21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D207E9C-BE48-45D0-A8F6-01C41451CEB3}" type="slidenum">
              <a:rPr lang="en-US" altLang="ja-JP" sz="1200"/>
              <a:pPr eaLnBrk="1" hangingPunct="1"/>
              <a:t>25</a:t>
            </a:fld>
            <a:endParaRPr lang="en-US" altLang="ja-JP" sz="1200"/>
          </a:p>
        </p:txBody>
      </p:sp>
      <p:sp>
        <p:nvSpPr>
          <p:cNvPr id="111619" name="Rectangle 7">
            <a:extLst>
              <a:ext uri="{FF2B5EF4-FFF2-40B4-BE49-F238E27FC236}">
                <a16:creationId xmlns:a16="http://schemas.microsoft.com/office/drawing/2014/main" id="{8362EE60-AA96-4B53-8639-DF1BDE6AC8A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13B3F73B-0C15-4A68-AD6F-40A03E07A0A4}" type="slidenum">
              <a:rPr lang="en-US" altLang="ja-JP" sz="1200"/>
              <a:pPr algn="r" eaLnBrk="1" hangingPunct="1">
                <a:spcBef>
                  <a:spcPct val="0"/>
                </a:spcBef>
              </a:pPr>
              <a:t>25</a:t>
            </a:fld>
            <a:endParaRPr lang="en-US" altLang="ja-JP" sz="1200"/>
          </a:p>
        </p:txBody>
      </p:sp>
      <p:sp>
        <p:nvSpPr>
          <p:cNvPr id="111620" name="Rectangle 7">
            <a:extLst>
              <a:ext uri="{FF2B5EF4-FFF2-40B4-BE49-F238E27FC236}">
                <a16:creationId xmlns:a16="http://schemas.microsoft.com/office/drawing/2014/main" id="{F718B37F-5D8F-4708-8F25-DD54128010B5}"/>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E7102E3-DF7C-42A6-8775-AB66F5356146}" type="slidenum">
              <a:rPr lang="en-US" altLang="ja-JP" sz="1300"/>
              <a:pPr algn="r" eaLnBrk="1" hangingPunct="1">
                <a:spcBef>
                  <a:spcPct val="0"/>
                </a:spcBef>
              </a:pPr>
              <a:t>25</a:t>
            </a:fld>
            <a:endParaRPr lang="en-US" altLang="ja-JP" sz="1300"/>
          </a:p>
        </p:txBody>
      </p:sp>
      <p:sp>
        <p:nvSpPr>
          <p:cNvPr id="111621" name="Rectangle 2">
            <a:extLst>
              <a:ext uri="{FF2B5EF4-FFF2-40B4-BE49-F238E27FC236}">
                <a16:creationId xmlns:a16="http://schemas.microsoft.com/office/drawing/2014/main" id="{16BC45FB-EF14-4D5D-9C54-8F1B7946C411}"/>
              </a:ext>
            </a:extLst>
          </p:cNvPr>
          <p:cNvSpPr>
            <a:spLocks noGrp="1" noRot="1" noChangeAspect="1" noChangeArrowheads="1" noTextEdit="1"/>
          </p:cNvSpPr>
          <p:nvPr>
            <p:ph type="sldImg"/>
          </p:nvPr>
        </p:nvSpPr>
        <p:spPr>
          <a:xfrm>
            <a:off x="1144588" y="685800"/>
            <a:ext cx="4570412" cy="3427413"/>
          </a:xfrm>
          <a:ln/>
        </p:spPr>
      </p:sp>
      <p:sp>
        <p:nvSpPr>
          <p:cNvPr id="111622" name="Rectangle 3">
            <a:extLst>
              <a:ext uri="{FF2B5EF4-FFF2-40B4-BE49-F238E27FC236}">
                <a16:creationId xmlns:a16="http://schemas.microsoft.com/office/drawing/2014/main" id="{40320D1F-F8A0-4540-88C9-012516B97E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FBAF447-6251-447A-A0A2-56B1933A9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15D0077-9219-4435-A72E-28018A38E3B8}" type="slidenum">
              <a:rPr lang="en-US" altLang="ja-JP" sz="1200"/>
              <a:pPr eaLnBrk="1" hangingPunct="1"/>
              <a:t>27</a:t>
            </a:fld>
            <a:endParaRPr lang="en-US" altLang="ja-JP" sz="1200"/>
          </a:p>
        </p:txBody>
      </p:sp>
      <p:sp>
        <p:nvSpPr>
          <p:cNvPr id="112643" name="Rectangle 7">
            <a:extLst>
              <a:ext uri="{FF2B5EF4-FFF2-40B4-BE49-F238E27FC236}">
                <a16:creationId xmlns:a16="http://schemas.microsoft.com/office/drawing/2014/main" id="{43853F62-CFFF-4BF3-AA7A-6EB2F0113EA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96D3918C-C127-4560-B458-18D4B3A72923}" type="slidenum">
              <a:rPr lang="en-US" altLang="ja-JP" sz="1200"/>
              <a:pPr algn="r" eaLnBrk="1" hangingPunct="1">
                <a:spcBef>
                  <a:spcPct val="0"/>
                </a:spcBef>
              </a:pPr>
              <a:t>27</a:t>
            </a:fld>
            <a:endParaRPr lang="en-US" altLang="ja-JP" sz="1200"/>
          </a:p>
        </p:txBody>
      </p:sp>
      <p:sp>
        <p:nvSpPr>
          <p:cNvPr id="112644" name="Rectangle 2">
            <a:extLst>
              <a:ext uri="{FF2B5EF4-FFF2-40B4-BE49-F238E27FC236}">
                <a16:creationId xmlns:a16="http://schemas.microsoft.com/office/drawing/2014/main" id="{1A76A7AD-FBC9-4EB3-8B28-E1067CD9CD22}"/>
              </a:ext>
            </a:extLst>
          </p:cNvPr>
          <p:cNvSpPr>
            <a:spLocks noGrp="1" noRot="1" noChangeAspect="1" noChangeArrowheads="1" noTextEdit="1"/>
          </p:cNvSpPr>
          <p:nvPr>
            <p:ph type="sldImg"/>
          </p:nvPr>
        </p:nvSpPr>
        <p:spPr>
          <a:ln/>
        </p:spPr>
      </p:sp>
      <p:sp>
        <p:nvSpPr>
          <p:cNvPr id="112645" name="Rectangle 3">
            <a:extLst>
              <a:ext uri="{FF2B5EF4-FFF2-40B4-BE49-F238E27FC236}">
                <a16:creationId xmlns:a16="http://schemas.microsoft.com/office/drawing/2014/main" id="{735FEBA3-B20E-46DA-94AE-347B88DED4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0C8EA61-3BC6-4A70-A5A6-E19795F9E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4F7D737-D051-48F0-9C19-430C71E0A41B}" type="slidenum">
              <a:rPr lang="en-US" altLang="ja-JP" sz="1200"/>
              <a:pPr eaLnBrk="1" hangingPunct="1"/>
              <a:t>28</a:t>
            </a:fld>
            <a:endParaRPr lang="en-US" altLang="ja-JP" sz="1200"/>
          </a:p>
        </p:txBody>
      </p:sp>
      <p:sp>
        <p:nvSpPr>
          <p:cNvPr id="113667" name="Rectangle 7">
            <a:extLst>
              <a:ext uri="{FF2B5EF4-FFF2-40B4-BE49-F238E27FC236}">
                <a16:creationId xmlns:a16="http://schemas.microsoft.com/office/drawing/2014/main" id="{905FB592-CEAF-4C8E-B483-FE39A979305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9C0FAFDD-9AD2-4731-A9F0-43E9AE6C0D41}" type="slidenum">
              <a:rPr lang="en-US" altLang="ja-JP" sz="1200"/>
              <a:pPr algn="r" eaLnBrk="1" hangingPunct="1">
                <a:spcBef>
                  <a:spcPct val="0"/>
                </a:spcBef>
              </a:pPr>
              <a:t>28</a:t>
            </a:fld>
            <a:endParaRPr lang="en-US" altLang="ja-JP" sz="1200"/>
          </a:p>
        </p:txBody>
      </p:sp>
      <p:sp>
        <p:nvSpPr>
          <p:cNvPr id="113668" name="Rectangle 2">
            <a:extLst>
              <a:ext uri="{FF2B5EF4-FFF2-40B4-BE49-F238E27FC236}">
                <a16:creationId xmlns:a16="http://schemas.microsoft.com/office/drawing/2014/main" id="{2FA9DD2D-D389-4AF9-B910-7CAF29BEEF4B}"/>
              </a:ext>
            </a:extLst>
          </p:cNvPr>
          <p:cNvSpPr>
            <a:spLocks noGrp="1" noRot="1" noChangeAspect="1" noChangeArrowheads="1" noTextEdit="1"/>
          </p:cNvSpPr>
          <p:nvPr>
            <p:ph type="sldImg"/>
          </p:nvPr>
        </p:nvSpPr>
        <p:spPr>
          <a:ln/>
        </p:spPr>
      </p:sp>
      <p:sp>
        <p:nvSpPr>
          <p:cNvPr id="113669" name="Rectangle 3">
            <a:extLst>
              <a:ext uri="{FF2B5EF4-FFF2-40B4-BE49-F238E27FC236}">
                <a16:creationId xmlns:a16="http://schemas.microsoft.com/office/drawing/2014/main" id="{F4773787-A5BC-4149-A5DD-092DC88EC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0780B0C-CCEA-4D0B-93B9-5EDD5DA4B9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67EEC67-0688-47EA-8B79-15878E91281C}" type="slidenum">
              <a:rPr lang="en-US" altLang="ja-JP" sz="1200"/>
              <a:pPr eaLnBrk="1" hangingPunct="1"/>
              <a:t>29</a:t>
            </a:fld>
            <a:endParaRPr lang="en-US" altLang="ja-JP" sz="1200"/>
          </a:p>
        </p:txBody>
      </p:sp>
      <p:sp>
        <p:nvSpPr>
          <p:cNvPr id="114691" name="Rectangle 7">
            <a:extLst>
              <a:ext uri="{FF2B5EF4-FFF2-40B4-BE49-F238E27FC236}">
                <a16:creationId xmlns:a16="http://schemas.microsoft.com/office/drawing/2014/main" id="{70CF993E-9922-4757-AE9B-E3A2EC52BA56}"/>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14577A6A-4DE0-48F1-A70F-2D0F63CB1264}" type="slidenum">
              <a:rPr lang="en-US" altLang="ja-JP" sz="1300"/>
              <a:pPr algn="r" eaLnBrk="1" hangingPunct="1">
                <a:spcBef>
                  <a:spcPct val="0"/>
                </a:spcBef>
              </a:pPr>
              <a:t>29</a:t>
            </a:fld>
            <a:endParaRPr lang="en-US" altLang="ja-JP" sz="1300"/>
          </a:p>
        </p:txBody>
      </p:sp>
      <p:sp>
        <p:nvSpPr>
          <p:cNvPr id="114692" name="Rectangle 2">
            <a:extLst>
              <a:ext uri="{FF2B5EF4-FFF2-40B4-BE49-F238E27FC236}">
                <a16:creationId xmlns:a16="http://schemas.microsoft.com/office/drawing/2014/main" id="{D0510A75-CF2D-449C-87E7-11772FAE54DC}"/>
              </a:ext>
            </a:extLst>
          </p:cNvPr>
          <p:cNvSpPr>
            <a:spLocks noGrp="1" noRot="1" noChangeAspect="1" noChangeArrowheads="1" noTextEdit="1"/>
          </p:cNvSpPr>
          <p:nvPr>
            <p:ph type="sldImg"/>
          </p:nvPr>
        </p:nvSpPr>
        <p:spPr>
          <a:xfrm>
            <a:off x="1144588" y="685800"/>
            <a:ext cx="4570412" cy="3427413"/>
          </a:xfrm>
          <a:ln/>
        </p:spPr>
      </p:sp>
      <p:sp>
        <p:nvSpPr>
          <p:cNvPr id="114693" name="Rectangle 3">
            <a:extLst>
              <a:ext uri="{FF2B5EF4-FFF2-40B4-BE49-F238E27FC236}">
                <a16:creationId xmlns:a16="http://schemas.microsoft.com/office/drawing/2014/main" id="{CB6E4756-2B1B-4D25-8419-DC0EAE0DAD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439D0715-8657-4FB0-8178-A7CBCA87C4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6320359-3421-4981-919C-846CCC19E776}" type="slidenum">
              <a:rPr lang="en-US" altLang="ja-JP" sz="1200"/>
              <a:pPr eaLnBrk="1" hangingPunct="1"/>
              <a:t>30</a:t>
            </a:fld>
            <a:endParaRPr lang="en-US" altLang="ja-JP" sz="1200"/>
          </a:p>
        </p:txBody>
      </p:sp>
      <p:sp>
        <p:nvSpPr>
          <p:cNvPr id="115715" name="Rectangle 2">
            <a:extLst>
              <a:ext uri="{FF2B5EF4-FFF2-40B4-BE49-F238E27FC236}">
                <a16:creationId xmlns:a16="http://schemas.microsoft.com/office/drawing/2014/main" id="{A8A9C86C-2B58-4CBF-A888-3E5221A1D107}"/>
              </a:ext>
            </a:extLst>
          </p:cNvPr>
          <p:cNvSpPr>
            <a:spLocks noRot="1" noChangeArrowheads="1" noTextEdit="1"/>
          </p:cNvSpPr>
          <p:nvPr>
            <p:ph type="sldImg"/>
          </p:nvPr>
        </p:nvSpPr>
        <p:spPr>
          <a:ln/>
        </p:spPr>
      </p:sp>
      <p:sp>
        <p:nvSpPr>
          <p:cNvPr id="115716" name="Rectangle 3">
            <a:extLst>
              <a:ext uri="{FF2B5EF4-FFF2-40B4-BE49-F238E27FC236}">
                <a16:creationId xmlns:a16="http://schemas.microsoft.com/office/drawing/2014/main" id="{63F80341-7189-42F9-B887-55708B39D7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BE07033-1F1B-44C4-B6D1-4808CD1E62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4F6E08A-D55D-41DF-B427-8CAEEB911736}" type="slidenum">
              <a:rPr lang="en-US" altLang="ja-JP" sz="1200"/>
              <a:pPr eaLnBrk="1" hangingPunct="1"/>
              <a:t>31</a:t>
            </a:fld>
            <a:endParaRPr lang="en-US" altLang="ja-JP" sz="1200"/>
          </a:p>
        </p:txBody>
      </p:sp>
      <p:sp>
        <p:nvSpPr>
          <p:cNvPr id="116739" name="Rectangle 2">
            <a:extLst>
              <a:ext uri="{FF2B5EF4-FFF2-40B4-BE49-F238E27FC236}">
                <a16:creationId xmlns:a16="http://schemas.microsoft.com/office/drawing/2014/main" id="{4B8FF534-131F-4671-93CD-6F11FFD422E8}"/>
              </a:ext>
            </a:extLst>
          </p:cNvPr>
          <p:cNvSpPr>
            <a:spLocks noRot="1" noChangeArrowheads="1" noTextEdit="1"/>
          </p:cNvSpPr>
          <p:nvPr>
            <p:ph type="sldImg"/>
          </p:nvPr>
        </p:nvSpPr>
        <p:spPr>
          <a:ln/>
        </p:spPr>
      </p:sp>
      <p:sp>
        <p:nvSpPr>
          <p:cNvPr id="116740" name="Rectangle 3">
            <a:extLst>
              <a:ext uri="{FF2B5EF4-FFF2-40B4-BE49-F238E27FC236}">
                <a16:creationId xmlns:a16="http://schemas.microsoft.com/office/drawing/2014/main" id="{1B295276-7254-48DA-BAB8-6F5EF2DC4A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C0B68BB6-81BC-475D-BAA1-A059AE5B52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81D6AF5-7774-45C8-9D99-6E08694CF189}" type="slidenum">
              <a:rPr lang="en-US" altLang="ja-JP" sz="1200"/>
              <a:pPr eaLnBrk="1" hangingPunct="1"/>
              <a:t>33</a:t>
            </a:fld>
            <a:endParaRPr lang="en-US" altLang="ja-JP" sz="1200"/>
          </a:p>
        </p:txBody>
      </p:sp>
      <p:sp>
        <p:nvSpPr>
          <p:cNvPr id="117763" name="Rectangle 7">
            <a:extLst>
              <a:ext uri="{FF2B5EF4-FFF2-40B4-BE49-F238E27FC236}">
                <a16:creationId xmlns:a16="http://schemas.microsoft.com/office/drawing/2014/main" id="{0B25C55C-B022-472D-911A-DF35262C475F}"/>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1DAD246A-0C34-44B5-A1C9-CC200140EED3}" type="slidenum">
              <a:rPr lang="en-US" altLang="ja-JP" sz="1300"/>
              <a:pPr algn="r" eaLnBrk="1" hangingPunct="1">
                <a:spcBef>
                  <a:spcPct val="0"/>
                </a:spcBef>
              </a:pPr>
              <a:t>33</a:t>
            </a:fld>
            <a:endParaRPr lang="en-US" altLang="ja-JP" sz="1300"/>
          </a:p>
        </p:txBody>
      </p:sp>
      <p:sp>
        <p:nvSpPr>
          <p:cNvPr id="117764" name="Rectangle 2">
            <a:extLst>
              <a:ext uri="{FF2B5EF4-FFF2-40B4-BE49-F238E27FC236}">
                <a16:creationId xmlns:a16="http://schemas.microsoft.com/office/drawing/2014/main" id="{D63A0924-EAC8-4AE2-9636-D98CD7B0B51A}"/>
              </a:ext>
            </a:extLst>
          </p:cNvPr>
          <p:cNvSpPr>
            <a:spLocks noGrp="1" noRot="1" noChangeAspect="1" noChangeArrowheads="1" noTextEdit="1"/>
          </p:cNvSpPr>
          <p:nvPr>
            <p:ph type="sldImg"/>
          </p:nvPr>
        </p:nvSpPr>
        <p:spPr>
          <a:xfrm>
            <a:off x="1144588" y="685800"/>
            <a:ext cx="4570412" cy="3427413"/>
          </a:xfrm>
          <a:ln/>
        </p:spPr>
      </p:sp>
      <p:sp>
        <p:nvSpPr>
          <p:cNvPr id="117765" name="Rectangle 3">
            <a:extLst>
              <a:ext uri="{FF2B5EF4-FFF2-40B4-BE49-F238E27FC236}">
                <a16:creationId xmlns:a16="http://schemas.microsoft.com/office/drawing/2014/main" id="{D66ACC65-7379-462F-B5C8-CD3EC7F35D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26EEB816-E67A-44D0-A4E9-35B4E4B2F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3712189-893E-4D7F-B2D9-74F9F0829D20}" type="slidenum">
              <a:rPr lang="en-US" altLang="ja-JP" sz="1200"/>
              <a:pPr eaLnBrk="1" hangingPunct="1"/>
              <a:t>34</a:t>
            </a:fld>
            <a:endParaRPr lang="en-US" altLang="ja-JP" sz="1200"/>
          </a:p>
        </p:txBody>
      </p:sp>
      <p:sp>
        <p:nvSpPr>
          <p:cNvPr id="118787" name="Rectangle 7">
            <a:extLst>
              <a:ext uri="{FF2B5EF4-FFF2-40B4-BE49-F238E27FC236}">
                <a16:creationId xmlns:a16="http://schemas.microsoft.com/office/drawing/2014/main" id="{CE5D2AB8-E1A4-4EFB-9ED0-E231209BC96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587595D4-268F-442C-A572-39E9E93941EB}" type="slidenum">
              <a:rPr lang="en-US" altLang="ja-JP" sz="1200"/>
              <a:pPr algn="r" eaLnBrk="1" hangingPunct="1">
                <a:spcBef>
                  <a:spcPct val="0"/>
                </a:spcBef>
              </a:pPr>
              <a:t>34</a:t>
            </a:fld>
            <a:endParaRPr lang="en-US" altLang="ja-JP" sz="1200"/>
          </a:p>
        </p:txBody>
      </p:sp>
      <p:sp>
        <p:nvSpPr>
          <p:cNvPr id="118788" name="Rectangle 2">
            <a:extLst>
              <a:ext uri="{FF2B5EF4-FFF2-40B4-BE49-F238E27FC236}">
                <a16:creationId xmlns:a16="http://schemas.microsoft.com/office/drawing/2014/main" id="{A10680A6-368D-4153-9B53-C8705F5240A6}"/>
              </a:ext>
            </a:extLst>
          </p:cNvPr>
          <p:cNvSpPr>
            <a:spLocks noGrp="1" noRot="1" noChangeAspect="1" noChangeArrowheads="1" noTextEdit="1"/>
          </p:cNvSpPr>
          <p:nvPr>
            <p:ph type="sldImg"/>
          </p:nvPr>
        </p:nvSpPr>
        <p:spPr>
          <a:ln/>
        </p:spPr>
      </p:sp>
      <p:sp>
        <p:nvSpPr>
          <p:cNvPr id="118789" name="Rectangle 3">
            <a:extLst>
              <a:ext uri="{FF2B5EF4-FFF2-40B4-BE49-F238E27FC236}">
                <a16:creationId xmlns:a16="http://schemas.microsoft.com/office/drawing/2014/main" id="{F8F3C39D-FC67-4022-9C70-CF8FC8C706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E5E1FED-AFB9-4CCC-AAEA-3D9915645C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483A1B3-0F25-430D-A6DD-4D9E37CE906D}" type="slidenum">
              <a:rPr lang="en-US" altLang="ja-JP" sz="1200"/>
              <a:pPr eaLnBrk="1" hangingPunct="1"/>
              <a:t>5</a:t>
            </a:fld>
            <a:endParaRPr lang="en-US" altLang="ja-JP" sz="1200"/>
          </a:p>
        </p:txBody>
      </p:sp>
      <p:sp>
        <p:nvSpPr>
          <p:cNvPr id="101379" name="Rectangle 7">
            <a:extLst>
              <a:ext uri="{FF2B5EF4-FFF2-40B4-BE49-F238E27FC236}">
                <a16:creationId xmlns:a16="http://schemas.microsoft.com/office/drawing/2014/main" id="{B8B25118-76E4-4F47-A956-7F8B533FD78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56306588-44D4-4C08-B139-E88DA2C41B7A}" type="slidenum">
              <a:rPr lang="en-US" altLang="ja-JP" sz="1200"/>
              <a:pPr algn="r" eaLnBrk="1" hangingPunct="1">
                <a:spcBef>
                  <a:spcPct val="0"/>
                </a:spcBef>
              </a:pPr>
              <a:t>5</a:t>
            </a:fld>
            <a:endParaRPr lang="en-US" altLang="ja-JP" sz="1200"/>
          </a:p>
        </p:txBody>
      </p:sp>
      <p:sp>
        <p:nvSpPr>
          <p:cNvPr id="101380" name="Rectangle 2">
            <a:extLst>
              <a:ext uri="{FF2B5EF4-FFF2-40B4-BE49-F238E27FC236}">
                <a16:creationId xmlns:a16="http://schemas.microsoft.com/office/drawing/2014/main" id="{84561C2D-05DD-4BC3-9F7F-283E3E2B5F44}"/>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290906A5-58D8-4C54-BA05-26FF72CF58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E4A66E0-E309-45D4-81C5-FD49E8BA08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4B41B2E-34C0-4CD1-8A21-F5F507A1C788}" type="slidenum">
              <a:rPr lang="en-US" altLang="ja-JP" sz="1200"/>
              <a:pPr eaLnBrk="1" hangingPunct="1"/>
              <a:t>35</a:t>
            </a:fld>
            <a:endParaRPr lang="en-US" altLang="ja-JP" sz="1200"/>
          </a:p>
        </p:txBody>
      </p:sp>
      <p:sp>
        <p:nvSpPr>
          <p:cNvPr id="119811" name="Rectangle 7">
            <a:extLst>
              <a:ext uri="{FF2B5EF4-FFF2-40B4-BE49-F238E27FC236}">
                <a16:creationId xmlns:a16="http://schemas.microsoft.com/office/drawing/2014/main" id="{E76255DF-1FD8-4701-8D4A-A5DFB9AC2BB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27B06CC-C44A-4BB3-87FD-F9BF83E47D00}" type="slidenum">
              <a:rPr lang="en-US" altLang="ja-JP" sz="1200"/>
              <a:pPr algn="r" eaLnBrk="1" hangingPunct="1">
                <a:spcBef>
                  <a:spcPct val="0"/>
                </a:spcBef>
              </a:pPr>
              <a:t>35</a:t>
            </a:fld>
            <a:endParaRPr lang="en-US" altLang="ja-JP" sz="1200"/>
          </a:p>
        </p:txBody>
      </p:sp>
      <p:sp>
        <p:nvSpPr>
          <p:cNvPr id="119812" name="Rectangle 7">
            <a:extLst>
              <a:ext uri="{FF2B5EF4-FFF2-40B4-BE49-F238E27FC236}">
                <a16:creationId xmlns:a16="http://schemas.microsoft.com/office/drawing/2014/main" id="{A9AA17E3-2B1E-4C13-96E6-8D8C50F6CE05}"/>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A4F61B6-E915-406B-B425-4824034C7410}" type="slidenum">
              <a:rPr lang="en-US" altLang="ja-JP" sz="1300"/>
              <a:pPr algn="r" eaLnBrk="1" hangingPunct="1">
                <a:spcBef>
                  <a:spcPct val="0"/>
                </a:spcBef>
              </a:pPr>
              <a:t>35</a:t>
            </a:fld>
            <a:endParaRPr lang="en-US" altLang="ja-JP" sz="1300"/>
          </a:p>
        </p:txBody>
      </p:sp>
      <p:sp>
        <p:nvSpPr>
          <p:cNvPr id="119813" name="Rectangle 2">
            <a:extLst>
              <a:ext uri="{FF2B5EF4-FFF2-40B4-BE49-F238E27FC236}">
                <a16:creationId xmlns:a16="http://schemas.microsoft.com/office/drawing/2014/main" id="{2FD41CD6-CC9E-420D-9725-87CCCE4ECC98}"/>
              </a:ext>
            </a:extLst>
          </p:cNvPr>
          <p:cNvSpPr>
            <a:spLocks noGrp="1" noRot="1" noChangeAspect="1" noChangeArrowheads="1" noTextEdit="1"/>
          </p:cNvSpPr>
          <p:nvPr>
            <p:ph type="sldImg"/>
          </p:nvPr>
        </p:nvSpPr>
        <p:spPr>
          <a:xfrm>
            <a:off x="1144588" y="685800"/>
            <a:ext cx="4570412" cy="3427413"/>
          </a:xfrm>
          <a:ln/>
        </p:spPr>
      </p:sp>
      <p:sp>
        <p:nvSpPr>
          <p:cNvPr id="119814" name="Rectangle 3">
            <a:extLst>
              <a:ext uri="{FF2B5EF4-FFF2-40B4-BE49-F238E27FC236}">
                <a16:creationId xmlns:a16="http://schemas.microsoft.com/office/drawing/2014/main" id="{2180DC8E-6A8D-449C-BE94-599432F5B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75A34630-E9E2-4AE3-BD68-477ED63D7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22894F9-92EB-459F-8DD7-12D595CA20A8}" type="slidenum">
              <a:rPr lang="en-US" altLang="ja-JP" sz="1200"/>
              <a:pPr eaLnBrk="1" hangingPunct="1"/>
              <a:t>39</a:t>
            </a:fld>
            <a:endParaRPr lang="en-US" altLang="ja-JP" sz="1200"/>
          </a:p>
        </p:txBody>
      </p:sp>
      <p:sp>
        <p:nvSpPr>
          <p:cNvPr id="120835" name="Rectangle 7">
            <a:extLst>
              <a:ext uri="{FF2B5EF4-FFF2-40B4-BE49-F238E27FC236}">
                <a16:creationId xmlns:a16="http://schemas.microsoft.com/office/drawing/2014/main" id="{E6115E42-F06F-4791-AF23-2363003E8AD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726D095F-AA2A-40D2-A13B-7509B3868DDE}" type="slidenum">
              <a:rPr lang="en-US" altLang="ja-JP" sz="1200"/>
              <a:pPr algn="r" eaLnBrk="1" hangingPunct="1">
                <a:spcBef>
                  <a:spcPct val="0"/>
                </a:spcBef>
              </a:pPr>
              <a:t>39</a:t>
            </a:fld>
            <a:endParaRPr lang="en-US" altLang="ja-JP" sz="1200"/>
          </a:p>
        </p:txBody>
      </p:sp>
      <p:sp>
        <p:nvSpPr>
          <p:cNvPr id="120836" name="Rectangle 2">
            <a:extLst>
              <a:ext uri="{FF2B5EF4-FFF2-40B4-BE49-F238E27FC236}">
                <a16:creationId xmlns:a16="http://schemas.microsoft.com/office/drawing/2014/main" id="{42F7E2D1-D50B-43EA-B0AE-800EEC75D802}"/>
              </a:ext>
            </a:extLst>
          </p:cNvPr>
          <p:cNvSpPr>
            <a:spLocks noGrp="1" noRot="1" noChangeAspect="1" noChangeArrowheads="1" noTextEdit="1"/>
          </p:cNvSpPr>
          <p:nvPr>
            <p:ph type="sldImg"/>
          </p:nvPr>
        </p:nvSpPr>
        <p:spPr>
          <a:ln/>
        </p:spPr>
      </p:sp>
      <p:sp>
        <p:nvSpPr>
          <p:cNvPr id="120837" name="Rectangle 3">
            <a:extLst>
              <a:ext uri="{FF2B5EF4-FFF2-40B4-BE49-F238E27FC236}">
                <a16:creationId xmlns:a16="http://schemas.microsoft.com/office/drawing/2014/main" id="{1F2DF34D-D037-485D-B277-256C2618BD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C4E32501-6CA3-4D6A-8BAE-C67FB3D569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CE7115F-9E05-434B-821D-2B02074ACD62}" type="slidenum">
              <a:rPr lang="en-US" altLang="ja-JP" sz="1200"/>
              <a:pPr eaLnBrk="1" hangingPunct="1"/>
              <a:t>40</a:t>
            </a:fld>
            <a:endParaRPr lang="en-US" altLang="ja-JP" sz="1200"/>
          </a:p>
        </p:txBody>
      </p:sp>
      <p:sp>
        <p:nvSpPr>
          <p:cNvPr id="121859" name="Rectangle 2">
            <a:extLst>
              <a:ext uri="{FF2B5EF4-FFF2-40B4-BE49-F238E27FC236}">
                <a16:creationId xmlns:a16="http://schemas.microsoft.com/office/drawing/2014/main" id="{0BF3FADD-0AA2-4426-ACBB-B8F246D689B3}"/>
              </a:ext>
            </a:extLst>
          </p:cNvPr>
          <p:cNvSpPr>
            <a:spLocks noRot="1" noChangeArrowheads="1" noTextEdit="1"/>
          </p:cNvSpPr>
          <p:nvPr>
            <p:ph type="sldImg"/>
          </p:nvPr>
        </p:nvSpPr>
        <p:spPr>
          <a:ln/>
        </p:spPr>
      </p:sp>
      <p:sp>
        <p:nvSpPr>
          <p:cNvPr id="121860" name="Rectangle 3">
            <a:extLst>
              <a:ext uri="{FF2B5EF4-FFF2-40B4-BE49-F238E27FC236}">
                <a16:creationId xmlns:a16="http://schemas.microsoft.com/office/drawing/2014/main" id="{372B938E-7E57-4C3F-B451-037A4BD36D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D9AE1D6-5EEE-45CD-93C3-9DC54F3E5E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7E14E5F-C8F4-4486-A7CD-8AF60FF9995D}" type="slidenum">
              <a:rPr lang="en-US" altLang="ja-JP" sz="1200"/>
              <a:pPr eaLnBrk="1" hangingPunct="1"/>
              <a:t>41</a:t>
            </a:fld>
            <a:endParaRPr lang="en-US" altLang="ja-JP" sz="1200"/>
          </a:p>
        </p:txBody>
      </p:sp>
      <p:sp>
        <p:nvSpPr>
          <p:cNvPr id="122883" name="Rectangle 7">
            <a:extLst>
              <a:ext uri="{FF2B5EF4-FFF2-40B4-BE49-F238E27FC236}">
                <a16:creationId xmlns:a16="http://schemas.microsoft.com/office/drawing/2014/main" id="{1018005D-1028-465E-AB28-833698FC636A}"/>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0E642325-DFD0-4825-8BD5-58173FE040E3}" type="slidenum">
              <a:rPr lang="en-US" altLang="ja-JP" sz="1300"/>
              <a:pPr algn="r" eaLnBrk="1" hangingPunct="1">
                <a:spcBef>
                  <a:spcPct val="0"/>
                </a:spcBef>
              </a:pPr>
              <a:t>41</a:t>
            </a:fld>
            <a:endParaRPr lang="en-US" altLang="ja-JP" sz="1300"/>
          </a:p>
        </p:txBody>
      </p:sp>
      <p:sp>
        <p:nvSpPr>
          <p:cNvPr id="122884" name="Rectangle 2">
            <a:extLst>
              <a:ext uri="{FF2B5EF4-FFF2-40B4-BE49-F238E27FC236}">
                <a16:creationId xmlns:a16="http://schemas.microsoft.com/office/drawing/2014/main" id="{E395DA99-6E56-4261-8CE6-CBB74745FE4C}"/>
              </a:ext>
            </a:extLst>
          </p:cNvPr>
          <p:cNvSpPr>
            <a:spLocks noGrp="1" noRot="1" noChangeAspect="1" noChangeArrowheads="1" noTextEdit="1"/>
          </p:cNvSpPr>
          <p:nvPr>
            <p:ph type="sldImg"/>
          </p:nvPr>
        </p:nvSpPr>
        <p:spPr>
          <a:xfrm>
            <a:off x="1144588" y="685800"/>
            <a:ext cx="4570412" cy="3427413"/>
          </a:xfrm>
          <a:ln/>
        </p:spPr>
      </p:sp>
      <p:sp>
        <p:nvSpPr>
          <p:cNvPr id="122885" name="Rectangle 3">
            <a:extLst>
              <a:ext uri="{FF2B5EF4-FFF2-40B4-BE49-F238E27FC236}">
                <a16:creationId xmlns:a16="http://schemas.microsoft.com/office/drawing/2014/main" id="{E9DA6A37-26DD-4EAE-883B-4819A21A91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1D5AA481-FE88-47EA-ABD2-CBBF36CA5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9001EDC-74F3-48E2-97ED-B24D257F1C36}" type="slidenum">
              <a:rPr lang="en-US" altLang="ja-JP" sz="1200"/>
              <a:pPr eaLnBrk="1" hangingPunct="1"/>
              <a:t>42</a:t>
            </a:fld>
            <a:endParaRPr lang="en-US" altLang="ja-JP" sz="1200"/>
          </a:p>
        </p:txBody>
      </p:sp>
      <p:sp>
        <p:nvSpPr>
          <p:cNvPr id="123907" name="Rectangle 2">
            <a:extLst>
              <a:ext uri="{FF2B5EF4-FFF2-40B4-BE49-F238E27FC236}">
                <a16:creationId xmlns:a16="http://schemas.microsoft.com/office/drawing/2014/main" id="{5F7022A7-022A-412E-8F16-197B6CFCD36F}"/>
              </a:ext>
            </a:extLst>
          </p:cNvPr>
          <p:cNvSpPr>
            <a:spLocks noRot="1" noChangeArrowheads="1" noTextEdit="1"/>
          </p:cNvSpPr>
          <p:nvPr>
            <p:ph type="sldImg"/>
          </p:nvPr>
        </p:nvSpPr>
        <p:spPr>
          <a:ln/>
        </p:spPr>
      </p:sp>
      <p:sp>
        <p:nvSpPr>
          <p:cNvPr id="123908" name="Rectangle 3">
            <a:extLst>
              <a:ext uri="{FF2B5EF4-FFF2-40B4-BE49-F238E27FC236}">
                <a16:creationId xmlns:a16="http://schemas.microsoft.com/office/drawing/2014/main" id="{01A6DCA4-3478-4572-B0E6-BA2B35050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z="1800" b="1">
              <a:latin typeface="Arial" panose="020B0604020202020204" pitchFamily="34" charset="0"/>
              <a:ea typeface="ＭＳ Ｐゴシック" panose="020B0600070205080204" pitchFamily="50" charset="-128"/>
            </a:endParaRPr>
          </a:p>
          <a:p>
            <a:pPr eaLnBrk="1" hangingPunct="1"/>
            <a:endParaRPr lang="en-US" altLang="ja-JP">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8F7C138-F038-4CAF-87E9-9F8E42B2CF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A051E16-A588-42C7-A775-AE67BE156119}" type="slidenum">
              <a:rPr lang="en-US" altLang="ja-JP" sz="1200"/>
              <a:pPr eaLnBrk="1" hangingPunct="1"/>
              <a:t>43</a:t>
            </a:fld>
            <a:endParaRPr lang="en-US" altLang="ja-JP" sz="1200"/>
          </a:p>
        </p:txBody>
      </p:sp>
      <p:sp>
        <p:nvSpPr>
          <p:cNvPr id="124931" name="Rectangle 7">
            <a:extLst>
              <a:ext uri="{FF2B5EF4-FFF2-40B4-BE49-F238E27FC236}">
                <a16:creationId xmlns:a16="http://schemas.microsoft.com/office/drawing/2014/main" id="{F9949A6A-D80B-47A3-BE38-8AEF59098EF5}"/>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2DCB625C-B826-4683-A697-099F5DCA0C09}" type="slidenum">
              <a:rPr lang="en-US" altLang="ja-JP" sz="1300"/>
              <a:pPr algn="r" eaLnBrk="1" hangingPunct="1">
                <a:spcBef>
                  <a:spcPct val="0"/>
                </a:spcBef>
              </a:pPr>
              <a:t>43</a:t>
            </a:fld>
            <a:endParaRPr lang="en-US" altLang="ja-JP" sz="1300"/>
          </a:p>
        </p:txBody>
      </p:sp>
      <p:sp>
        <p:nvSpPr>
          <p:cNvPr id="124932" name="Rectangle 2">
            <a:extLst>
              <a:ext uri="{FF2B5EF4-FFF2-40B4-BE49-F238E27FC236}">
                <a16:creationId xmlns:a16="http://schemas.microsoft.com/office/drawing/2014/main" id="{5136F86C-E084-452D-BD56-7237C55D7CA5}"/>
              </a:ext>
            </a:extLst>
          </p:cNvPr>
          <p:cNvSpPr>
            <a:spLocks noGrp="1" noRot="1" noChangeAspect="1" noChangeArrowheads="1" noTextEdit="1"/>
          </p:cNvSpPr>
          <p:nvPr>
            <p:ph type="sldImg"/>
          </p:nvPr>
        </p:nvSpPr>
        <p:spPr>
          <a:xfrm>
            <a:off x="1144588" y="685800"/>
            <a:ext cx="4570412" cy="3427413"/>
          </a:xfrm>
          <a:ln/>
        </p:spPr>
      </p:sp>
      <p:sp>
        <p:nvSpPr>
          <p:cNvPr id="124933" name="Rectangle 3">
            <a:extLst>
              <a:ext uri="{FF2B5EF4-FFF2-40B4-BE49-F238E27FC236}">
                <a16:creationId xmlns:a16="http://schemas.microsoft.com/office/drawing/2014/main" id="{C44C07BA-F0DD-4E21-ABE1-87A1EB9874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C35AA8B-8946-461D-907E-C2FED335E5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CE30646-193A-4AD9-A262-2780C076D178}" type="slidenum">
              <a:rPr lang="en-US" altLang="ja-JP" sz="1200"/>
              <a:pPr eaLnBrk="1" hangingPunct="1"/>
              <a:t>44</a:t>
            </a:fld>
            <a:endParaRPr lang="en-US" altLang="ja-JP" sz="1200"/>
          </a:p>
        </p:txBody>
      </p:sp>
      <p:sp>
        <p:nvSpPr>
          <p:cNvPr id="125955" name="Rectangle 2">
            <a:extLst>
              <a:ext uri="{FF2B5EF4-FFF2-40B4-BE49-F238E27FC236}">
                <a16:creationId xmlns:a16="http://schemas.microsoft.com/office/drawing/2014/main" id="{B92BC1A5-A386-4D87-A57D-5979A97968E5}"/>
              </a:ext>
            </a:extLst>
          </p:cNvPr>
          <p:cNvSpPr>
            <a:spLocks noRot="1" noChangeArrowheads="1" noTextEdit="1"/>
          </p:cNvSpPr>
          <p:nvPr>
            <p:ph type="sldImg"/>
          </p:nvPr>
        </p:nvSpPr>
        <p:spPr>
          <a:ln/>
        </p:spPr>
      </p:sp>
      <p:sp>
        <p:nvSpPr>
          <p:cNvPr id="125956" name="Rectangle 3">
            <a:extLst>
              <a:ext uri="{FF2B5EF4-FFF2-40B4-BE49-F238E27FC236}">
                <a16:creationId xmlns:a16="http://schemas.microsoft.com/office/drawing/2014/main" id="{A4FE83C5-3BBC-4173-B8FF-8B54987A5E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E279660-56C3-49F8-8D1B-82F0425DDB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44C21BE-0C38-4C62-8D9A-55714BB566D9}" type="slidenum">
              <a:rPr lang="en-US" altLang="ja-JP" sz="1200"/>
              <a:pPr eaLnBrk="1" hangingPunct="1"/>
              <a:t>45</a:t>
            </a:fld>
            <a:endParaRPr lang="en-US" altLang="ja-JP" sz="1200"/>
          </a:p>
        </p:txBody>
      </p:sp>
      <p:sp>
        <p:nvSpPr>
          <p:cNvPr id="126979" name="Rectangle 2">
            <a:extLst>
              <a:ext uri="{FF2B5EF4-FFF2-40B4-BE49-F238E27FC236}">
                <a16:creationId xmlns:a16="http://schemas.microsoft.com/office/drawing/2014/main" id="{720DB919-6103-43FB-A5A7-F6695C504625}"/>
              </a:ext>
            </a:extLst>
          </p:cNvPr>
          <p:cNvSpPr>
            <a:spLocks noRot="1" noChangeArrowheads="1" noTextEdit="1"/>
          </p:cNvSpPr>
          <p:nvPr>
            <p:ph type="sldImg"/>
          </p:nvPr>
        </p:nvSpPr>
        <p:spPr>
          <a:xfrm>
            <a:off x="1144588" y="687388"/>
            <a:ext cx="4570412" cy="3427412"/>
          </a:xfrm>
          <a:ln/>
        </p:spPr>
      </p:sp>
      <p:sp>
        <p:nvSpPr>
          <p:cNvPr id="126980" name="Rectangle 3">
            <a:extLst>
              <a:ext uri="{FF2B5EF4-FFF2-40B4-BE49-F238E27FC236}">
                <a16:creationId xmlns:a16="http://schemas.microsoft.com/office/drawing/2014/main" id="{61F927E8-46D9-4894-B863-0F85F6BDD9EE}"/>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25A01150-E80D-40B8-AF32-4B8B98478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E824ABC-060C-4761-96EC-30DE6B810384}" type="slidenum">
              <a:rPr lang="en-US" altLang="ja-JP" sz="1200"/>
              <a:pPr eaLnBrk="1" hangingPunct="1"/>
              <a:t>46</a:t>
            </a:fld>
            <a:endParaRPr lang="en-US" altLang="ja-JP" sz="1200"/>
          </a:p>
        </p:txBody>
      </p:sp>
      <p:sp>
        <p:nvSpPr>
          <p:cNvPr id="128003" name="Rectangle 2">
            <a:extLst>
              <a:ext uri="{FF2B5EF4-FFF2-40B4-BE49-F238E27FC236}">
                <a16:creationId xmlns:a16="http://schemas.microsoft.com/office/drawing/2014/main" id="{349CB342-57D9-4A5A-A48B-A1AE93976210}"/>
              </a:ext>
            </a:extLst>
          </p:cNvPr>
          <p:cNvSpPr>
            <a:spLocks noRot="1" noChangeArrowheads="1" noTextEdit="1"/>
          </p:cNvSpPr>
          <p:nvPr>
            <p:ph type="sldImg"/>
          </p:nvPr>
        </p:nvSpPr>
        <p:spPr>
          <a:xfrm>
            <a:off x="1144588" y="687388"/>
            <a:ext cx="4570412" cy="3427412"/>
          </a:xfrm>
          <a:ln/>
        </p:spPr>
      </p:sp>
      <p:sp>
        <p:nvSpPr>
          <p:cNvPr id="128004" name="Rectangle 3">
            <a:extLst>
              <a:ext uri="{FF2B5EF4-FFF2-40B4-BE49-F238E27FC236}">
                <a16:creationId xmlns:a16="http://schemas.microsoft.com/office/drawing/2014/main" id="{C467620E-E80E-43CC-84D3-0A64F6F6442E}"/>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latin typeface="Arial" panose="020B0604020202020204" pitchFamily="34" charset="0"/>
            </a:endParaRPr>
          </a:p>
          <a:p>
            <a:pPr eaLnBrk="1" hangingPunct="1"/>
            <a:endParaRPr lang="en-US" altLang="ja-JP">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1D128AE4-3164-4AFF-A4EB-B3D65FFF30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2220792-73A9-47DD-A42D-EC79A6B68982}" type="slidenum">
              <a:rPr lang="en-US" altLang="ja-JP" sz="1200"/>
              <a:pPr eaLnBrk="1" hangingPunct="1"/>
              <a:t>47</a:t>
            </a:fld>
            <a:endParaRPr lang="en-US" altLang="ja-JP" sz="1200"/>
          </a:p>
        </p:txBody>
      </p:sp>
      <p:sp>
        <p:nvSpPr>
          <p:cNvPr id="129027" name="Rectangle 2">
            <a:extLst>
              <a:ext uri="{FF2B5EF4-FFF2-40B4-BE49-F238E27FC236}">
                <a16:creationId xmlns:a16="http://schemas.microsoft.com/office/drawing/2014/main" id="{64634622-FFB7-4B55-A283-B685C568CF93}"/>
              </a:ext>
            </a:extLst>
          </p:cNvPr>
          <p:cNvSpPr>
            <a:spLocks noRot="1" noChangeArrowheads="1" noTextEdit="1"/>
          </p:cNvSpPr>
          <p:nvPr>
            <p:ph type="sldImg"/>
          </p:nvPr>
        </p:nvSpPr>
        <p:spPr>
          <a:xfrm>
            <a:off x="1144588" y="687388"/>
            <a:ext cx="4570412" cy="3427412"/>
          </a:xfrm>
          <a:ln/>
        </p:spPr>
      </p:sp>
      <p:sp>
        <p:nvSpPr>
          <p:cNvPr id="129028" name="Rectangle 3">
            <a:extLst>
              <a:ext uri="{FF2B5EF4-FFF2-40B4-BE49-F238E27FC236}">
                <a16:creationId xmlns:a16="http://schemas.microsoft.com/office/drawing/2014/main" id="{7F3556AD-FDCC-4A43-B77F-27E5AB6EA95B}"/>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altLang="ja-JP" sz="900" b="1">
              <a:latin typeface="Arial" panose="020B0604020202020204" pitchFamily="34" charset="0"/>
            </a:endParaRPr>
          </a:p>
          <a:p>
            <a:pPr eaLnBrk="1" hangingPunct="1">
              <a:buFontTx/>
              <a:buChar char="•"/>
            </a:pPr>
            <a:endParaRPr lang="en-US" altLang="ja-JP" sz="900" b="1">
              <a:latin typeface="Arial" panose="020B0604020202020204" pitchFamily="34" charset="0"/>
            </a:endParaRPr>
          </a:p>
          <a:p>
            <a:pPr eaLnBrk="1" hangingPunct="1"/>
            <a:endParaRPr lang="en-US" altLang="ja-JP">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1F148580-41EA-4981-A386-82A82EFE3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10746BB-D447-41A4-9232-968C8A69B7D5}" type="slidenum">
              <a:rPr lang="en-US" altLang="ja-JP" sz="1200"/>
              <a:pPr eaLnBrk="1" hangingPunct="1"/>
              <a:t>7</a:t>
            </a:fld>
            <a:endParaRPr lang="en-US" altLang="ja-JP" sz="1200"/>
          </a:p>
        </p:txBody>
      </p:sp>
      <p:sp>
        <p:nvSpPr>
          <p:cNvPr id="102403" name="Rectangle 7">
            <a:extLst>
              <a:ext uri="{FF2B5EF4-FFF2-40B4-BE49-F238E27FC236}">
                <a16:creationId xmlns:a16="http://schemas.microsoft.com/office/drawing/2014/main" id="{ED96339F-ADBB-4AA1-90F5-2143660EC54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D4F2496F-5F18-40AF-B3D7-4378F30487F1}" type="slidenum">
              <a:rPr lang="en-US" altLang="ja-JP" sz="1200"/>
              <a:pPr algn="r" eaLnBrk="1" hangingPunct="1">
                <a:spcBef>
                  <a:spcPct val="0"/>
                </a:spcBef>
              </a:pPr>
              <a:t>7</a:t>
            </a:fld>
            <a:endParaRPr lang="en-US" altLang="ja-JP" sz="1200"/>
          </a:p>
        </p:txBody>
      </p:sp>
      <p:sp>
        <p:nvSpPr>
          <p:cNvPr id="102404" name="Rectangle 2">
            <a:extLst>
              <a:ext uri="{FF2B5EF4-FFF2-40B4-BE49-F238E27FC236}">
                <a16:creationId xmlns:a16="http://schemas.microsoft.com/office/drawing/2014/main" id="{8408BD3E-5C25-44AB-9B8D-CD5AEA562A07}"/>
              </a:ext>
            </a:extLst>
          </p:cNvPr>
          <p:cNvSpPr>
            <a:spLocks noGrp="1" noRot="1" noChangeAspect="1" noChangeArrowheads="1" noTextEdit="1"/>
          </p:cNvSpPr>
          <p:nvPr>
            <p:ph type="sldImg"/>
          </p:nvPr>
        </p:nvSpPr>
        <p:spPr>
          <a:ln/>
        </p:spPr>
      </p:sp>
      <p:sp>
        <p:nvSpPr>
          <p:cNvPr id="102405" name="Rectangle 3">
            <a:extLst>
              <a:ext uri="{FF2B5EF4-FFF2-40B4-BE49-F238E27FC236}">
                <a16:creationId xmlns:a16="http://schemas.microsoft.com/office/drawing/2014/main" id="{83B29A4A-070D-4125-A331-F5E13D657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CD1C4CE-FA0B-4A3D-B703-9BF0A044D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F8189A8-D99A-405A-8B06-270AFC823750}" type="slidenum">
              <a:rPr lang="en-US" altLang="ja-JP" sz="1200"/>
              <a:pPr eaLnBrk="1" hangingPunct="1"/>
              <a:t>48</a:t>
            </a:fld>
            <a:endParaRPr lang="en-US" altLang="ja-JP" sz="1200"/>
          </a:p>
        </p:txBody>
      </p:sp>
      <p:sp>
        <p:nvSpPr>
          <p:cNvPr id="130051" name="Rectangle 7">
            <a:extLst>
              <a:ext uri="{FF2B5EF4-FFF2-40B4-BE49-F238E27FC236}">
                <a16:creationId xmlns:a16="http://schemas.microsoft.com/office/drawing/2014/main" id="{5450C6D9-86A9-429D-B0C9-DC678E3A2E26}"/>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498B590-0D5F-4FF1-BF36-254599047D59}" type="slidenum">
              <a:rPr lang="en-US" altLang="ja-JP" sz="1300"/>
              <a:pPr algn="r" eaLnBrk="1" hangingPunct="1">
                <a:spcBef>
                  <a:spcPct val="0"/>
                </a:spcBef>
              </a:pPr>
              <a:t>48</a:t>
            </a:fld>
            <a:endParaRPr lang="en-US" altLang="ja-JP" sz="1300"/>
          </a:p>
        </p:txBody>
      </p:sp>
      <p:sp>
        <p:nvSpPr>
          <p:cNvPr id="130052" name="Rectangle 2">
            <a:extLst>
              <a:ext uri="{FF2B5EF4-FFF2-40B4-BE49-F238E27FC236}">
                <a16:creationId xmlns:a16="http://schemas.microsoft.com/office/drawing/2014/main" id="{D666578D-D909-4ABC-AF1D-6EE5B4C26573}"/>
              </a:ext>
            </a:extLst>
          </p:cNvPr>
          <p:cNvSpPr>
            <a:spLocks noGrp="1" noRot="1" noChangeAspect="1" noChangeArrowheads="1" noTextEdit="1"/>
          </p:cNvSpPr>
          <p:nvPr>
            <p:ph type="sldImg"/>
          </p:nvPr>
        </p:nvSpPr>
        <p:spPr>
          <a:xfrm>
            <a:off x="1144588" y="685800"/>
            <a:ext cx="4570412" cy="3427413"/>
          </a:xfrm>
          <a:ln/>
        </p:spPr>
      </p:sp>
      <p:sp>
        <p:nvSpPr>
          <p:cNvPr id="130053" name="Rectangle 3">
            <a:extLst>
              <a:ext uri="{FF2B5EF4-FFF2-40B4-BE49-F238E27FC236}">
                <a16:creationId xmlns:a16="http://schemas.microsoft.com/office/drawing/2014/main" id="{C4F3C822-4BCB-48C1-A4CE-3DAB5347E3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BA268674-2CE7-4E6E-B139-90D50EF5B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1E67A84-46DF-4E5B-BF48-3D184C912F60}" type="slidenum">
              <a:rPr lang="en-US" altLang="ja-JP" sz="1200"/>
              <a:pPr eaLnBrk="1" hangingPunct="1"/>
              <a:t>49</a:t>
            </a:fld>
            <a:endParaRPr lang="en-US" altLang="ja-JP" sz="1200"/>
          </a:p>
        </p:txBody>
      </p:sp>
      <p:sp>
        <p:nvSpPr>
          <p:cNvPr id="131075" name="Rectangle 2">
            <a:extLst>
              <a:ext uri="{FF2B5EF4-FFF2-40B4-BE49-F238E27FC236}">
                <a16:creationId xmlns:a16="http://schemas.microsoft.com/office/drawing/2014/main" id="{C1126715-9961-4F8B-A276-59D17EF2EBF5}"/>
              </a:ext>
            </a:extLst>
          </p:cNvPr>
          <p:cNvSpPr>
            <a:spLocks noRot="1" noChangeArrowheads="1" noTextEdit="1"/>
          </p:cNvSpPr>
          <p:nvPr>
            <p:ph type="sldImg"/>
          </p:nvPr>
        </p:nvSpPr>
        <p:spPr>
          <a:ln/>
        </p:spPr>
      </p:sp>
      <p:sp>
        <p:nvSpPr>
          <p:cNvPr id="131076" name="Rectangle 3">
            <a:extLst>
              <a:ext uri="{FF2B5EF4-FFF2-40B4-BE49-F238E27FC236}">
                <a16:creationId xmlns:a16="http://schemas.microsoft.com/office/drawing/2014/main" id="{F0C9153B-759A-4EE0-A137-33176703B9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C014DAC-C5BE-4F07-A816-174D67B86B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6E5AD97-B24C-42FF-9B2C-80790BD6AC44}" type="slidenum">
              <a:rPr lang="en-US" altLang="ja-JP" sz="1200"/>
              <a:pPr eaLnBrk="1" hangingPunct="1"/>
              <a:t>50</a:t>
            </a:fld>
            <a:endParaRPr lang="en-US" altLang="ja-JP" sz="1200"/>
          </a:p>
        </p:txBody>
      </p:sp>
      <p:sp>
        <p:nvSpPr>
          <p:cNvPr id="132099" name="Rectangle 2">
            <a:extLst>
              <a:ext uri="{FF2B5EF4-FFF2-40B4-BE49-F238E27FC236}">
                <a16:creationId xmlns:a16="http://schemas.microsoft.com/office/drawing/2014/main" id="{152E0B15-29DD-4B0A-95DE-53E9F9C5356A}"/>
              </a:ext>
            </a:extLst>
          </p:cNvPr>
          <p:cNvSpPr>
            <a:spLocks noRot="1" noChangeArrowheads="1" noTextEdit="1"/>
          </p:cNvSpPr>
          <p:nvPr>
            <p:ph type="sldImg"/>
          </p:nvPr>
        </p:nvSpPr>
        <p:spPr>
          <a:xfrm>
            <a:off x="1144588" y="687388"/>
            <a:ext cx="4570412" cy="3427412"/>
          </a:xfrm>
          <a:ln/>
        </p:spPr>
      </p:sp>
      <p:sp>
        <p:nvSpPr>
          <p:cNvPr id="132100" name="Rectangle 3">
            <a:extLst>
              <a:ext uri="{FF2B5EF4-FFF2-40B4-BE49-F238E27FC236}">
                <a16:creationId xmlns:a16="http://schemas.microsoft.com/office/drawing/2014/main" id="{732A3F96-D802-4B8A-A047-996DADEB619A}"/>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660ABD1-6C06-4897-9705-EE1CD8D502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3F7B67E-CFEC-4012-A63D-CA0A1AB8B418}" type="slidenum">
              <a:rPr lang="en-US" altLang="ja-JP" sz="1200"/>
              <a:pPr eaLnBrk="1" hangingPunct="1"/>
              <a:t>51</a:t>
            </a:fld>
            <a:endParaRPr lang="en-US" altLang="ja-JP" sz="1200"/>
          </a:p>
        </p:txBody>
      </p:sp>
      <p:sp>
        <p:nvSpPr>
          <p:cNvPr id="133123" name="Rectangle 2">
            <a:extLst>
              <a:ext uri="{FF2B5EF4-FFF2-40B4-BE49-F238E27FC236}">
                <a16:creationId xmlns:a16="http://schemas.microsoft.com/office/drawing/2014/main" id="{270BC7CE-5733-43F9-B43F-4C5EF09E7B32}"/>
              </a:ext>
            </a:extLst>
          </p:cNvPr>
          <p:cNvSpPr>
            <a:spLocks noRot="1" noChangeArrowheads="1" noTextEdit="1"/>
          </p:cNvSpPr>
          <p:nvPr>
            <p:ph type="sldImg"/>
          </p:nvPr>
        </p:nvSpPr>
        <p:spPr>
          <a:xfrm>
            <a:off x="1144588" y="687388"/>
            <a:ext cx="4570412" cy="3427412"/>
          </a:xfrm>
          <a:ln/>
        </p:spPr>
      </p:sp>
      <p:sp>
        <p:nvSpPr>
          <p:cNvPr id="133124" name="Rectangle 3">
            <a:extLst>
              <a:ext uri="{FF2B5EF4-FFF2-40B4-BE49-F238E27FC236}">
                <a16:creationId xmlns:a16="http://schemas.microsoft.com/office/drawing/2014/main" id="{E109C699-CB2D-4046-9970-59D2863B6E39}"/>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z="160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8D77BCA-219D-4E48-9030-DB31B3854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93D295E-DB22-491D-85B5-1F8422057F76}" type="slidenum">
              <a:rPr lang="en-US" altLang="ja-JP" sz="1200"/>
              <a:pPr eaLnBrk="1" hangingPunct="1"/>
              <a:t>52</a:t>
            </a:fld>
            <a:endParaRPr lang="en-US" altLang="ja-JP" sz="1200"/>
          </a:p>
        </p:txBody>
      </p:sp>
      <p:sp>
        <p:nvSpPr>
          <p:cNvPr id="134147" name="Rectangle 2">
            <a:extLst>
              <a:ext uri="{FF2B5EF4-FFF2-40B4-BE49-F238E27FC236}">
                <a16:creationId xmlns:a16="http://schemas.microsoft.com/office/drawing/2014/main" id="{4A348D11-576A-490D-917C-4D0BEDC7051E}"/>
              </a:ext>
            </a:extLst>
          </p:cNvPr>
          <p:cNvSpPr>
            <a:spLocks noRot="1" noChangeArrowheads="1" noTextEdit="1"/>
          </p:cNvSpPr>
          <p:nvPr>
            <p:ph type="sldImg"/>
          </p:nvPr>
        </p:nvSpPr>
        <p:spPr>
          <a:xfrm>
            <a:off x="1144588" y="687388"/>
            <a:ext cx="4570412" cy="3427412"/>
          </a:xfrm>
          <a:ln/>
        </p:spPr>
      </p:sp>
      <p:sp>
        <p:nvSpPr>
          <p:cNvPr id="134148" name="Rectangle 3">
            <a:extLst>
              <a:ext uri="{FF2B5EF4-FFF2-40B4-BE49-F238E27FC236}">
                <a16:creationId xmlns:a16="http://schemas.microsoft.com/office/drawing/2014/main" id="{3878275A-BF41-4EE5-82E4-67EE8FEA145F}"/>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z="2000" b="1">
              <a:latin typeface="Arial" panose="020B0604020202020204" pitchFamily="34" charset="0"/>
              <a:ea typeface="ＭＳ Ｐゴシック" panose="020B0600070205080204" pitchFamily="50"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56DD1465-87D2-4327-B6F6-1BC12B9E0C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037686B-5A93-4607-8E97-C68F2CCFF816}" type="slidenum">
              <a:rPr lang="en-US" altLang="ja-JP" sz="1200"/>
              <a:pPr eaLnBrk="1" hangingPunct="1"/>
              <a:t>53</a:t>
            </a:fld>
            <a:endParaRPr lang="en-US" altLang="ja-JP" sz="1200"/>
          </a:p>
        </p:txBody>
      </p:sp>
      <p:sp>
        <p:nvSpPr>
          <p:cNvPr id="135171" name="Rectangle 2">
            <a:extLst>
              <a:ext uri="{FF2B5EF4-FFF2-40B4-BE49-F238E27FC236}">
                <a16:creationId xmlns:a16="http://schemas.microsoft.com/office/drawing/2014/main" id="{2DF00CE5-534F-45A1-BFD5-7255793E1F7A}"/>
              </a:ext>
            </a:extLst>
          </p:cNvPr>
          <p:cNvSpPr>
            <a:spLocks noRot="1" noChangeArrowheads="1" noTextEdit="1"/>
          </p:cNvSpPr>
          <p:nvPr>
            <p:ph type="sldImg"/>
          </p:nvPr>
        </p:nvSpPr>
        <p:spPr>
          <a:xfrm>
            <a:off x="1144588" y="687388"/>
            <a:ext cx="4570412" cy="3427412"/>
          </a:xfrm>
          <a:ln/>
        </p:spPr>
      </p:sp>
      <p:sp>
        <p:nvSpPr>
          <p:cNvPr id="135172" name="Rectangle 3">
            <a:extLst>
              <a:ext uri="{FF2B5EF4-FFF2-40B4-BE49-F238E27FC236}">
                <a16:creationId xmlns:a16="http://schemas.microsoft.com/office/drawing/2014/main" id="{8EB5F892-FE50-4CE4-8750-08DD7A9ED6F4}"/>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6BD13032-73DD-4C1F-B5D1-1B62A6723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FB866D1-115B-4DD7-9B1D-50D477228D85}" type="slidenum">
              <a:rPr lang="en-US" altLang="ja-JP" sz="1200"/>
              <a:pPr eaLnBrk="1" hangingPunct="1"/>
              <a:t>54</a:t>
            </a:fld>
            <a:endParaRPr lang="en-US" altLang="ja-JP" sz="1200"/>
          </a:p>
        </p:txBody>
      </p:sp>
      <p:sp>
        <p:nvSpPr>
          <p:cNvPr id="136195" name="Rectangle 7">
            <a:extLst>
              <a:ext uri="{FF2B5EF4-FFF2-40B4-BE49-F238E27FC236}">
                <a16:creationId xmlns:a16="http://schemas.microsoft.com/office/drawing/2014/main" id="{6E8AB248-D804-46DC-8FE5-088135FF01D2}"/>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03FED3B1-F581-4056-82D7-B52DCCB352FB}" type="slidenum">
              <a:rPr lang="en-US" altLang="ja-JP" sz="1300"/>
              <a:pPr algn="r" eaLnBrk="1" hangingPunct="1">
                <a:spcBef>
                  <a:spcPct val="0"/>
                </a:spcBef>
              </a:pPr>
              <a:t>54</a:t>
            </a:fld>
            <a:endParaRPr lang="en-US" altLang="ja-JP" sz="1300"/>
          </a:p>
        </p:txBody>
      </p:sp>
      <p:sp>
        <p:nvSpPr>
          <p:cNvPr id="136196" name="Rectangle 2">
            <a:extLst>
              <a:ext uri="{FF2B5EF4-FFF2-40B4-BE49-F238E27FC236}">
                <a16:creationId xmlns:a16="http://schemas.microsoft.com/office/drawing/2014/main" id="{C2F6FACA-783D-4A6B-AADF-89AF58097D6D}"/>
              </a:ext>
            </a:extLst>
          </p:cNvPr>
          <p:cNvSpPr>
            <a:spLocks noGrp="1" noRot="1" noChangeAspect="1" noChangeArrowheads="1" noTextEdit="1"/>
          </p:cNvSpPr>
          <p:nvPr>
            <p:ph type="sldImg"/>
          </p:nvPr>
        </p:nvSpPr>
        <p:spPr>
          <a:xfrm>
            <a:off x="1144588" y="685800"/>
            <a:ext cx="4570412" cy="3427413"/>
          </a:xfrm>
          <a:ln/>
        </p:spPr>
      </p:sp>
      <p:sp>
        <p:nvSpPr>
          <p:cNvPr id="136197" name="Rectangle 3">
            <a:extLst>
              <a:ext uri="{FF2B5EF4-FFF2-40B4-BE49-F238E27FC236}">
                <a16:creationId xmlns:a16="http://schemas.microsoft.com/office/drawing/2014/main" id="{E458B48F-0B06-4E8E-84D5-99932F5BA2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8F1847F4-B2C7-463B-AA69-6092900BA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B2F684F-4027-464A-9E89-DD9A30F5AEC0}" type="slidenum">
              <a:rPr lang="en-US" altLang="ja-JP" sz="1200"/>
              <a:pPr eaLnBrk="1" hangingPunct="1"/>
              <a:t>55</a:t>
            </a:fld>
            <a:endParaRPr lang="en-US" altLang="ja-JP" sz="1200"/>
          </a:p>
        </p:txBody>
      </p:sp>
      <p:sp>
        <p:nvSpPr>
          <p:cNvPr id="137219" name="Rectangle 2">
            <a:extLst>
              <a:ext uri="{FF2B5EF4-FFF2-40B4-BE49-F238E27FC236}">
                <a16:creationId xmlns:a16="http://schemas.microsoft.com/office/drawing/2014/main" id="{D03EF18F-5C94-4E5D-A3CD-7926EE26B644}"/>
              </a:ext>
            </a:extLst>
          </p:cNvPr>
          <p:cNvSpPr>
            <a:spLocks noRot="1" noChangeArrowheads="1" noTextEdit="1"/>
          </p:cNvSpPr>
          <p:nvPr>
            <p:ph type="sldImg"/>
          </p:nvPr>
        </p:nvSpPr>
        <p:spPr>
          <a:ln/>
        </p:spPr>
      </p:sp>
      <p:sp>
        <p:nvSpPr>
          <p:cNvPr id="137220" name="Rectangle 3">
            <a:extLst>
              <a:ext uri="{FF2B5EF4-FFF2-40B4-BE49-F238E27FC236}">
                <a16:creationId xmlns:a16="http://schemas.microsoft.com/office/drawing/2014/main" id="{27E0A9C3-E73F-4D8B-91C0-A96E42DF2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E3DE0FC9-66DD-41DC-9B94-94FC49C4EC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A3286B8-ECDA-4F6B-AFC8-A12CE6818004}" type="slidenum">
              <a:rPr lang="en-US" altLang="ja-JP" sz="1200"/>
              <a:pPr eaLnBrk="1" hangingPunct="1"/>
              <a:t>56</a:t>
            </a:fld>
            <a:endParaRPr lang="en-US" altLang="ja-JP" sz="1200"/>
          </a:p>
        </p:txBody>
      </p:sp>
      <p:sp>
        <p:nvSpPr>
          <p:cNvPr id="138243" name="Rectangle 2">
            <a:extLst>
              <a:ext uri="{FF2B5EF4-FFF2-40B4-BE49-F238E27FC236}">
                <a16:creationId xmlns:a16="http://schemas.microsoft.com/office/drawing/2014/main" id="{C2644014-A35A-47BF-96FF-8B91936D114C}"/>
              </a:ext>
            </a:extLst>
          </p:cNvPr>
          <p:cNvSpPr>
            <a:spLocks noRot="1" noChangeArrowheads="1" noTextEdit="1"/>
          </p:cNvSpPr>
          <p:nvPr>
            <p:ph type="sldImg"/>
          </p:nvPr>
        </p:nvSpPr>
        <p:spPr>
          <a:xfrm>
            <a:off x="1144588" y="687388"/>
            <a:ext cx="4570412" cy="3427412"/>
          </a:xfrm>
          <a:ln/>
        </p:spPr>
      </p:sp>
      <p:sp>
        <p:nvSpPr>
          <p:cNvPr id="138244" name="Rectangle 3">
            <a:extLst>
              <a:ext uri="{FF2B5EF4-FFF2-40B4-BE49-F238E27FC236}">
                <a16:creationId xmlns:a16="http://schemas.microsoft.com/office/drawing/2014/main" id="{E772F89A-9934-4252-A9B9-5C87B311A965}"/>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9CD0471B-5AFE-4996-806A-169345E868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54A1EDC-6ACA-48EB-BC01-424F12469F78}" type="slidenum">
              <a:rPr lang="en-US" altLang="ja-JP" sz="1200"/>
              <a:pPr eaLnBrk="1" hangingPunct="1"/>
              <a:t>57</a:t>
            </a:fld>
            <a:endParaRPr lang="en-US" altLang="ja-JP" sz="1200"/>
          </a:p>
        </p:txBody>
      </p:sp>
      <p:sp>
        <p:nvSpPr>
          <p:cNvPr id="139267" name="Rectangle 2">
            <a:extLst>
              <a:ext uri="{FF2B5EF4-FFF2-40B4-BE49-F238E27FC236}">
                <a16:creationId xmlns:a16="http://schemas.microsoft.com/office/drawing/2014/main" id="{0DD9FF39-4C42-478D-9513-611C0E8DFBB8}"/>
              </a:ext>
            </a:extLst>
          </p:cNvPr>
          <p:cNvSpPr>
            <a:spLocks noRot="1" noChangeArrowheads="1" noTextEdit="1"/>
          </p:cNvSpPr>
          <p:nvPr>
            <p:ph type="sldImg"/>
          </p:nvPr>
        </p:nvSpPr>
        <p:spPr>
          <a:xfrm>
            <a:off x="1144588" y="687388"/>
            <a:ext cx="4570412" cy="3427412"/>
          </a:xfrm>
          <a:ln/>
        </p:spPr>
      </p:sp>
      <p:sp>
        <p:nvSpPr>
          <p:cNvPr id="139268" name="Rectangle 3">
            <a:extLst>
              <a:ext uri="{FF2B5EF4-FFF2-40B4-BE49-F238E27FC236}">
                <a16:creationId xmlns:a16="http://schemas.microsoft.com/office/drawing/2014/main" id="{258B0290-BC6E-40EB-95BC-35967913E33B}"/>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921E2F6-892C-4D10-83BD-45510E37C5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9701B83-09B3-47DE-BEBF-E406735DE2B1}" type="slidenum">
              <a:rPr lang="en-US" altLang="ja-JP" sz="1200"/>
              <a:pPr eaLnBrk="1" hangingPunct="1"/>
              <a:t>11</a:t>
            </a:fld>
            <a:endParaRPr lang="en-US" altLang="ja-JP" sz="1200"/>
          </a:p>
        </p:txBody>
      </p:sp>
      <p:sp>
        <p:nvSpPr>
          <p:cNvPr id="103427" name="Rectangle 7">
            <a:extLst>
              <a:ext uri="{FF2B5EF4-FFF2-40B4-BE49-F238E27FC236}">
                <a16:creationId xmlns:a16="http://schemas.microsoft.com/office/drawing/2014/main" id="{C1DD1E2F-67B6-4959-A0BC-8BCAF880ABA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47DE6A12-B4D6-42BA-9781-499C38AA62A8}" type="slidenum">
              <a:rPr lang="en-US" altLang="ja-JP" sz="1200"/>
              <a:pPr algn="r" eaLnBrk="1" hangingPunct="1">
                <a:spcBef>
                  <a:spcPct val="0"/>
                </a:spcBef>
              </a:pPr>
              <a:t>11</a:t>
            </a:fld>
            <a:endParaRPr lang="en-US" altLang="ja-JP" sz="1200"/>
          </a:p>
        </p:txBody>
      </p:sp>
      <p:sp>
        <p:nvSpPr>
          <p:cNvPr id="103428" name="Rectangle 2">
            <a:extLst>
              <a:ext uri="{FF2B5EF4-FFF2-40B4-BE49-F238E27FC236}">
                <a16:creationId xmlns:a16="http://schemas.microsoft.com/office/drawing/2014/main" id="{3BE79761-F41D-4860-B4C9-1A649ACAEB63}"/>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00695B11-EC40-48A5-A0C7-B4A6A4CBD7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0D521BFE-D226-444D-B453-751B0BDCE6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C3D6E22-DB37-41CA-BEFE-87176621F201}" type="slidenum">
              <a:rPr lang="en-US" altLang="ja-JP" sz="1200"/>
              <a:pPr eaLnBrk="1" hangingPunct="1"/>
              <a:t>58</a:t>
            </a:fld>
            <a:endParaRPr lang="en-US" altLang="ja-JP" sz="1200"/>
          </a:p>
        </p:txBody>
      </p:sp>
      <p:sp>
        <p:nvSpPr>
          <p:cNvPr id="140291" name="Rectangle 2">
            <a:extLst>
              <a:ext uri="{FF2B5EF4-FFF2-40B4-BE49-F238E27FC236}">
                <a16:creationId xmlns:a16="http://schemas.microsoft.com/office/drawing/2014/main" id="{5E1BE186-AB98-4D43-927A-2398050535F8}"/>
              </a:ext>
            </a:extLst>
          </p:cNvPr>
          <p:cNvSpPr>
            <a:spLocks noRot="1" noChangeArrowheads="1" noTextEdit="1"/>
          </p:cNvSpPr>
          <p:nvPr>
            <p:ph type="sldImg"/>
          </p:nvPr>
        </p:nvSpPr>
        <p:spPr>
          <a:xfrm>
            <a:off x="1144588" y="687388"/>
            <a:ext cx="4570412" cy="3427412"/>
          </a:xfrm>
          <a:ln/>
        </p:spPr>
      </p:sp>
      <p:sp>
        <p:nvSpPr>
          <p:cNvPr id="140292" name="Rectangle 3">
            <a:extLst>
              <a:ext uri="{FF2B5EF4-FFF2-40B4-BE49-F238E27FC236}">
                <a16:creationId xmlns:a16="http://schemas.microsoft.com/office/drawing/2014/main" id="{D485B07C-3FD0-4F82-B58C-2F5B1134F91F}"/>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latin typeface="Arial" panose="020B0604020202020204" pitchFamily="34" charset="0"/>
            </a:endParaRPr>
          </a:p>
          <a:p>
            <a:pPr eaLnBrk="1" hangingPunct="1"/>
            <a:endParaRPr lang="zh-TW" altLang="ja-JP">
              <a:latin typeface="Arial" panose="020B0604020202020204" pitchFamily="34" charset="0"/>
              <a:ea typeface="PMingLiU" panose="02020500000000000000" pitchFamily="18" charset="-120"/>
            </a:endParaRPr>
          </a:p>
          <a:p>
            <a:pPr eaLnBrk="1" hangingPunct="1"/>
            <a:endParaRPr lang="zh-TW" altLang="en-US">
              <a:latin typeface="Arial" panose="020B0604020202020204" pitchFamily="34" charset="0"/>
              <a:ea typeface="PMingLiU" panose="02020500000000000000" pitchFamily="18" charset="-120"/>
            </a:endParaRPr>
          </a:p>
          <a:p>
            <a:pPr eaLnBrk="1" hangingPunct="1"/>
            <a:endParaRPr lang="zh-TW" altLang="en-US">
              <a:latin typeface="Arial" panose="020B0604020202020204" pitchFamily="34" charset="0"/>
              <a:ea typeface="PMingLiU" panose="02020500000000000000" pitchFamily="18" charset="-120"/>
            </a:endParaRPr>
          </a:p>
          <a:p>
            <a:pPr eaLnBrk="1" hangingPunct="1"/>
            <a:endParaRPr lang="en-US" altLang="ja-JP">
              <a:latin typeface="Arial" panose="020B0604020202020204" pitchFamily="34" charset="0"/>
              <a:ea typeface="PMingLiU" panose="02020500000000000000" pitchFamily="18" charset="-12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1C3ECBE2-7389-4488-8059-242AD85FA6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F133940-1F72-440B-AE1F-B8B293B05D27}" type="slidenum">
              <a:rPr lang="en-US" altLang="ja-JP" sz="1200"/>
              <a:pPr eaLnBrk="1" hangingPunct="1"/>
              <a:t>59</a:t>
            </a:fld>
            <a:endParaRPr lang="en-US" altLang="ja-JP" sz="1200"/>
          </a:p>
        </p:txBody>
      </p:sp>
      <p:sp>
        <p:nvSpPr>
          <p:cNvPr id="141315" name="Rectangle 7">
            <a:extLst>
              <a:ext uri="{FF2B5EF4-FFF2-40B4-BE49-F238E27FC236}">
                <a16:creationId xmlns:a16="http://schemas.microsoft.com/office/drawing/2014/main" id="{21927FC1-B449-4603-B0FD-78E5F89AC5A4}"/>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1A18AB79-DB7F-444D-8E8F-8B29A8A14566}" type="slidenum">
              <a:rPr lang="en-US" altLang="ja-JP" sz="1300"/>
              <a:pPr algn="r" eaLnBrk="1" hangingPunct="1">
                <a:spcBef>
                  <a:spcPct val="0"/>
                </a:spcBef>
              </a:pPr>
              <a:t>59</a:t>
            </a:fld>
            <a:endParaRPr lang="en-US" altLang="ja-JP" sz="1300"/>
          </a:p>
        </p:txBody>
      </p:sp>
      <p:sp>
        <p:nvSpPr>
          <p:cNvPr id="141316" name="Rectangle 2">
            <a:extLst>
              <a:ext uri="{FF2B5EF4-FFF2-40B4-BE49-F238E27FC236}">
                <a16:creationId xmlns:a16="http://schemas.microsoft.com/office/drawing/2014/main" id="{CA41FD8F-D5E3-4DEE-B6DB-440043FC056B}"/>
              </a:ext>
            </a:extLst>
          </p:cNvPr>
          <p:cNvSpPr>
            <a:spLocks noGrp="1" noRot="1" noChangeAspect="1" noChangeArrowheads="1" noTextEdit="1"/>
          </p:cNvSpPr>
          <p:nvPr>
            <p:ph type="sldImg"/>
          </p:nvPr>
        </p:nvSpPr>
        <p:spPr>
          <a:xfrm>
            <a:off x="1144588" y="685800"/>
            <a:ext cx="4570412" cy="3427413"/>
          </a:xfrm>
          <a:ln/>
        </p:spPr>
      </p:sp>
      <p:sp>
        <p:nvSpPr>
          <p:cNvPr id="141317" name="Rectangle 3">
            <a:extLst>
              <a:ext uri="{FF2B5EF4-FFF2-40B4-BE49-F238E27FC236}">
                <a16:creationId xmlns:a16="http://schemas.microsoft.com/office/drawing/2014/main" id="{E0B4F12F-46CA-4248-94D7-45B63A531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ACB54630-C28D-4025-BBCF-D4E3264E2A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8FEC3EB-CA87-420C-BE07-E7F658B4605B}" type="slidenum">
              <a:rPr lang="en-US" altLang="ja-JP" sz="1200"/>
              <a:pPr eaLnBrk="1" hangingPunct="1"/>
              <a:t>60</a:t>
            </a:fld>
            <a:endParaRPr lang="en-US" altLang="ja-JP" sz="1200"/>
          </a:p>
        </p:txBody>
      </p:sp>
      <p:sp>
        <p:nvSpPr>
          <p:cNvPr id="142339" name="Rectangle 2">
            <a:extLst>
              <a:ext uri="{FF2B5EF4-FFF2-40B4-BE49-F238E27FC236}">
                <a16:creationId xmlns:a16="http://schemas.microsoft.com/office/drawing/2014/main" id="{12C213A0-BBC3-45D0-8734-B629F2E18EE6}"/>
              </a:ext>
            </a:extLst>
          </p:cNvPr>
          <p:cNvSpPr>
            <a:spLocks noRot="1" noChangeArrowheads="1" noTextEdit="1"/>
          </p:cNvSpPr>
          <p:nvPr>
            <p:ph type="sldImg"/>
          </p:nvPr>
        </p:nvSpPr>
        <p:spPr>
          <a:ln/>
        </p:spPr>
      </p:sp>
      <p:sp>
        <p:nvSpPr>
          <p:cNvPr id="142340" name="Rectangle 3">
            <a:extLst>
              <a:ext uri="{FF2B5EF4-FFF2-40B4-BE49-F238E27FC236}">
                <a16:creationId xmlns:a16="http://schemas.microsoft.com/office/drawing/2014/main" id="{C8DEE581-95A4-48F5-8C60-514ACF1AA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5FB6F54D-6010-4A09-9FEB-D0DB6DC614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4A60609-D5AF-42E2-B3F9-6444C63EF977}" type="slidenum">
              <a:rPr lang="en-US" altLang="ja-JP" sz="1200"/>
              <a:pPr eaLnBrk="1" hangingPunct="1"/>
              <a:t>61</a:t>
            </a:fld>
            <a:endParaRPr lang="en-US" altLang="ja-JP" sz="1200"/>
          </a:p>
        </p:txBody>
      </p:sp>
      <p:sp>
        <p:nvSpPr>
          <p:cNvPr id="143363" name="Rectangle 2">
            <a:extLst>
              <a:ext uri="{FF2B5EF4-FFF2-40B4-BE49-F238E27FC236}">
                <a16:creationId xmlns:a16="http://schemas.microsoft.com/office/drawing/2014/main" id="{98B065CD-44D4-4235-9E0D-CB089EF5B1D5}"/>
              </a:ext>
            </a:extLst>
          </p:cNvPr>
          <p:cNvSpPr>
            <a:spLocks noRot="1" noChangeArrowheads="1" noTextEdit="1"/>
          </p:cNvSpPr>
          <p:nvPr>
            <p:ph type="sldImg"/>
          </p:nvPr>
        </p:nvSpPr>
        <p:spPr>
          <a:xfrm>
            <a:off x="1144588" y="687388"/>
            <a:ext cx="4570412" cy="3427412"/>
          </a:xfrm>
          <a:ln/>
        </p:spPr>
      </p:sp>
      <p:sp>
        <p:nvSpPr>
          <p:cNvPr id="143364" name="Rectangle 3">
            <a:extLst>
              <a:ext uri="{FF2B5EF4-FFF2-40B4-BE49-F238E27FC236}">
                <a16:creationId xmlns:a16="http://schemas.microsoft.com/office/drawing/2014/main" id="{3ACEB274-54C7-4208-826F-64F5FCB93158}"/>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853C1D7-C36C-4F61-A626-E5B582A8A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07C41D8-8B11-43A0-9649-2E556EBB59D5}" type="slidenum">
              <a:rPr lang="en-US" altLang="ja-JP" sz="1200"/>
              <a:pPr eaLnBrk="1" hangingPunct="1"/>
              <a:t>62</a:t>
            </a:fld>
            <a:endParaRPr lang="en-US" altLang="ja-JP" sz="1200"/>
          </a:p>
        </p:txBody>
      </p:sp>
      <p:sp>
        <p:nvSpPr>
          <p:cNvPr id="144387" name="Rectangle 7">
            <a:extLst>
              <a:ext uri="{FF2B5EF4-FFF2-40B4-BE49-F238E27FC236}">
                <a16:creationId xmlns:a16="http://schemas.microsoft.com/office/drawing/2014/main" id="{1774743F-98E3-4AB3-A777-C64A57C73A62}"/>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29EFC13-5D9D-4FBF-9E2B-5ED6E25C5DD5}" type="slidenum">
              <a:rPr lang="en-US" altLang="ja-JP" sz="1300"/>
              <a:pPr algn="r" eaLnBrk="1" hangingPunct="1">
                <a:spcBef>
                  <a:spcPct val="0"/>
                </a:spcBef>
              </a:pPr>
              <a:t>62</a:t>
            </a:fld>
            <a:endParaRPr lang="en-US" altLang="ja-JP" sz="1300"/>
          </a:p>
        </p:txBody>
      </p:sp>
      <p:sp>
        <p:nvSpPr>
          <p:cNvPr id="144388" name="Rectangle 2">
            <a:extLst>
              <a:ext uri="{FF2B5EF4-FFF2-40B4-BE49-F238E27FC236}">
                <a16:creationId xmlns:a16="http://schemas.microsoft.com/office/drawing/2014/main" id="{81736C0B-DC95-4CCF-91C1-6A18BB2C4309}"/>
              </a:ext>
            </a:extLst>
          </p:cNvPr>
          <p:cNvSpPr>
            <a:spLocks noGrp="1" noRot="1" noChangeAspect="1" noChangeArrowheads="1" noTextEdit="1"/>
          </p:cNvSpPr>
          <p:nvPr>
            <p:ph type="sldImg"/>
          </p:nvPr>
        </p:nvSpPr>
        <p:spPr>
          <a:xfrm>
            <a:off x="1144588" y="685800"/>
            <a:ext cx="4570412" cy="3427413"/>
          </a:xfrm>
          <a:ln/>
        </p:spPr>
      </p:sp>
      <p:sp>
        <p:nvSpPr>
          <p:cNvPr id="144389" name="Rectangle 3">
            <a:extLst>
              <a:ext uri="{FF2B5EF4-FFF2-40B4-BE49-F238E27FC236}">
                <a16:creationId xmlns:a16="http://schemas.microsoft.com/office/drawing/2014/main" id="{37FEA61A-796D-45C3-882B-F34CAD4291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CE8AD340-1568-4344-A3A8-4CB69827B4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B4EA26E-5D0A-4387-962A-D32A035C287D}" type="slidenum">
              <a:rPr lang="en-US" altLang="ja-JP" sz="1200"/>
              <a:pPr eaLnBrk="1" hangingPunct="1"/>
              <a:t>63</a:t>
            </a:fld>
            <a:endParaRPr lang="en-US" altLang="ja-JP" sz="1200"/>
          </a:p>
        </p:txBody>
      </p:sp>
      <p:sp>
        <p:nvSpPr>
          <p:cNvPr id="145411" name="Rectangle 2">
            <a:extLst>
              <a:ext uri="{FF2B5EF4-FFF2-40B4-BE49-F238E27FC236}">
                <a16:creationId xmlns:a16="http://schemas.microsoft.com/office/drawing/2014/main" id="{892C0A18-D564-4902-89F8-87B9AC414738}"/>
              </a:ext>
            </a:extLst>
          </p:cNvPr>
          <p:cNvSpPr>
            <a:spLocks noRot="1" noChangeArrowheads="1" noTextEdit="1"/>
          </p:cNvSpPr>
          <p:nvPr>
            <p:ph type="sldImg"/>
          </p:nvPr>
        </p:nvSpPr>
        <p:spPr>
          <a:ln/>
        </p:spPr>
      </p:sp>
      <p:sp>
        <p:nvSpPr>
          <p:cNvPr id="145412" name="Rectangle 3">
            <a:extLst>
              <a:ext uri="{FF2B5EF4-FFF2-40B4-BE49-F238E27FC236}">
                <a16:creationId xmlns:a16="http://schemas.microsoft.com/office/drawing/2014/main" id="{F490B73E-80E7-4035-9CB4-2DBE2A1490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233CE474-349F-414B-A6D5-462E76A22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AFF4B61-3CBB-4D7F-A6BA-0D30AF6DE4BB}" type="slidenum">
              <a:rPr lang="en-US" altLang="ja-JP" sz="1200"/>
              <a:pPr eaLnBrk="1" hangingPunct="1"/>
              <a:t>64</a:t>
            </a:fld>
            <a:endParaRPr lang="en-US" altLang="ja-JP" sz="1200"/>
          </a:p>
        </p:txBody>
      </p:sp>
      <p:sp>
        <p:nvSpPr>
          <p:cNvPr id="146435" name="Rectangle 2">
            <a:extLst>
              <a:ext uri="{FF2B5EF4-FFF2-40B4-BE49-F238E27FC236}">
                <a16:creationId xmlns:a16="http://schemas.microsoft.com/office/drawing/2014/main" id="{D85E2C3F-D641-4ABD-85AD-C628DFEA8D95}"/>
              </a:ext>
            </a:extLst>
          </p:cNvPr>
          <p:cNvSpPr>
            <a:spLocks noRot="1" noChangeArrowheads="1" noTextEdit="1"/>
          </p:cNvSpPr>
          <p:nvPr>
            <p:ph type="sldImg"/>
          </p:nvPr>
        </p:nvSpPr>
        <p:spPr>
          <a:xfrm>
            <a:off x="1144588" y="687388"/>
            <a:ext cx="4570412" cy="3427412"/>
          </a:xfrm>
          <a:ln/>
        </p:spPr>
      </p:sp>
      <p:sp>
        <p:nvSpPr>
          <p:cNvPr id="146436" name="Rectangle 3">
            <a:extLst>
              <a:ext uri="{FF2B5EF4-FFF2-40B4-BE49-F238E27FC236}">
                <a16:creationId xmlns:a16="http://schemas.microsoft.com/office/drawing/2014/main" id="{34B3646A-7A22-4587-B90E-FCB20A52BA59}"/>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40E1A4E1-51CA-4204-B28C-F527535AFE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CA758CD-3D5D-428C-9C6C-DFECE60542E0}" type="slidenum">
              <a:rPr lang="en-US" altLang="ja-JP" sz="1200"/>
              <a:pPr eaLnBrk="1" hangingPunct="1"/>
              <a:t>65</a:t>
            </a:fld>
            <a:endParaRPr lang="en-US" altLang="ja-JP" sz="1200"/>
          </a:p>
        </p:txBody>
      </p:sp>
      <p:sp>
        <p:nvSpPr>
          <p:cNvPr id="147459" name="Rectangle 2">
            <a:extLst>
              <a:ext uri="{FF2B5EF4-FFF2-40B4-BE49-F238E27FC236}">
                <a16:creationId xmlns:a16="http://schemas.microsoft.com/office/drawing/2014/main" id="{F7DB7C99-8699-42FE-AE42-3E52B5910FB3}"/>
              </a:ext>
            </a:extLst>
          </p:cNvPr>
          <p:cNvSpPr>
            <a:spLocks noRot="1" noChangeArrowheads="1" noTextEdit="1"/>
          </p:cNvSpPr>
          <p:nvPr>
            <p:ph type="sldImg"/>
          </p:nvPr>
        </p:nvSpPr>
        <p:spPr>
          <a:xfrm>
            <a:off x="1144588" y="687388"/>
            <a:ext cx="4570412" cy="3427412"/>
          </a:xfrm>
          <a:ln/>
        </p:spPr>
      </p:sp>
      <p:sp>
        <p:nvSpPr>
          <p:cNvPr id="147460" name="Rectangle 3">
            <a:extLst>
              <a:ext uri="{FF2B5EF4-FFF2-40B4-BE49-F238E27FC236}">
                <a16:creationId xmlns:a16="http://schemas.microsoft.com/office/drawing/2014/main" id="{397942BF-FD9D-406B-94AB-B66F3F3B2CFB}"/>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504E47A6-D965-4CB5-AAEF-F4D43D1C46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F4E39F4-183F-4E2B-B145-310A74B58885}" type="slidenum">
              <a:rPr lang="en-US" altLang="ja-JP" sz="1200"/>
              <a:pPr eaLnBrk="1" hangingPunct="1"/>
              <a:t>66</a:t>
            </a:fld>
            <a:endParaRPr lang="en-US" altLang="ja-JP" sz="1200"/>
          </a:p>
        </p:txBody>
      </p:sp>
      <p:sp>
        <p:nvSpPr>
          <p:cNvPr id="148483" name="Rectangle 2">
            <a:extLst>
              <a:ext uri="{FF2B5EF4-FFF2-40B4-BE49-F238E27FC236}">
                <a16:creationId xmlns:a16="http://schemas.microsoft.com/office/drawing/2014/main" id="{59303113-FD8C-41CC-AC1F-C97E3F0175FC}"/>
              </a:ext>
            </a:extLst>
          </p:cNvPr>
          <p:cNvSpPr>
            <a:spLocks noRot="1" noChangeArrowheads="1" noTextEdit="1"/>
          </p:cNvSpPr>
          <p:nvPr>
            <p:ph type="sldImg"/>
          </p:nvPr>
        </p:nvSpPr>
        <p:spPr>
          <a:xfrm>
            <a:off x="1144588" y="687388"/>
            <a:ext cx="4570412" cy="3427412"/>
          </a:xfrm>
          <a:ln/>
        </p:spPr>
      </p:sp>
      <p:sp>
        <p:nvSpPr>
          <p:cNvPr id="148484" name="Rectangle 3">
            <a:extLst>
              <a:ext uri="{FF2B5EF4-FFF2-40B4-BE49-F238E27FC236}">
                <a16:creationId xmlns:a16="http://schemas.microsoft.com/office/drawing/2014/main" id="{B1D88AD0-3247-4588-87A0-830D800F8F30}"/>
              </a:ext>
            </a:extLst>
          </p:cNvPr>
          <p:cNvSpPr>
            <a:spLocks noGrp="1" noChangeArrowheads="1"/>
          </p:cNvSpPr>
          <p:nvPr>
            <p:ph type="body" idx="1"/>
          </p:nvPr>
        </p:nvSpPr>
        <p:spPr>
          <a:xfrm>
            <a:off x="685800" y="4343400"/>
            <a:ext cx="54864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3E825BDD-B212-4492-AD71-C1D7BFC4A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2BA42EC-F246-480E-89E6-E379C1B0F749}" type="slidenum">
              <a:rPr lang="en-US" altLang="ja-JP" sz="1200"/>
              <a:pPr eaLnBrk="1" hangingPunct="1"/>
              <a:t>67</a:t>
            </a:fld>
            <a:endParaRPr lang="en-US" altLang="ja-JP" sz="1200"/>
          </a:p>
        </p:txBody>
      </p:sp>
      <p:sp>
        <p:nvSpPr>
          <p:cNvPr id="149507" name="Rectangle 7">
            <a:extLst>
              <a:ext uri="{FF2B5EF4-FFF2-40B4-BE49-F238E27FC236}">
                <a16:creationId xmlns:a16="http://schemas.microsoft.com/office/drawing/2014/main" id="{8F11B2BD-6154-4818-BD52-70CA49B6DEC8}"/>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A40198F4-FC87-4546-815B-5BD50A99E65C}" type="slidenum">
              <a:rPr lang="en-US" altLang="ja-JP" sz="1300"/>
              <a:pPr algn="r" eaLnBrk="1" hangingPunct="1">
                <a:spcBef>
                  <a:spcPct val="0"/>
                </a:spcBef>
              </a:pPr>
              <a:t>67</a:t>
            </a:fld>
            <a:endParaRPr lang="en-US" altLang="ja-JP" sz="1300"/>
          </a:p>
        </p:txBody>
      </p:sp>
      <p:sp>
        <p:nvSpPr>
          <p:cNvPr id="149508" name="Rectangle 2">
            <a:extLst>
              <a:ext uri="{FF2B5EF4-FFF2-40B4-BE49-F238E27FC236}">
                <a16:creationId xmlns:a16="http://schemas.microsoft.com/office/drawing/2014/main" id="{040B7468-712C-42A5-BC35-85B65CCA9396}"/>
              </a:ext>
            </a:extLst>
          </p:cNvPr>
          <p:cNvSpPr>
            <a:spLocks noGrp="1" noRot="1" noChangeAspect="1" noChangeArrowheads="1" noTextEdit="1"/>
          </p:cNvSpPr>
          <p:nvPr>
            <p:ph type="sldImg"/>
          </p:nvPr>
        </p:nvSpPr>
        <p:spPr>
          <a:xfrm>
            <a:off x="1144588" y="685800"/>
            <a:ext cx="4570412" cy="3427413"/>
          </a:xfrm>
          <a:ln/>
        </p:spPr>
      </p:sp>
      <p:sp>
        <p:nvSpPr>
          <p:cNvPr id="149509" name="Rectangle 3">
            <a:extLst>
              <a:ext uri="{FF2B5EF4-FFF2-40B4-BE49-F238E27FC236}">
                <a16:creationId xmlns:a16="http://schemas.microsoft.com/office/drawing/2014/main" id="{2F40565C-8E2B-42A4-AF89-0108A08BD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1D59AFE-8AD8-4786-AD4E-2F91A6EFF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D1DCD89-AE7E-4413-A2D0-AD7520F0D87D}" type="slidenum">
              <a:rPr lang="en-US" altLang="ja-JP" sz="1200"/>
              <a:pPr eaLnBrk="1" hangingPunct="1"/>
              <a:t>13</a:t>
            </a:fld>
            <a:endParaRPr lang="en-US" altLang="ja-JP" sz="1200"/>
          </a:p>
        </p:txBody>
      </p:sp>
      <p:sp>
        <p:nvSpPr>
          <p:cNvPr id="104451" name="Rectangle 7">
            <a:extLst>
              <a:ext uri="{FF2B5EF4-FFF2-40B4-BE49-F238E27FC236}">
                <a16:creationId xmlns:a16="http://schemas.microsoft.com/office/drawing/2014/main" id="{8926B987-BED6-45CF-AD0C-E19B6C0B742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71045563-0756-46C3-83E2-AC3563AD5A02}" type="slidenum">
              <a:rPr lang="en-US" altLang="ja-JP" sz="1200"/>
              <a:pPr algn="r" eaLnBrk="1" hangingPunct="1">
                <a:spcBef>
                  <a:spcPct val="0"/>
                </a:spcBef>
              </a:pPr>
              <a:t>13</a:t>
            </a:fld>
            <a:endParaRPr lang="en-US" altLang="ja-JP" sz="1200"/>
          </a:p>
        </p:txBody>
      </p:sp>
      <p:sp>
        <p:nvSpPr>
          <p:cNvPr id="104452" name="Rectangle 2">
            <a:extLst>
              <a:ext uri="{FF2B5EF4-FFF2-40B4-BE49-F238E27FC236}">
                <a16:creationId xmlns:a16="http://schemas.microsoft.com/office/drawing/2014/main" id="{AE3B9205-0AE9-4D96-BA25-7C93084F19BD}"/>
              </a:ext>
            </a:extLst>
          </p:cNvPr>
          <p:cNvSpPr>
            <a:spLocks noGrp="1" noRot="1" noChangeAspect="1" noChangeArrowheads="1" noTextEdit="1"/>
          </p:cNvSpPr>
          <p:nvPr>
            <p:ph type="sldImg"/>
          </p:nvPr>
        </p:nvSpPr>
        <p:spPr>
          <a:ln/>
        </p:spPr>
      </p:sp>
      <p:sp>
        <p:nvSpPr>
          <p:cNvPr id="104453" name="Rectangle 3">
            <a:extLst>
              <a:ext uri="{FF2B5EF4-FFF2-40B4-BE49-F238E27FC236}">
                <a16:creationId xmlns:a16="http://schemas.microsoft.com/office/drawing/2014/main" id="{64DF8E56-423D-4B55-ABEE-1D3FC7201B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6598DB3-60A5-4A1E-941C-6360D2769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10D22C6-1C9A-416A-9770-2EE49430F26B}" type="slidenum">
              <a:rPr lang="en-US" altLang="ja-JP" sz="1200"/>
              <a:pPr eaLnBrk="1" hangingPunct="1"/>
              <a:t>68</a:t>
            </a:fld>
            <a:endParaRPr lang="en-US" altLang="ja-JP" sz="1200"/>
          </a:p>
        </p:txBody>
      </p:sp>
      <p:sp>
        <p:nvSpPr>
          <p:cNvPr id="150531" name="Rectangle 7">
            <a:extLst>
              <a:ext uri="{FF2B5EF4-FFF2-40B4-BE49-F238E27FC236}">
                <a16:creationId xmlns:a16="http://schemas.microsoft.com/office/drawing/2014/main" id="{2D4294A7-3D29-41EB-BB4A-8940BCB596F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C034DB1-DBC9-42B2-9EEC-B2C444347BB4}" type="slidenum">
              <a:rPr lang="en-US" altLang="ja-JP" sz="1200"/>
              <a:pPr algn="r" eaLnBrk="1" hangingPunct="1">
                <a:spcBef>
                  <a:spcPct val="0"/>
                </a:spcBef>
              </a:pPr>
              <a:t>68</a:t>
            </a:fld>
            <a:endParaRPr lang="en-US" altLang="ja-JP" sz="1200"/>
          </a:p>
        </p:txBody>
      </p:sp>
      <p:sp>
        <p:nvSpPr>
          <p:cNvPr id="150532" name="Rectangle 2">
            <a:extLst>
              <a:ext uri="{FF2B5EF4-FFF2-40B4-BE49-F238E27FC236}">
                <a16:creationId xmlns:a16="http://schemas.microsoft.com/office/drawing/2014/main" id="{32986E7F-2324-4B13-B65A-7A9E561790C0}"/>
              </a:ext>
            </a:extLst>
          </p:cNvPr>
          <p:cNvSpPr>
            <a:spLocks noGrp="1" noRot="1" noChangeAspect="1" noChangeArrowheads="1" noTextEdit="1"/>
          </p:cNvSpPr>
          <p:nvPr>
            <p:ph type="sldImg"/>
          </p:nvPr>
        </p:nvSpPr>
        <p:spPr>
          <a:ln/>
        </p:spPr>
      </p:sp>
      <p:sp>
        <p:nvSpPr>
          <p:cNvPr id="150533" name="Rectangle 3">
            <a:extLst>
              <a:ext uri="{FF2B5EF4-FFF2-40B4-BE49-F238E27FC236}">
                <a16:creationId xmlns:a16="http://schemas.microsoft.com/office/drawing/2014/main" id="{A9720F2A-7078-44C7-A11F-527D734C44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6B7C450D-8084-43A5-AA1E-4538C81EB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4493CBB-E16C-4A06-B2E4-4238837DFE0E}" type="slidenum">
              <a:rPr lang="en-US" altLang="ja-JP" sz="1200"/>
              <a:pPr eaLnBrk="1" hangingPunct="1"/>
              <a:t>69</a:t>
            </a:fld>
            <a:endParaRPr lang="en-US" altLang="ja-JP" sz="1200"/>
          </a:p>
        </p:txBody>
      </p:sp>
      <p:sp>
        <p:nvSpPr>
          <p:cNvPr id="151555" name="Rectangle 7">
            <a:extLst>
              <a:ext uri="{FF2B5EF4-FFF2-40B4-BE49-F238E27FC236}">
                <a16:creationId xmlns:a16="http://schemas.microsoft.com/office/drawing/2014/main" id="{05C9E634-1CE1-4322-8B84-F2EF583DD49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4AF20767-D5CA-4767-A44E-C3C5BEC51BA9}" type="slidenum">
              <a:rPr lang="en-US" altLang="ja-JP" sz="1200"/>
              <a:pPr algn="r" eaLnBrk="1" hangingPunct="1">
                <a:spcBef>
                  <a:spcPct val="0"/>
                </a:spcBef>
              </a:pPr>
              <a:t>69</a:t>
            </a:fld>
            <a:endParaRPr lang="en-US" altLang="ja-JP" sz="1200"/>
          </a:p>
        </p:txBody>
      </p:sp>
      <p:sp>
        <p:nvSpPr>
          <p:cNvPr id="151556" name="Rectangle 7">
            <a:extLst>
              <a:ext uri="{FF2B5EF4-FFF2-40B4-BE49-F238E27FC236}">
                <a16:creationId xmlns:a16="http://schemas.microsoft.com/office/drawing/2014/main" id="{7ED3E0F1-2BD6-4E10-8BFF-8F7E5AFC48CD}"/>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61A9863-27DA-4F2D-8F84-FAE84F16164A}" type="slidenum">
              <a:rPr lang="en-US" altLang="ja-JP" sz="1300"/>
              <a:pPr algn="r" eaLnBrk="1" hangingPunct="1">
                <a:spcBef>
                  <a:spcPct val="0"/>
                </a:spcBef>
              </a:pPr>
              <a:t>69</a:t>
            </a:fld>
            <a:endParaRPr lang="en-US" altLang="ja-JP" sz="1300"/>
          </a:p>
        </p:txBody>
      </p:sp>
      <p:sp>
        <p:nvSpPr>
          <p:cNvPr id="151557" name="Rectangle 2">
            <a:extLst>
              <a:ext uri="{FF2B5EF4-FFF2-40B4-BE49-F238E27FC236}">
                <a16:creationId xmlns:a16="http://schemas.microsoft.com/office/drawing/2014/main" id="{BCB260A7-A710-4822-948A-1E09E2EC99D0}"/>
              </a:ext>
            </a:extLst>
          </p:cNvPr>
          <p:cNvSpPr>
            <a:spLocks noGrp="1" noRot="1" noChangeAspect="1" noChangeArrowheads="1" noTextEdit="1"/>
          </p:cNvSpPr>
          <p:nvPr>
            <p:ph type="sldImg"/>
          </p:nvPr>
        </p:nvSpPr>
        <p:spPr>
          <a:xfrm>
            <a:off x="1144588" y="685800"/>
            <a:ext cx="4570412" cy="3427413"/>
          </a:xfrm>
          <a:ln/>
        </p:spPr>
      </p:sp>
      <p:sp>
        <p:nvSpPr>
          <p:cNvPr id="151558" name="Rectangle 3">
            <a:extLst>
              <a:ext uri="{FF2B5EF4-FFF2-40B4-BE49-F238E27FC236}">
                <a16:creationId xmlns:a16="http://schemas.microsoft.com/office/drawing/2014/main" id="{CB2AD910-F9D8-4597-9374-DD3F2B30D1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E48C49D0-17C3-4AEC-B2FF-77EF6AE9E9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0A8E65A6-1E0E-4F4E-A779-101DD0EC73BA}" type="slidenum">
              <a:rPr lang="en-US" altLang="ja-JP" sz="1200"/>
              <a:pPr eaLnBrk="1" hangingPunct="1"/>
              <a:t>72</a:t>
            </a:fld>
            <a:endParaRPr lang="en-US" altLang="ja-JP" sz="1200"/>
          </a:p>
        </p:txBody>
      </p:sp>
      <p:sp>
        <p:nvSpPr>
          <p:cNvPr id="152579" name="Rectangle 7">
            <a:extLst>
              <a:ext uri="{FF2B5EF4-FFF2-40B4-BE49-F238E27FC236}">
                <a16:creationId xmlns:a16="http://schemas.microsoft.com/office/drawing/2014/main" id="{C0D9ECBB-FB24-4BB7-AC9A-A1272A2585C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6D54D3A-3EDE-49C8-9979-F98906F04A86}" type="slidenum">
              <a:rPr lang="en-US" altLang="ja-JP" sz="1200"/>
              <a:pPr algn="r" eaLnBrk="1" hangingPunct="1">
                <a:spcBef>
                  <a:spcPct val="0"/>
                </a:spcBef>
              </a:pPr>
              <a:t>72</a:t>
            </a:fld>
            <a:endParaRPr lang="en-US" altLang="ja-JP" sz="1200"/>
          </a:p>
        </p:txBody>
      </p:sp>
      <p:sp>
        <p:nvSpPr>
          <p:cNvPr id="152580" name="Rectangle 2">
            <a:extLst>
              <a:ext uri="{FF2B5EF4-FFF2-40B4-BE49-F238E27FC236}">
                <a16:creationId xmlns:a16="http://schemas.microsoft.com/office/drawing/2014/main" id="{D8059D5D-B696-4562-8DC5-2690E1F95B37}"/>
              </a:ext>
            </a:extLst>
          </p:cNvPr>
          <p:cNvSpPr>
            <a:spLocks noGrp="1" noRot="1" noChangeAspect="1" noChangeArrowheads="1" noTextEdit="1"/>
          </p:cNvSpPr>
          <p:nvPr>
            <p:ph type="sldImg"/>
          </p:nvPr>
        </p:nvSpPr>
        <p:spPr>
          <a:ln/>
        </p:spPr>
      </p:sp>
      <p:sp>
        <p:nvSpPr>
          <p:cNvPr id="152581" name="Rectangle 3">
            <a:extLst>
              <a:ext uri="{FF2B5EF4-FFF2-40B4-BE49-F238E27FC236}">
                <a16:creationId xmlns:a16="http://schemas.microsoft.com/office/drawing/2014/main" id="{2A6337F9-5EBD-41FD-8A1B-11AD3DB41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31B1748A-79C2-489F-8B00-38305BE0D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22AA8BA-6FF5-4F9E-AFC6-D883216E93C2}" type="slidenum">
              <a:rPr lang="en-US" altLang="ja-JP" sz="1200"/>
              <a:pPr eaLnBrk="1" hangingPunct="1"/>
              <a:t>73</a:t>
            </a:fld>
            <a:endParaRPr lang="en-US" altLang="ja-JP" sz="1200"/>
          </a:p>
        </p:txBody>
      </p:sp>
      <p:sp>
        <p:nvSpPr>
          <p:cNvPr id="153603" name="Rectangle 7">
            <a:extLst>
              <a:ext uri="{FF2B5EF4-FFF2-40B4-BE49-F238E27FC236}">
                <a16:creationId xmlns:a16="http://schemas.microsoft.com/office/drawing/2014/main" id="{A70CA238-41C4-4915-BB6C-2DC45B78A32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C1678B57-946E-446C-9551-993511A67753}" type="slidenum">
              <a:rPr lang="en-US" altLang="ja-JP" sz="1200"/>
              <a:pPr algn="r" eaLnBrk="1" hangingPunct="1">
                <a:spcBef>
                  <a:spcPct val="0"/>
                </a:spcBef>
              </a:pPr>
              <a:t>73</a:t>
            </a:fld>
            <a:endParaRPr lang="en-US" altLang="ja-JP" sz="1200"/>
          </a:p>
        </p:txBody>
      </p:sp>
      <p:sp>
        <p:nvSpPr>
          <p:cNvPr id="153604" name="Rectangle 2">
            <a:extLst>
              <a:ext uri="{FF2B5EF4-FFF2-40B4-BE49-F238E27FC236}">
                <a16:creationId xmlns:a16="http://schemas.microsoft.com/office/drawing/2014/main" id="{C8EB9AF4-0CC9-4796-9541-56B8801B3206}"/>
              </a:ext>
            </a:extLst>
          </p:cNvPr>
          <p:cNvSpPr>
            <a:spLocks noGrp="1" noRot="1" noChangeAspect="1" noChangeArrowheads="1" noTextEdit="1"/>
          </p:cNvSpPr>
          <p:nvPr>
            <p:ph type="sldImg"/>
          </p:nvPr>
        </p:nvSpPr>
        <p:spPr>
          <a:ln/>
        </p:spPr>
      </p:sp>
      <p:sp>
        <p:nvSpPr>
          <p:cNvPr id="153605" name="Rectangle 3">
            <a:extLst>
              <a:ext uri="{FF2B5EF4-FFF2-40B4-BE49-F238E27FC236}">
                <a16:creationId xmlns:a16="http://schemas.microsoft.com/office/drawing/2014/main" id="{BA737952-351F-4C8F-87B4-7D1F1D58D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3AB495F8-8770-48A1-843E-4183454CFF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7761BD2-3C87-4C89-98F4-82D17A876743}" type="slidenum">
              <a:rPr lang="en-US" altLang="ja-JP" sz="1200"/>
              <a:pPr eaLnBrk="1" hangingPunct="1"/>
              <a:t>74</a:t>
            </a:fld>
            <a:endParaRPr lang="en-US" altLang="ja-JP" sz="1200"/>
          </a:p>
        </p:txBody>
      </p:sp>
      <p:sp>
        <p:nvSpPr>
          <p:cNvPr id="154627" name="Rectangle 7">
            <a:extLst>
              <a:ext uri="{FF2B5EF4-FFF2-40B4-BE49-F238E27FC236}">
                <a16:creationId xmlns:a16="http://schemas.microsoft.com/office/drawing/2014/main" id="{F3DE0C0E-3A94-402D-897A-5E817D54756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31B3A899-0752-46A0-9294-35B526629234}" type="slidenum">
              <a:rPr lang="en-US" altLang="ja-JP" sz="1200"/>
              <a:pPr algn="r" eaLnBrk="1" hangingPunct="1">
                <a:spcBef>
                  <a:spcPct val="0"/>
                </a:spcBef>
              </a:pPr>
              <a:t>74</a:t>
            </a:fld>
            <a:endParaRPr lang="en-US" altLang="ja-JP" sz="1200"/>
          </a:p>
        </p:txBody>
      </p:sp>
      <p:sp>
        <p:nvSpPr>
          <p:cNvPr id="154628" name="Rectangle 7">
            <a:extLst>
              <a:ext uri="{FF2B5EF4-FFF2-40B4-BE49-F238E27FC236}">
                <a16:creationId xmlns:a16="http://schemas.microsoft.com/office/drawing/2014/main" id="{4FF65BFC-9C57-43A5-BDFB-7D55A42FE4D0}"/>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B7BD1EA-97ED-4AFF-8D5B-D8B9BB2E67E2}" type="slidenum">
              <a:rPr lang="en-US" altLang="ja-JP" sz="1300"/>
              <a:pPr algn="r" eaLnBrk="1" hangingPunct="1">
                <a:spcBef>
                  <a:spcPct val="0"/>
                </a:spcBef>
              </a:pPr>
              <a:t>74</a:t>
            </a:fld>
            <a:endParaRPr lang="en-US" altLang="ja-JP" sz="1300"/>
          </a:p>
        </p:txBody>
      </p:sp>
      <p:sp>
        <p:nvSpPr>
          <p:cNvPr id="154629" name="Rectangle 2">
            <a:extLst>
              <a:ext uri="{FF2B5EF4-FFF2-40B4-BE49-F238E27FC236}">
                <a16:creationId xmlns:a16="http://schemas.microsoft.com/office/drawing/2014/main" id="{BA88D408-137E-47C8-9709-CF5058BB7D04}"/>
              </a:ext>
            </a:extLst>
          </p:cNvPr>
          <p:cNvSpPr>
            <a:spLocks noGrp="1" noRot="1" noChangeAspect="1" noChangeArrowheads="1" noTextEdit="1"/>
          </p:cNvSpPr>
          <p:nvPr>
            <p:ph type="sldImg"/>
          </p:nvPr>
        </p:nvSpPr>
        <p:spPr>
          <a:xfrm>
            <a:off x="1144588" y="685800"/>
            <a:ext cx="4570412" cy="3427413"/>
          </a:xfrm>
          <a:ln/>
        </p:spPr>
      </p:sp>
      <p:sp>
        <p:nvSpPr>
          <p:cNvPr id="154630" name="Rectangle 3">
            <a:extLst>
              <a:ext uri="{FF2B5EF4-FFF2-40B4-BE49-F238E27FC236}">
                <a16:creationId xmlns:a16="http://schemas.microsoft.com/office/drawing/2014/main" id="{E45DFD9A-0936-44ED-BE5E-227DDA20B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67B5CE89-AC35-4E05-A122-1CDB2A5950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F272772-92D3-4AC0-B2F2-D5E71EA4608C}" type="slidenum">
              <a:rPr lang="en-US" altLang="ja-JP" sz="1200"/>
              <a:pPr eaLnBrk="1" hangingPunct="1"/>
              <a:t>76</a:t>
            </a:fld>
            <a:endParaRPr lang="en-US" altLang="ja-JP" sz="1200"/>
          </a:p>
        </p:txBody>
      </p:sp>
      <p:sp>
        <p:nvSpPr>
          <p:cNvPr id="155651" name="Rectangle 2">
            <a:extLst>
              <a:ext uri="{FF2B5EF4-FFF2-40B4-BE49-F238E27FC236}">
                <a16:creationId xmlns:a16="http://schemas.microsoft.com/office/drawing/2014/main" id="{5CB12D71-949E-4D98-A4DA-74F44051BB9D}"/>
              </a:ext>
            </a:extLst>
          </p:cNvPr>
          <p:cNvSpPr>
            <a:spLocks noRot="1" noChangeArrowheads="1" noTextEdit="1"/>
          </p:cNvSpPr>
          <p:nvPr>
            <p:ph type="sldImg"/>
          </p:nvPr>
        </p:nvSpPr>
        <p:spPr>
          <a:ln/>
        </p:spPr>
      </p:sp>
      <p:sp>
        <p:nvSpPr>
          <p:cNvPr id="155652" name="Rectangle 3">
            <a:extLst>
              <a:ext uri="{FF2B5EF4-FFF2-40B4-BE49-F238E27FC236}">
                <a16:creationId xmlns:a16="http://schemas.microsoft.com/office/drawing/2014/main" id="{855BA95E-6B88-4FF7-8175-149E2CFD4E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803085A4-51EE-4FD5-A683-FC7DBBA790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3070412-F159-4C53-951D-7196F44B5586}" type="slidenum">
              <a:rPr lang="en-US" altLang="ja-JP" sz="1200"/>
              <a:pPr eaLnBrk="1" hangingPunct="1"/>
              <a:t>77</a:t>
            </a:fld>
            <a:endParaRPr lang="en-US" altLang="ja-JP" sz="1200"/>
          </a:p>
        </p:txBody>
      </p:sp>
      <p:sp>
        <p:nvSpPr>
          <p:cNvPr id="156675" name="Rectangle 7">
            <a:extLst>
              <a:ext uri="{FF2B5EF4-FFF2-40B4-BE49-F238E27FC236}">
                <a16:creationId xmlns:a16="http://schemas.microsoft.com/office/drawing/2014/main" id="{A00CEC9A-28FE-412B-82F9-E973C3B383C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7BE28FE2-527B-4598-8A34-540D9CBF8EBA}" type="slidenum">
              <a:rPr lang="en-US" altLang="ja-JP" sz="1200"/>
              <a:pPr algn="r" eaLnBrk="1" hangingPunct="1">
                <a:spcBef>
                  <a:spcPct val="0"/>
                </a:spcBef>
              </a:pPr>
              <a:t>77</a:t>
            </a:fld>
            <a:endParaRPr lang="en-US" altLang="ja-JP" sz="1200"/>
          </a:p>
        </p:txBody>
      </p:sp>
      <p:sp>
        <p:nvSpPr>
          <p:cNvPr id="156676" name="Rectangle 2">
            <a:extLst>
              <a:ext uri="{FF2B5EF4-FFF2-40B4-BE49-F238E27FC236}">
                <a16:creationId xmlns:a16="http://schemas.microsoft.com/office/drawing/2014/main" id="{297FD7FB-9951-4691-BE7E-E5D969B1E42D}"/>
              </a:ext>
            </a:extLst>
          </p:cNvPr>
          <p:cNvSpPr>
            <a:spLocks noGrp="1" noRot="1" noChangeAspect="1" noChangeArrowheads="1" noTextEdit="1"/>
          </p:cNvSpPr>
          <p:nvPr>
            <p:ph type="sldImg"/>
          </p:nvPr>
        </p:nvSpPr>
        <p:spPr>
          <a:ln/>
        </p:spPr>
      </p:sp>
      <p:sp>
        <p:nvSpPr>
          <p:cNvPr id="156677" name="Rectangle 3">
            <a:extLst>
              <a:ext uri="{FF2B5EF4-FFF2-40B4-BE49-F238E27FC236}">
                <a16:creationId xmlns:a16="http://schemas.microsoft.com/office/drawing/2014/main" id="{642FDB3C-FD64-45F6-AF33-6125FE678B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DDC5EAD5-A5C7-4C29-91B8-4F7743C68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FF40BBD-9F90-41C2-B02E-827514ADAB90}" type="slidenum">
              <a:rPr lang="en-US" altLang="ja-JP" sz="1200"/>
              <a:pPr eaLnBrk="1" hangingPunct="1"/>
              <a:t>78</a:t>
            </a:fld>
            <a:endParaRPr lang="en-US" altLang="ja-JP" sz="1200"/>
          </a:p>
        </p:txBody>
      </p:sp>
      <p:sp>
        <p:nvSpPr>
          <p:cNvPr id="157699" name="Rectangle 7">
            <a:extLst>
              <a:ext uri="{FF2B5EF4-FFF2-40B4-BE49-F238E27FC236}">
                <a16:creationId xmlns:a16="http://schemas.microsoft.com/office/drawing/2014/main" id="{CFA08207-CE89-4D35-9AD5-A79413DA6BC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97CFE9D1-1219-4849-A365-E4C50DECFF12}" type="slidenum">
              <a:rPr lang="en-US" altLang="ja-JP" sz="1200"/>
              <a:pPr algn="r" eaLnBrk="1" hangingPunct="1">
                <a:spcBef>
                  <a:spcPct val="0"/>
                </a:spcBef>
              </a:pPr>
              <a:t>78</a:t>
            </a:fld>
            <a:endParaRPr lang="en-US" altLang="ja-JP" sz="1200"/>
          </a:p>
        </p:txBody>
      </p:sp>
      <p:sp>
        <p:nvSpPr>
          <p:cNvPr id="157700" name="Rectangle 2">
            <a:extLst>
              <a:ext uri="{FF2B5EF4-FFF2-40B4-BE49-F238E27FC236}">
                <a16:creationId xmlns:a16="http://schemas.microsoft.com/office/drawing/2014/main" id="{4C323FB3-3476-441D-A3D9-41632E07579B}"/>
              </a:ext>
            </a:extLst>
          </p:cNvPr>
          <p:cNvSpPr>
            <a:spLocks noGrp="1" noRot="1" noChangeAspect="1" noChangeArrowheads="1" noTextEdit="1"/>
          </p:cNvSpPr>
          <p:nvPr>
            <p:ph type="sldImg"/>
          </p:nvPr>
        </p:nvSpPr>
        <p:spPr>
          <a:ln/>
        </p:spPr>
      </p:sp>
      <p:sp>
        <p:nvSpPr>
          <p:cNvPr id="157701" name="Rectangle 3">
            <a:extLst>
              <a:ext uri="{FF2B5EF4-FFF2-40B4-BE49-F238E27FC236}">
                <a16:creationId xmlns:a16="http://schemas.microsoft.com/office/drawing/2014/main" id="{D128B1A2-FA8E-4147-9C7C-CC4C8A7F3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AD1379B2-C7E6-4A2B-8592-AF0598E25E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56DDB3D-3441-4397-AD29-72D4967A3D5A}" type="slidenum">
              <a:rPr lang="en-US" altLang="ja-JP" sz="1200"/>
              <a:pPr eaLnBrk="1" hangingPunct="1"/>
              <a:t>79</a:t>
            </a:fld>
            <a:endParaRPr lang="en-US" altLang="ja-JP" sz="1200"/>
          </a:p>
        </p:txBody>
      </p:sp>
      <p:sp>
        <p:nvSpPr>
          <p:cNvPr id="158723" name="Rectangle 7">
            <a:extLst>
              <a:ext uri="{FF2B5EF4-FFF2-40B4-BE49-F238E27FC236}">
                <a16:creationId xmlns:a16="http://schemas.microsoft.com/office/drawing/2014/main" id="{2B70C57F-E7B6-42DD-8B15-9C262D19F9E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DA9541D-2602-419D-A6F1-51CF9A920A6F}" type="slidenum">
              <a:rPr lang="en-US" altLang="ja-JP" sz="1200"/>
              <a:pPr algn="r" eaLnBrk="1" hangingPunct="1">
                <a:spcBef>
                  <a:spcPct val="0"/>
                </a:spcBef>
              </a:pPr>
              <a:t>79</a:t>
            </a:fld>
            <a:endParaRPr lang="en-US" altLang="ja-JP" sz="1200"/>
          </a:p>
        </p:txBody>
      </p:sp>
      <p:sp>
        <p:nvSpPr>
          <p:cNvPr id="158724" name="Rectangle 7">
            <a:extLst>
              <a:ext uri="{FF2B5EF4-FFF2-40B4-BE49-F238E27FC236}">
                <a16:creationId xmlns:a16="http://schemas.microsoft.com/office/drawing/2014/main" id="{F3A6C447-3495-45B4-AC0F-3F5B84E67CF5}"/>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399225C-2D7C-4F8E-B604-43BD90E4A159}" type="slidenum">
              <a:rPr lang="en-US" altLang="ja-JP" sz="1300"/>
              <a:pPr algn="r" eaLnBrk="1" hangingPunct="1">
                <a:spcBef>
                  <a:spcPct val="0"/>
                </a:spcBef>
              </a:pPr>
              <a:t>79</a:t>
            </a:fld>
            <a:endParaRPr lang="en-US" altLang="ja-JP" sz="1300"/>
          </a:p>
        </p:txBody>
      </p:sp>
      <p:sp>
        <p:nvSpPr>
          <p:cNvPr id="158725" name="Rectangle 2">
            <a:extLst>
              <a:ext uri="{FF2B5EF4-FFF2-40B4-BE49-F238E27FC236}">
                <a16:creationId xmlns:a16="http://schemas.microsoft.com/office/drawing/2014/main" id="{DE44CD16-D555-44A9-A1C0-7F5C87D3D5C8}"/>
              </a:ext>
            </a:extLst>
          </p:cNvPr>
          <p:cNvSpPr>
            <a:spLocks noGrp="1" noRot="1" noChangeAspect="1" noChangeArrowheads="1" noTextEdit="1"/>
          </p:cNvSpPr>
          <p:nvPr>
            <p:ph type="sldImg"/>
          </p:nvPr>
        </p:nvSpPr>
        <p:spPr>
          <a:xfrm>
            <a:off x="1144588" y="685800"/>
            <a:ext cx="4570412" cy="3427413"/>
          </a:xfrm>
          <a:ln/>
        </p:spPr>
      </p:sp>
      <p:sp>
        <p:nvSpPr>
          <p:cNvPr id="158726" name="Rectangle 3">
            <a:extLst>
              <a:ext uri="{FF2B5EF4-FFF2-40B4-BE49-F238E27FC236}">
                <a16:creationId xmlns:a16="http://schemas.microsoft.com/office/drawing/2014/main" id="{76F75492-FE0F-4AEE-B7EE-487B419B4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0CBA78D8-B96F-4559-9201-F351EEBC85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87E08BF-B2DE-4E63-81C5-C6FAFBCBCE51}" type="slidenum">
              <a:rPr lang="en-US" altLang="ja-JP" sz="1200"/>
              <a:pPr eaLnBrk="1" hangingPunct="1"/>
              <a:t>81</a:t>
            </a:fld>
            <a:endParaRPr lang="en-US" altLang="ja-JP" sz="1200"/>
          </a:p>
        </p:txBody>
      </p:sp>
      <p:sp>
        <p:nvSpPr>
          <p:cNvPr id="159747" name="Rectangle 7">
            <a:extLst>
              <a:ext uri="{FF2B5EF4-FFF2-40B4-BE49-F238E27FC236}">
                <a16:creationId xmlns:a16="http://schemas.microsoft.com/office/drawing/2014/main" id="{87F70352-E1C3-4C6D-93E7-3830FA76E3A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41E96BF-C6A0-4BDE-A98B-E9065947A0CC}" type="slidenum">
              <a:rPr lang="en-US" altLang="ja-JP" sz="1200"/>
              <a:pPr algn="r" eaLnBrk="1" hangingPunct="1">
                <a:spcBef>
                  <a:spcPct val="0"/>
                </a:spcBef>
              </a:pPr>
              <a:t>81</a:t>
            </a:fld>
            <a:endParaRPr lang="en-US" altLang="ja-JP" sz="1200"/>
          </a:p>
        </p:txBody>
      </p:sp>
      <p:sp>
        <p:nvSpPr>
          <p:cNvPr id="159748" name="Rectangle 2">
            <a:extLst>
              <a:ext uri="{FF2B5EF4-FFF2-40B4-BE49-F238E27FC236}">
                <a16:creationId xmlns:a16="http://schemas.microsoft.com/office/drawing/2014/main" id="{56AE50DF-C940-48D9-9A14-FA64F9AA7C3F}"/>
              </a:ext>
            </a:extLst>
          </p:cNvPr>
          <p:cNvSpPr>
            <a:spLocks noGrp="1" noRot="1" noChangeAspect="1" noChangeArrowheads="1" noTextEdit="1"/>
          </p:cNvSpPr>
          <p:nvPr>
            <p:ph type="sldImg"/>
          </p:nvPr>
        </p:nvSpPr>
        <p:spPr>
          <a:ln/>
        </p:spPr>
      </p:sp>
      <p:sp>
        <p:nvSpPr>
          <p:cNvPr id="159749" name="Rectangle 3">
            <a:extLst>
              <a:ext uri="{FF2B5EF4-FFF2-40B4-BE49-F238E27FC236}">
                <a16:creationId xmlns:a16="http://schemas.microsoft.com/office/drawing/2014/main" id="{4195CD5F-715A-4BB7-AA70-C81AAFC997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47CA729-A98D-46E0-9F01-79E00AD22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07ACFB6C-0644-4ABD-9BD7-CA372BBE5CB5}" type="slidenum">
              <a:rPr lang="en-US" altLang="ja-JP" sz="1200"/>
              <a:pPr eaLnBrk="1" hangingPunct="1"/>
              <a:t>15</a:t>
            </a:fld>
            <a:endParaRPr lang="en-US" altLang="ja-JP" sz="1200"/>
          </a:p>
        </p:txBody>
      </p:sp>
      <p:sp>
        <p:nvSpPr>
          <p:cNvPr id="105475" name="Rectangle 7">
            <a:extLst>
              <a:ext uri="{FF2B5EF4-FFF2-40B4-BE49-F238E27FC236}">
                <a16:creationId xmlns:a16="http://schemas.microsoft.com/office/drawing/2014/main" id="{C4724678-CBD7-4E8F-8B9B-08E317199D6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C86C959-4290-4E02-863B-0CBC60EF8572}" type="slidenum">
              <a:rPr lang="en-US" altLang="ja-JP" sz="1200"/>
              <a:pPr algn="r" eaLnBrk="1" hangingPunct="1">
                <a:spcBef>
                  <a:spcPct val="0"/>
                </a:spcBef>
              </a:pPr>
              <a:t>15</a:t>
            </a:fld>
            <a:endParaRPr lang="en-US" altLang="ja-JP" sz="1200"/>
          </a:p>
        </p:txBody>
      </p:sp>
      <p:sp>
        <p:nvSpPr>
          <p:cNvPr id="105476" name="Rectangle 2">
            <a:extLst>
              <a:ext uri="{FF2B5EF4-FFF2-40B4-BE49-F238E27FC236}">
                <a16:creationId xmlns:a16="http://schemas.microsoft.com/office/drawing/2014/main" id="{ED3EE899-2443-4A54-B124-D11A2E5AE7EB}"/>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0649DBF4-A47F-4901-8915-4689BC377A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FD278620-8FB9-4A0D-AE55-BBD7AD9CF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4669CA5-8B11-4916-930F-B7001C0E3698}" type="slidenum">
              <a:rPr lang="en-US" altLang="ja-JP" sz="1200"/>
              <a:pPr eaLnBrk="1" hangingPunct="1"/>
              <a:t>82</a:t>
            </a:fld>
            <a:endParaRPr lang="en-US" altLang="ja-JP" sz="1200"/>
          </a:p>
        </p:txBody>
      </p:sp>
      <p:sp>
        <p:nvSpPr>
          <p:cNvPr id="160771" name="Rectangle 7">
            <a:extLst>
              <a:ext uri="{FF2B5EF4-FFF2-40B4-BE49-F238E27FC236}">
                <a16:creationId xmlns:a16="http://schemas.microsoft.com/office/drawing/2014/main" id="{5930ED50-16F2-4046-8E6B-E8BDC7A038F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294DA88B-B0A2-444F-B5C8-20645376987A}" type="slidenum">
              <a:rPr lang="en-US" altLang="ja-JP" sz="1200"/>
              <a:pPr algn="r" eaLnBrk="1" hangingPunct="1">
                <a:spcBef>
                  <a:spcPct val="0"/>
                </a:spcBef>
              </a:pPr>
              <a:t>82</a:t>
            </a:fld>
            <a:endParaRPr lang="en-US" altLang="ja-JP" sz="1200"/>
          </a:p>
        </p:txBody>
      </p:sp>
      <p:sp>
        <p:nvSpPr>
          <p:cNvPr id="160772" name="Rectangle 2">
            <a:extLst>
              <a:ext uri="{FF2B5EF4-FFF2-40B4-BE49-F238E27FC236}">
                <a16:creationId xmlns:a16="http://schemas.microsoft.com/office/drawing/2014/main" id="{9A37F49C-7E35-4D40-88B9-5B114E0C1CE7}"/>
              </a:ext>
            </a:extLst>
          </p:cNvPr>
          <p:cNvSpPr>
            <a:spLocks noGrp="1" noRot="1" noChangeAspect="1" noChangeArrowheads="1" noTextEdit="1"/>
          </p:cNvSpPr>
          <p:nvPr>
            <p:ph type="sldImg"/>
          </p:nvPr>
        </p:nvSpPr>
        <p:spPr>
          <a:ln/>
        </p:spPr>
      </p:sp>
      <p:sp>
        <p:nvSpPr>
          <p:cNvPr id="160773" name="Rectangle 3">
            <a:extLst>
              <a:ext uri="{FF2B5EF4-FFF2-40B4-BE49-F238E27FC236}">
                <a16:creationId xmlns:a16="http://schemas.microsoft.com/office/drawing/2014/main" id="{507148A9-336C-4262-88F3-633040CFA3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4BA8D428-1617-42FE-A21E-E1124E20A6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05C62A54-4172-4E07-A381-2A765619FF3E}" type="slidenum">
              <a:rPr lang="en-US" altLang="ja-JP" sz="1200"/>
              <a:pPr eaLnBrk="1" hangingPunct="1"/>
              <a:t>83</a:t>
            </a:fld>
            <a:endParaRPr lang="en-US" altLang="ja-JP" sz="1200"/>
          </a:p>
        </p:txBody>
      </p:sp>
      <p:sp>
        <p:nvSpPr>
          <p:cNvPr id="161795" name="Rectangle 7">
            <a:extLst>
              <a:ext uri="{FF2B5EF4-FFF2-40B4-BE49-F238E27FC236}">
                <a16:creationId xmlns:a16="http://schemas.microsoft.com/office/drawing/2014/main" id="{D07F4124-A5E6-43A3-8FE3-43046253E95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F287731A-46BC-4527-9C65-610504ADE555}" type="slidenum">
              <a:rPr lang="en-US" altLang="ja-JP" sz="1200"/>
              <a:pPr algn="r" eaLnBrk="1" hangingPunct="1">
                <a:spcBef>
                  <a:spcPct val="0"/>
                </a:spcBef>
              </a:pPr>
              <a:t>83</a:t>
            </a:fld>
            <a:endParaRPr lang="en-US" altLang="ja-JP" sz="1200"/>
          </a:p>
        </p:txBody>
      </p:sp>
      <p:sp>
        <p:nvSpPr>
          <p:cNvPr id="161796" name="Rectangle 7">
            <a:extLst>
              <a:ext uri="{FF2B5EF4-FFF2-40B4-BE49-F238E27FC236}">
                <a16:creationId xmlns:a16="http://schemas.microsoft.com/office/drawing/2014/main" id="{5CF0D593-D19B-48EE-994D-2D9B0E7612A6}"/>
              </a:ext>
            </a:extLst>
          </p:cNvPr>
          <p:cNvSpPr txBox="1">
            <a:spLocks noGrp="1" noChangeArrowheads="1"/>
          </p:cNvSpPr>
          <p:nvPr/>
        </p:nvSpPr>
        <p:spPr bwMode="auto">
          <a:xfrm>
            <a:off x="388620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nchor="b"/>
          <a:lstStyle>
            <a:lvl1pPr defTabSz="8985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98525"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98525"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98525"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F7557DFF-79F7-4928-A80E-721D48487B86}" type="slidenum">
              <a:rPr lang="en-US" altLang="ja-JP" sz="1300"/>
              <a:pPr algn="r" eaLnBrk="1" hangingPunct="1">
                <a:spcBef>
                  <a:spcPct val="0"/>
                </a:spcBef>
              </a:pPr>
              <a:t>83</a:t>
            </a:fld>
            <a:endParaRPr lang="en-US" altLang="ja-JP" sz="1300"/>
          </a:p>
        </p:txBody>
      </p:sp>
      <p:sp>
        <p:nvSpPr>
          <p:cNvPr id="161797" name="Rectangle 2">
            <a:extLst>
              <a:ext uri="{FF2B5EF4-FFF2-40B4-BE49-F238E27FC236}">
                <a16:creationId xmlns:a16="http://schemas.microsoft.com/office/drawing/2014/main" id="{92C07EFD-728B-4FE8-BC9A-1BAC760BEE06}"/>
              </a:ext>
            </a:extLst>
          </p:cNvPr>
          <p:cNvSpPr>
            <a:spLocks noGrp="1" noRot="1" noChangeAspect="1" noChangeArrowheads="1" noTextEdit="1"/>
          </p:cNvSpPr>
          <p:nvPr>
            <p:ph type="sldImg"/>
          </p:nvPr>
        </p:nvSpPr>
        <p:spPr>
          <a:xfrm>
            <a:off x="1144588" y="685800"/>
            <a:ext cx="4570412" cy="3427413"/>
          </a:xfrm>
          <a:ln/>
        </p:spPr>
      </p:sp>
      <p:sp>
        <p:nvSpPr>
          <p:cNvPr id="161798" name="Rectangle 3">
            <a:extLst>
              <a:ext uri="{FF2B5EF4-FFF2-40B4-BE49-F238E27FC236}">
                <a16:creationId xmlns:a16="http://schemas.microsoft.com/office/drawing/2014/main" id="{FBABC40F-0826-4B54-8474-1490F0E0D6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8" tIns="47429" rIns="94858" bIns="47429"/>
          <a:lstStyle/>
          <a:p>
            <a:pPr eaLnBrk="1" hangingPunct="1"/>
            <a:endParaRPr lang="ja-JP" altLang="ja-JP">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28A3C3C7-CBF4-4303-A3F4-948D1307D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0C1276E-AB13-4239-BE57-30BCA3B368E0}" type="slidenum">
              <a:rPr lang="en-US" altLang="ja-JP" sz="1200"/>
              <a:pPr eaLnBrk="1" hangingPunct="1"/>
              <a:t>86</a:t>
            </a:fld>
            <a:endParaRPr lang="en-US" altLang="ja-JP" sz="1200"/>
          </a:p>
        </p:txBody>
      </p:sp>
      <p:sp>
        <p:nvSpPr>
          <p:cNvPr id="162819" name="Rectangle 7">
            <a:extLst>
              <a:ext uri="{FF2B5EF4-FFF2-40B4-BE49-F238E27FC236}">
                <a16:creationId xmlns:a16="http://schemas.microsoft.com/office/drawing/2014/main" id="{4957228D-DEC3-4978-B690-B7B4080290C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395348E-61A0-4F00-A465-31708A00ED71}" type="slidenum">
              <a:rPr lang="en-US" altLang="ja-JP" sz="1200"/>
              <a:pPr algn="r" eaLnBrk="1" hangingPunct="1">
                <a:spcBef>
                  <a:spcPct val="0"/>
                </a:spcBef>
              </a:pPr>
              <a:t>86</a:t>
            </a:fld>
            <a:endParaRPr lang="en-US" altLang="ja-JP" sz="1200"/>
          </a:p>
        </p:txBody>
      </p:sp>
      <p:sp>
        <p:nvSpPr>
          <p:cNvPr id="162820" name="Rectangle 2">
            <a:extLst>
              <a:ext uri="{FF2B5EF4-FFF2-40B4-BE49-F238E27FC236}">
                <a16:creationId xmlns:a16="http://schemas.microsoft.com/office/drawing/2014/main" id="{D6BF51C2-68FD-4722-8076-A4892402D771}"/>
              </a:ext>
            </a:extLst>
          </p:cNvPr>
          <p:cNvSpPr>
            <a:spLocks noGrp="1" noRot="1" noChangeAspect="1" noChangeArrowheads="1" noTextEdit="1"/>
          </p:cNvSpPr>
          <p:nvPr>
            <p:ph type="sldImg"/>
          </p:nvPr>
        </p:nvSpPr>
        <p:spPr>
          <a:ln/>
        </p:spPr>
      </p:sp>
      <p:sp>
        <p:nvSpPr>
          <p:cNvPr id="162821" name="Rectangle 3">
            <a:extLst>
              <a:ext uri="{FF2B5EF4-FFF2-40B4-BE49-F238E27FC236}">
                <a16:creationId xmlns:a16="http://schemas.microsoft.com/office/drawing/2014/main" id="{EE630A8D-435A-4D80-88CE-7BC0DD12ED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53E406B0-5E6F-49AB-8F16-8612F1BB12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04E145D7-D28D-418E-9F3F-A3847E66F99B}" type="slidenum">
              <a:rPr lang="en-US" altLang="ja-JP" sz="1200"/>
              <a:pPr eaLnBrk="1" hangingPunct="1"/>
              <a:t>87</a:t>
            </a:fld>
            <a:endParaRPr lang="en-US" altLang="ja-JP" sz="1200"/>
          </a:p>
        </p:txBody>
      </p:sp>
      <p:sp>
        <p:nvSpPr>
          <p:cNvPr id="163843" name="Rectangle 2">
            <a:extLst>
              <a:ext uri="{FF2B5EF4-FFF2-40B4-BE49-F238E27FC236}">
                <a16:creationId xmlns:a16="http://schemas.microsoft.com/office/drawing/2014/main" id="{D00730C8-C269-42C0-A298-7F3BAEBCACAA}"/>
              </a:ext>
            </a:extLst>
          </p:cNvPr>
          <p:cNvSpPr>
            <a:spLocks noRot="1" noChangeArrowheads="1" noTextEdit="1"/>
          </p:cNvSpPr>
          <p:nvPr>
            <p:ph type="sldImg"/>
          </p:nvPr>
        </p:nvSpPr>
        <p:spPr>
          <a:ln/>
        </p:spPr>
      </p:sp>
      <p:sp>
        <p:nvSpPr>
          <p:cNvPr id="163844" name="Rectangle 3">
            <a:extLst>
              <a:ext uri="{FF2B5EF4-FFF2-40B4-BE49-F238E27FC236}">
                <a16:creationId xmlns:a16="http://schemas.microsoft.com/office/drawing/2014/main" id="{5613859C-3AB3-48C4-A676-AF36CABB68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129349E8-82B4-4DCE-B2EC-3D8F0C6D40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FA7C9E0-C6A4-42F7-8AED-9873FBA3A926}" type="slidenum">
              <a:rPr lang="en-US" altLang="ja-JP" sz="1200"/>
              <a:pPr eaLnBrk="1" hangingPunct="1"/>
              <a:t>88</a:t>
            </a:fld>
            <a:endParaRPr lang="en-US" altLang="ja-JP" sz="1200"/>
          </a:p>
        </p:txBody>
      </p:sp>
      <p:sp>
        <p:nvSpPr>
          <p:cNvPr id="164867" name="Rectangle 2">
            <a:extLst>
              <a:ext uri="{FF2B5EF4-FFF2-40B4-BE49-F238E27FC236}">
                <a16:creationId xmlns:a16="http://schemas.microsoft.com/office/drawing/2014/main" id="{7F3325E1-D43D-4CFB-92DA-C1E042999B69}"/>
              </a:ext>
            </a:extLst>
          </p:cNvPr>
          <p:cNvSpPr>
            <a:spLocks noRot="1" noChangeArrowheads="1" noTextEdit="1"/>
          </p:cNvSpPr>
          <p:nvPr>
            <p:ph type="sldImg"/>
          </p:nvPr>
        </p:nvSpPr>
        <p:spPr>
          <a:xfrm>
            <a:off x="1144588" y="685800"/>
            <a:ext cx="4572000" cy="3429000"/>
          </a:xfrm>
          <a:ln/>
        </p:spPr>
      </p:sp>
      <p:sp>
        <p:nvSpPr>
          <p:cNvPr id="164868" name="Rectangle 3">
            <a:extLst>
              <a:ext uri="{FF2B5EF4-FFF2-40B4-BE49-F238E27FC236}">
                <a16:creationId xmlns:a16="http://schemas.microsoft.com/office/drawing/2014/main" id="{066E7123-8D91-4B3C-B342-E70DE8C4C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EF48792A-8815-4CE7-A87E-FC65285FA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F7FACEE-2E65-4806-8095-89FE541F4165}" type="slidenum">
              <a:rPr lang="en-US" altLang="ja-JP" sz="1200"/>
              <a:pPr eaLnBrk="1" hangingPunct="1"/>
              <a:t>89</a:t>
            </a:fld>
            <a:endParaRPr lang="en-US" altLang="ja-JP" sz="1200"/>
          </a:p>
        </p:txBody>
      </p:sp>
      <p:sp>
        <p:nvSpPr>
          <p:cNvPr id="165891" name="Rectangle 2">
            <a:extLst>
              <a:ext uri="{FF2B5EF4-FFF2-40B4-BE49-F238E27FC236}">
                <a16:creationId xmlns:a16="http://schemas.microsoft.com/office/drawing/2014/main" id="{D5F5DAA6-D06C-491A-A43F-9B53F6280B0E}"/>
              </a:ext>
            </a:extLst>
          </p:cNvPr>
          <p:cNvSpPr>
            <a:spLocks noRot="1" noChangeArrowheads="1" noTextEdit="1"/>
          </p:cNvSpPr>
          <p:nvPr>
            <p:ph type="sldImg"/>
          </p:nvPr>
        </p:nvSpPr>
        <p:spPr>
          <a:xfrm>
            <a:off x="1144588" y="685800"/>
            <a:ext cx="4572000" cy="3429000"/>
          </a:xfrm>
          <a:ln/>
        </p:spPr>
      </p:sp>
      <p:sp>
        <p:nvSpPr>
          <p:cNvPr id="165892" name="Rectangle 3">
            <a:extLst>
              <a:ext uri="{FF2B5EF4-FFF2-40B4-BE49-F238E27FC236}">
                <a16:creationId xmlns:a16="http://schemas.microsoft.com/office/drawing/2014/main" id="{73B0A63B-BB60-44F0-8D43-2B911BBC7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E935050A-D5F3-4523-A78D-F3B121C16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2F11D28-7E09-4B3C-B351-060A36246F18}" type="slidenum">
              <a:rPr lang="en-US" altLang="ja-JP" sz="1200"/>
              <a:pPr eaLnBrk="1" hangingPunct="1"/>
              <a:t>90</a:t>
            </a:fld>
            <a:endParaRPr lang="en-US" altLang="ja-JP" sz="1200"/>
          </a:p>
        </p:txBody>
      </p:sp>
      <p:sp>
        <p:nvSpPr>
          <p:cNvPr id="166915" name="Rectangle 2">
            <a:extLst>
              <a:ext uri="{FF2B5EF4-FFF2-40B4-BE49-F238E27FC236}">
                <a16:creationId xmlns:a16="http://schemas.microsoft.com/office/drawing/2014/main" id="{8A16E2FA-B123-4AD9-8BA5-F85AC9FE6D7A}"/>
              </a:ext>
            </a:extLst>
          </p:cNvPr>
          <p:cNvSpPr>
            <a:spLocks noRot="1" noChangeArrowheads="1" noTextEdit="1"/>
          </p:cNvSpPr>
          <p:nvPr>
            <p:ph type="sldImg"/>
          </p:nvPr>
        </p:nvSpPr>
        <p:spPr>
          <a:ln/>
        </p:spPr>
      </p:sp>
      <p:sp>
        <p:nvSpPr>
          <p:cNvPr id="166916" name="Rectangle 3">
            <a:extLst>
              <a:ext uri="{FF2B5EF4-FFF2-40B4-BE49-F238E27FC236}">
                <a16:creationId xmlns:a16="http://schemas.microsoft.com/office/drawing/2014/main" id="{705FCFAF-A672-440D-ACDF-567C758C37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C98EDC9C-CDAD-4DFA-B104-9BAC2ABA2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A38AE5C-7A59-496B-A3A5-1FD18DD1C9EB}" type="slidenum">
              <a:rPr lang="en-US" altLang="ja-JP" sz="1200"/>
              <a:pPr eaLnBrk="1" hangingPunct="1"/>
              <a:t>92</a:t>
            </a:fld>
            <a:endParaRPr lang="en-US" altLang="ja-JP" sz="1200"/>
          </a:p>
        </p:txBody>
      </p:sp>
      <p:sp>
        <p:nvSpPr>
          <p:cNvPr id="167939" name="Rectangle 2">
            <a:extLst>
              <a:ext uri="{FF2B5EF4-FFF2-40B4-BE49-F238E27FC236}">
                <a16:creationId xmlns:a16="http://schemas.microsoft.com/office/drawing/2014/main" id="{E1DC009A-F611-4AA8-86EC-1A0774624BDE}"/>
              </a:ext>
            </a:extLst>
          </p:cNvPr>
          <p:cNvSpPr>
            <a:spLocks noRot="1" noChangeArrowheads="1" noTextEdit="1"/>
          </p:cNvSpPr>
          <p:nvPr>
            <p:ph type="sldImg"/>
          </p:nvPr>
        </p:nvSpPr>
        <p:spPr>
          <a:ln/>
        </p:spPr>
      </p:sp>
      <p:sp>
        <p:nvSpPr>
          <p:cNvPr id="167940" name="Rectangle 3">
            <a:extLst>
              <a:ext uri="{FF2B5EF4-FFF2-40B4-BE49-F238E27FC236}">
                <a16:creationId xmlns:a16="http://schemas.microsoft.com/office/drawing/2014/main" id="{BEB521B2-2BF6-411F-9233-52F04B817E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4AA09E4F-A88D-4BC3-A431-9C2FF3E1A9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40D8AF7-5D9E-4503-BA4D-302C67430DAB}" type="slidenum">
              <a:rPr lang="en-US" altLang="ja-JP" sz="1200"/>
              <a:pPr eaLnBrk="1" hangingPunct="1"/>
              <a:t>93</a:t>
            </a:fld>
            <a:endParaRPr lang="en-US" altLang="ja-JP" sz="1200"/>
          </a:p>
        </p:txBody>
      </p:sp>
      <p:sp>
        <p:nvSpPr>
          <p:cNvPr id="168963" name="Rectangle 2">
            <a:extLst>
              <a:ext uri="{FF2B5EF4-FFF2-40B4-BE49-F238E27FC236}">
                <a16:creationId xmlns:a16="http://schemas.microsoft.com/office/drawing/2014/main" id="{17B97867-7276-460D-A5F9-FE9A18E70B40}"/>
              </a:ext>
            </a:extLst>
          </p:cNvPr>
          <p:cNvSpPr>
            <a:spLocks noRot="1" noChangeArrowheads="1" noTextEdit="1"/>
          </p:cNvSpPr>
          <p:nvPr>
            <p:ph type="sldImg"/>
          </p:nvPr>
        </p:nvSpPr>
        <p:spPr>
          <a:ln/>
        </p:spPr>
      </p:sp>
      <p:sp>
        <p:nvSpPr>
          <p:cNvPr id="168964" name="Rectangle 3">
            <a:extLst>
              <a:ext uri="{FF2B5EF4-FFF2-40B4-BE49-F238E27FC236}">
                <a16:creationId xmlns:a16="http://schemas.microsoft.com/office/drawing/2014/main" id="{CC5D5D17-A2BE-4D88-B3F8-BF9EF754E5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8FC31DA0-9B87-4A38-9305-4C251ED24D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706689E-4328-445F-892E-50609E15A5A6}" type="slidenum">
              <a:rPr lang="en-US" altLang="ja-JP" sz="1200"/>
              <a:pPr eaLnBrk="1" hangingPunct="1"/>
              <a:t>94</a:t>
            </a:fld>
            <a:endParaRPr lang="en-US" altLang="ja-JP" sz="1200"/>
          </a:p>
        </p:txBody>
      </p:sp>
      <p:sp>
        <p:nvSpPr>
          <p:cNvPr id="169987" name="Rectangle 2">
            <a:extLst>
              <a:ext uri="{FF2B5EF4-FFF2-40B4-BE49-F238E27FC236}">
                <a16:creationId xmlns:a16="http://schemas.microsoft.com/office/drawing/2014/main" id="{9C097451-D932-42E5-9B60-E0AC8401048D}"/>
              </a:ext>
            </a:extLst>
          </p:cNvPr>
          <p:cNvSpPr>
            <a:spLocks noRot="1" noChangeArrowheads="1" noTextEdit="1"/>
          </p:cNvSpPr>
          <p:nvPr>
            <p:ph type="sldImg"/>
          </p:nvPr>
        </p:nvSpPr>
        <p:spPr>
          <a:ln/>
        </p:spPr>
      </p:sp>
      <p:sp>
        <p:nvSpPr>
          <p:cNvPr id="169988" name="Rectangle 3">
            <a:extLst>
              <a:ext uri="{FF2B5EF4-FFF2-40B4-BE49-F238E27FC236}">
                <a16:creationId xmlns:a16="http://schemas.microsoft.com/office/drawing/2014/main" id="{8EAE6A59-58A8-4DAF-BD97-236417770B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BA6C667-3271-4CEF-AEE0-A9376E3F8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BAB2C46-9D85-48C9-88D3-E622E4EFC6DA}" type="slidenum">
              <a:rPr lang="en-US" altLang="ja-JP" sz="1200"/>
              <a:pPr eaLnBrk="1" hangingPunct="1"/>
              <a:t>17</a:t>
            </a:fld>
            <a:endParaRPr lang="en-US" altLang="ja-JP" sz="1200"/>
          </a:p>
        </p:txBody>
      </p:sp>
      <p:sp>
        <p:nvSpPr>
          <p:cNvPr id="106499" name="Rectangle 7">
            <a:extLst>
              <a:ext uri="{FF2B5EF4-FFF2-40B4-BE49-F238E27FC236}">
                <a16:creationId xmlns:a16="http://schemas.microsoft.com/office/drawing/2014/main" id="{D8138FCF-82C5-43AB-BDE8-5EF51CD59F3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0328187C-75B1-4850-B71E-D39AB236C11B}" type="slidenum">
              <a:rPr lang="en-US" altLang="ja-JP" sz="1200"/>
              <a:pPr algn="r" eaLnBrk="1" hangingPunct="1">
                <a:spcBef>
                  <a:spcPct val="0"/>
                </a:spcBef>
              </a:pPr>
              <a:t>17</a:t>
            </a:fld>
            <a:endParaRPr lang="en-US" altLang="ja-JP" sz="1200"/>
          </a:p>
        </p:txBody>
      </p:sp>
      <p:sp>
        <p:nvSpPr>
          <p:cNvPr id="106500" name="Rectangle 2">
            <a:extLst>
              <a:ext uri="{FF2B5EF4-FFF2-40B4-BE49-F238E27FC236}">
                <a16:creationId xmlns:a16="http://schemas.microsoft.com/office/drawing/2014/main" id="{A5BF7F0B-E5B1-4B98-AA1E-77E80572190C}"/>
              </a:ext>
            </a:extLst>
          </p:cNvPr>
          <p:cNvSpPr>
            <a:spLocks noGrp="1" noRot="1" noChangeAspect="1" noChangeArrowheads="1" noTextEdit="1"/>
          </p:cNvSpPr>
          <p:nvPr>
            <p:ph type="sldImg"/>
          </p:nvPr>
        </p:nvSpPr>
        <p:spPr>
          <a:ln/>
        </p:spPr>
      </p:sp>
      <p:sp>
        <p:nvSpPr>
          <p:cNvPr id="106501" name="Rectangle 3">
            <a:extLst>
              <a:ext uri="{FF2B5EF4-FFF2-40B4-BE49-F238E27FC236}">
                <a16:creationId xmlns:a16="http://schemas.microsoft.com/office/drawing/2014/main" id="{AC68BA72-F7A8-4DBE-A220-830091A968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26FC7D2-D9D7-4A93-BEEC-7CB6F1417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A57B039-8E9D-4959-A3FF-5CA4E9FD8C85}" type="slidenum">
              <a:rPr lang="en-US" altLang="ja-JP" sz="1200"/>
              <a:pPr eaLnBrk="1" hangingPunct="1"/>
              <a:t>19</a:t>
            </a:fld>
            <a:endParaRPr lang="en-US" altLang="ja-JP" sz="1200"/>
          </a:p>
        </p:txBody>
      </p:sp>
      <p:sp>
        <p:nvSpPr>
          <p:cNvPr id="107523" name="Rectangle 7">
            <a:extLst>
              <a:ext uri="{FF2B5EF4-FFF2-40B4-BE49-F238E27FC236}">
                <a16:creationId xmlns:a16="http://schemas.microsoft.com/office/drawing/2014/main" id="{1311F0E8-804B-461E-B99A-46192E56E08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4F66D12-BDE4-4BD5-8688-C0684CC756D9}" type="slidenum">
              <a:rPr lang="en-US" altLang="ja-JP" sz="1200"/>
              <a:pPr algn="r" eaLnBrk="1" hangingPunct="1">
                <a:spcBef>
                  <a:spcPct val="0"/>
                </a:spcBef>
              </a:pPr>
              <a:t>19</a:t>
            </a:fld>
            <a:endParaRPr lang="en-US" altLang="ja-JP" sz="1200"/>
          </a:p>
        </p:txBody>
      </p:sp>
      <p:sp>
        <p:nvSpPr>
          <p:cNvPr id="107524" name="Rectangle 2">
            <a:extLst>
              <a:ext uri="{FF2B5EF4-FFF2-40B4-BE49-F238E27FC236}">
                <a16:creationId xmlns:a16="http://schemas.microsoft.com/office/drawing/2014/main" id="{908B3357-6C6D-4880-8A0B-83562E8E9BFE}"/>
              </a:ext>
            </a:extLst>
          </p:cNvPr>
          <p:cNvSpPr>
            <a:spLocks noGrp="1" noRot="1" noChangeAspect="1" noChangeArrowheads="1" noTextEdit="1"/>
          </p:cNvSpPr>
          <p:nvPr>
            <p:ph type="sldImg"/>
          </p:nvPr>
        </p:nvSpPr>
        <p:spPr>
          <a:ln/>
        </p:spPr>
      </p:sp>
      <p:sp>
        <p:nvSpPr>
          <p:cNvPr id="107525" name="Rectangle 3">
            <a:extLst>
              <a:ext uri="{FF2B5EF4-FFF2-40B4-BE49-F238E27FC236}">
                <a16:creationId xmlns:a16="http://schemas.microsoft.com/office/drawing/2014/main" id="{6B25FBEF-90D2-439D-8C5B-C604C9CCB0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22685638-C22A-4663-8F0A-24B3AD418D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9BCDAEB-93DA-41F5-B62A-D20EC5010797}" type="slidenum">
              <a:rPr lang="en-US" altLang="ja-JP" sz="1200"/>
              <a:pPr eaLnBrk="1" hangingPunct="1"/>
              <a:t>21</a:t>
            </a:fld>
            <a:endParaRPr lang="en-US" altLang="ja-JP" sz="1200"/>
          </a:p>
        </p:txBody>
      </p:sp>
      <p:sp>
        <p:nvSpPr>
          <p:cNvPr id="108547" name="Rectangle 7">
            <a:extLst>
              <a:ext uri="{FF2B5EF4-FFF2-40B4-BE49-F238E27FC236}">
                <a16:creationId xmlns:a16="http://schemas.microsoft.com/office/drawing/2014/main" id="{3EC1A645-902E-4059-8FAD-F91701DA273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lvl1pPr defTabSz="865188"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defTabSz="865188"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865188"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defTabSz="865188"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B7D9149-41BB-4819-AB8C-1302771594C0}" type="slidenum">
              <a:rPr lang="en-US" altLang="ja-JP" sz="1200"/>
              <a:pPr algn="r" eaLnBrk="1" hangingPunct="1">
                <a:spcBef>
                  <a:spcPct val="0"/>
                </a:spcBef>
              </a:pPr>
              <a:t>21</a:t>
            </a:fld>
            <a:endParaRPr lang="en-US" altLang="ja-JP" sz="1200"/>
          </a:p>
        </p:txBody>
      </p:sp>
      <p:sp>
        <p:nvSpPr>
          <p:cNvPr id="108548" name="Rectangle 2">
            <a:extLst>
              <a:ext uri="{FF2B5EF4-FFF2-40B4-BE49-F238E27FC236}">
                <a16:creationId xmlns:a16="http://schemas.microsoft.com/office/drawing/2014/main" id="{C6AAD7CA-315A-4839-8E02-3F7CAA3A24BD}"/>
              </a:ext>
            </a:extLst>
          </p:cNvPr>
          <p:cNvSpPr>
            <a:spLocks noGrp="1" noRot="1" noChangeAspect="1" noChangeArrowheads="1" noTextEdit="1"/>
          </p:cNvSpPr>
          <p:nvPr>
            <p:ph type="sldImg"/>
          </p:nvPr>
        </p:nvSpPr>
        <p:spPr>
          <a:ln/>
        </p:spPr>
      </p:sp>
      <p:sp>
        <p:nvSpPr>
          <p:cNvPr id="108549" name="Rectangle 3">
            <a:extLst>
              <a:ext uri="{FF2B5EF4-FFF2-40B4-BE49-F238E27FC236}">
                <a16:creationId xmlns:a16="http://schemas.microsoft.com/office/drawing/2014/main" id="{DB67EDB8-BB68-4400-9A89-BA28908911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lstStyle/>
          <a:p>
            <a:pPr eaLnBrk="1" hangingPunct="1"/>
            <a:endParaRPr lang="ja-JP" altLang="ja-JP">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16">
            <a:extLst>
              <a:ext uri="{FF2B5EF4-FFF2-40B4-BE49-F238E27FC236}">
                <a16:creationId xmlns:a16="http://schemas.microsoft.com/office/drawing/2014/main" id="{68308F26-D064-47AB-87BD-5EB511028650}"/>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7">
            <a:extLst>
              <a:ext uri="{FF2B5EF4-FFF2-40B4-BE49-F238E27FC236}">
                <a16:creationId xmlns:a16="http://schemas.microsoft.com/office/drawing/2014/main" id="{18610A73-80C3-477E-A8F9-A05A2BDA50A3}"/>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a:extLst>
              <a:ext uri="{FF2B5EF4-FFF2-40B4-BE49-F238E27FC236}">
                <a16:creationId xmlns:a16="http://schemas.microsoft.com/office/drawing/2014/main" id="{107044DF-31CE-45ED-A51C-BF478E341134}"/>
              </a:ext>
            </a:extLst>
          </p:cNvPr>
          <p:cNvSpPr>
            <a:spLocks noGrp="1" noChangeArrowheads="1"/>
          </p:cNvSpPr>
          <p:nvPr>
            <p:ph type="sldNum" sz="quarter" idx="12"/>
          </p:nvPr>
        </p:nvSpPr>
        <p:spPr>
          <a:ln/>
        </p:spPr>
        <p:txBody>
          <a:bodyPr/>
          <a:lstStyle>
            <a:lvl1pPr>
              <a:defRPr/>
            </a:lvl1pPr>
          </a:lstStyle>
          <a:p>
            <a:fld id="{DA52764C-90F7-49C6-9391-439473C6F3CF}" type="slidenum">
              <a:rPr lang="en-US" altLang="ja-JP"/>
              <a:pPr/>
              <a:t>‹#›</a:t>
            </a:fld>
            <a:endParaRPr lang="en-US" altLang="ja-JP"/>
          </a:p>
        </p:txBody>
      </p:sp>
    </p:spTree>
    <p:extLst>
      <p:ext uri="{BB962C8B-B14F-4D97-AF65-F5344CB8AC3E}">
        <p14:creationId xmlns:p14="http://schemas.microsoft.com/office/powerpoint/2010/main" val="38078070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6">
            <a:extLst>
              <a:ext uri="{FF2B5EF4-FFF2-40B4-BE49-F238E27FC236}">
                <a16:creationId xmlns:a16="http://schemas.microsoft.com/office/drawing/2014/main" id="{C572C083-74C6-4B59-B301-B62C2ED046B9}"/>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7">
            <a:extLst>
              <a:ext uri="{FF2B5EF4-FFF2-40B4-BE49-F238E27FC236}">
                <a16:creationId xmlns:a16="http://schemas.microsoft.com/office/drawing/2014/main" id="{8043EBB5-E710-482C-A11E-AD64ABDF40F6}"/>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a:extLst>
              <a:ext uri="{FF2B5EF4-FFF2-40B4-BE49-F238E27FC236}">
                <a16:creationId xmlns:a16="http://schemas.microsoft.com/office/drawing/2014/main" id="{FC6E8BD5-334F-412B-93A1-9F47F7A91CC3}"/>
              </a:ext>
            </a:extLst>
          </p:cNvPr>
          <p:cNvSpPr>
            <a:spLocks noGrp="1" noChangeArrowheads="1"/>
          </p:cNvSpPr>
          <p:nvPr>
            <p:ph type="sldNum" sz="quarter" idx="12"/>
          </p:nvPr>
        </p:nvSpPr>
        <p:spPr>
          <a:ln/>
        </p:spPr>
        <p:txBody>
          <a:bodyPr/>
          <a:lstStyle>
            <a:lvl1pPr>
              <a:defRPr/>
            </a:lvl1pPr>
          </a:lstStyle>
          <a:p>
            <a:fld id="{582A78BF-89C9-4A67-801F-3FB6C83899EA}" type="slidenum">
              <a:rPr lang="en-US" altLang="ja-JP"/>
              <a:pPr/>
              <a:t>‹#›</a:t>
            </a:fld>
            <a:endParaRPr lang="en-US" altLang="ja-JP"/>
          </a:p>
        </p:txBody>
      </p:sp>
    </p:spTree>
    <p:extLst>
      <p:ext uri="{BB962C8B-B14F-4D97-AF65-F5344CB8AC3E}">
        <p14:creationId xmlns:p14="http://schemas.microsoft.com/office/powerpoint/2010/main" val="4357758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457200"/>
            <a:ext cx="60198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6">
            <a:extLst>
              <a:ext uri="{FF2B5EF4-FFF2-40B4-BE49-F238E27FC236}">
                <a16:creationId xmlns:a16="http://schemas.microsoft.com/office/drawing/2014/main" id="{41FADAAE-5DD2-4B66-B72F-7D8E90106E5E}"/>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7">
            <a:extLst>
              <a:ext uri="{FF2B5EF4-FFF2-40B4-BE49-F238E27FC236}">
                <a16:creationId xmlns:a16="http://schemas.microsoft.com/office/drawing/2014/main" id="{CED8F3D3-1A76-4ABE-9E17-34FE3E04DCF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a:extLst>
              <a:ext uri="{FF2B5EF4-FFF2-40B4-BE49-F238E27FC236}">
                <a16:creationId xmlns:a16="http://schemas.microsoft.com/office/drawing/2014/main" id="{6F83434A-0433-4E3B-828A-A07D13388A28}"/>
              </a:ext>
            </a:extLst>
          </p:cNvPr>
          <p:cNvSpPr>
            <a:spLocks noGrp="1" noChangeArrowheads="1"/>
          </p:cNvSpPr>
          <p:nvPr>
            <p:ph type="sldNum" sz="quarter" idx="12"/>
          </p:nvPr>
        </p:nvSpPr>
        <p:spPr>
          <a:ln/>
        </p:spPr>
        <p:txBody>
          <a:bodyPr/>
          <a:lstStyle>
            <a:lvl1pPr>
              <a:defRPr/>
            </a:lvl1pPr>
          </a:lstStyle>
          <a:p>
            <a:fld id="{A7ACAAFA-45D0-488B-BAB1-FBF4F8DE2E35}" type="slidenum">
              <a:rPr lang="en-US" altLang="ja-JP"/>
              <a:pPr/>
              <a:t>‹#›</a:t>
            </a:fld>
            <a:endParaRPr lang="en-US" altLang="ja-JP"/>
          </a:p>
        </p:txBody>
      </p:sp>
    </p:spTree>
    <p:extLst>
      <p:ext uri="{BB962C8B-B14F-4D97-AF65-F5344CB8AC3E}">
        <p14:creationId xmlns:p14="http://schemas.microsoft.com/office/powerpoint/2010/main" val="36516058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2">
            <a:extLst>
              <a:ext uri="{FF2B5EF4-FFF2-40B4-BE49-F238E27FC236}">
                <a16:creationId xmlns:a16="http://schemas.microsoft.com/office/drawing/2014/main" id="{A7404BD9-1F61-4A7A-B6AA-2DD3C5E70203}"/>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9DEC2D12-C741-4628-8062-F62F49455A22}"/>
              </a:ext>
            </a:extLst>
          </p:cNvPr>
          <p:cNvSpPr>
            <a:spLocks noGrp="1" noChangeArrowheads="1"/>
          </p:cNvSpPr>
          <p:nvPr>
            <p:ph type="sldNum" sz="quarter" idx="11"/>
          </p:nvPr>
        </p:nvSpPr>
        <p:spPr>
          <a:ln/>
        </p:spPr>
        <p:txBody>
          <a:bodyPr/>
          <a:lstStyle>
            <a:lvl1pPr>
              <a:defRPr/>
            </a:lvl1pPr>
          </a:lstStyle>
          <a:p>
            <a:fld id="{639AFC57-3FA9-4BFF-91E7-A47955FCBE06}" type="slidenum">
              <a:rPr lang="en-US" altLang="ja-JP"/>
              <a:pPr/>
              <a:t>‹#›</a:t>
            </a:fld>
            <a:endParaRPr lang="en-US" altLang="ja-JP"/>
          </a:p>
        </p:txBody>
      </p:sp>
      <p:sp>
        <p:nvSpPr>
          <p:cNvPr id="6" name="Rectangle 16">
            <a:extLst>
              <a:ext uri="{FF2B5EF4-FFF2-40B4-BE49-F238E27FC236}">
                <a16:creationId xmlns:a16="http://schemas.microsoft.com/office/drawing/2014/main" id="{54190763-DBEE-43AE-873C-8EBA74D9E6CC}"/>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78717667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AA325816-1527-4203-ABDB-8E43508422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C6ABCAC6-F372-4AAA-9FF0-528EB7A10993}"/>
              </a:ext>
            </a:extLst>
          </p:cNvPr>
          <p:cNvSpPr>
            <a:spLocks noGrp="1" noChangeArrowheads="1"/>
          </p:cNvSpPr>
          <p:nvPr>
            <p:ph type="sldNum" sz="quarter" idx="11"/>
          </p:nvPr>
        </p:nvSpPr>
        <p:spPr>
          <a:ln/>
        </p:spPr>
        <p:txBody>
          <a:bodyPr/>
          <a:lstStyle>
            <a:lvl1pPr>
              <a:defRPr/>
            </a:lvl1pPr>
          </a:lstStyle>
          <a:p>
            <a:fld id="{51DA7971-6846-4647-BB49-63B74F257BA5}" type="slidenum">
              <a:rPr lang="en-US" altLang="ja-JP"/>
              <a:pPr/>
              <a:t>‹#›</a:t>
            </a:fld>
            <a:endParaRPr lang="en-US" altLang="ja-JP"/>
          </a:p>
        </p:txBody>
      </p:sp>
      <p:sp>
        <p:nvSpPr>
          <p:cNvPr id="6" name="Rectangle 16">
            <a:extLst>
              <a:ext uri="{FF2B5EF4-FFF2-40B4-BE49-F238E27FC236}">
                <a16:creationId xmlns:a16="http://schemas.microsoft.com/office/drawing/2014/main" id="{86311EFA-BD28-439B-B318-D323B948D011}"/>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1860821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2">
            <a:extLst>
              <a:ext uri="{FF2B5EF4-FFF2-40B4-BE49-F238E27FC236}">
                <a16:creationId xmlns:a16="http://schemas.microsoft.com/office/drawing/2014/main" id="{68156460-3612-4FF1-A6B2-5CF0135358BF}"/>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1181BB65-876F-4FF6-A71E-1DE5AECF2218}"/>
              </a:ext>
            </a:extLst>
          </p:cNvPr>
          <p:cNvSpPr>
            <a:spLocks noGrp="1" noChangeArrowheads="1"/>
          </p:cNvSpPr>
          <p:nvPr>
            <p:ph type="sldNum" sz="quarter" idx="11"/>
          </p:nvPr>
        </p:nvSpPr>
        <p:spPr>
          <a:ln/>
        </p:spPr>
        <p:txBody>
          <a:bodyPr/>
          <a:lstStyle>
            <a:lvl1pPr>
              <a:defRPr/>
            </a:lvl1pPr>
          </a:lstStyle>
          <a:p>
            <a:fld id="{0D05CABB-3ADF-4FCD-896A-82E46458ABAF}" type="slidenum">
              <a:rPr lang="en-US" altLang="ja-JP"/>
              <a:pPr/>
              <a:t>‹#›</a:t>
            </a:fld>
            <a:endParaRPr lang="en-US" altLang="ja-JP"/>
          </a:p>
        </p:txBody>
      </p:sp>
      <p:sp>
        <p:nvSpPr>
          <p:cNvPr id="6" name="Rectangle 16">
            <a:extLst>
              <a:ext uri="{FF2B5EF4-FFF2-40B4-BE49-F238E27FC236}">
                <a16:creationId xmlns:a16="http://schemas.microsoft.com/office/drawing/2014/main" id="{8D23785C-93EB-4DB4-A405-A49EC02B6D87}"/>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5055513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7E177E91-A828-4AB2-920D-B78E49C8C8C7}"/>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0BE9AAD0-CA53-4FE5-8E71-39F3E5825BEE}"/>
              </a:ext>
            </a:extLst>
          </p:cNvPr>
          <p:cNvSpPr>
            <a:spLocks noGrp="1" noChangeArrowheads="1"/>
          </p:cNvSpPr>
          <p:nvPr>
            <p:ph type="sldNum" sz="quarter" idx="11"/>
          </p:nvPr>
        </p:nvSpPr>
        <p:spPr>
          <a:ln/>
        </p:spPr>
        <p:txBody>
          <a:bodyPr/>
          <a:lstStyle>
            <a:lvl1pPr>
              <a:defRPr/>
            </a:lvl1pPr>
          </a:lstStyle>
          <a:p>
            <a:fld id="{AED37667-CAC5-434B-9F30-478C68FD4413}" type="slidenum">
              <a:rPr lang="en-US" altLang="ja-JP"/>
              <a:pPr/>
              <a:t>‹#›</a:t>
            </a:fld>
            <a:endParaRPr lang="en-US" altLang="ja-JP"/>
          </a:p>
        </p:txBody>
      </p:sp>
      <p:sp>
        <p:nvSpPr>
          <p:cNvPr id="7" name="Rectangle 16">
            <a:extLst>
              <a:ext uri="{FF2B5EF4-FFF2-40B4-BE49-F238E27FC236}">
                <a16:creationId xmlns:a16="http://schemas.microsoft.com/office/drawing/2014/main" id="{49434810-43DA-4B00-8AF6-45A632F9F8C8}"/>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5242514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620BD11B-D698-4359-B45A-AE12F90C231E}"/>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a:extLst>
              <a:ext uri="{FF2B5EF4-FFF2-40B4-BE49-F238E27FC236}">
                <a16:creationId xmlns:a16="http://schemas.microsoft.com/office/drawing/2014/main" id="{240A8195-EC50-48CF-8CA1-5799342641C0}"/>
              </a:ext>
            </a:extLst>
          </p:cNvPr>
          <p:cNvSpPr>
            <a:spLocks noGrp="1" noChangeArrowheads="1"/>
          </p:cNvSpPr>
          <p:nvPr>
            <p:ph type="sldNum" sz="quarter" idx="11"/>
          </p:nvPr>
        </p:nvSpPr>
        <p:spPr>
          <a:ln/>
        </p:spPr>
        <p:txBody>
          <a:bodyPr/>
          <a:lstStyle>
            <a:lvl1pPr>
              <a:defRPr/>
            </a:lvl1pPr>
          </a:lstStyle>
          <a:p>
            <a:fld id="{7590B65C-DB97-41B9-8E2E-F3E7C95EEAC0}" type="slidenum">
              <a:rPr lang="en-US" altLang="ja-JP"/>
              <a:pPr/>
              <a:t>‹#›</a:t>
            </a:fld>
            <a:endParaRPr lang="en-US" altLang="ja-JP"/>
          </a:p>
        </p:txBody>
      </p:sp>
      <p:sp>
        <p:nvSpPr>
          <p:cNvPr id="9" name="Rectangle 16">
            <a:extLst>
              <a:ext uri="{FF2B5EF4-FFF2-40B4-BE49-F238E27FC236}">
                <a16:creationId xmlns:a16="http://schemas.microsoft.com/office/drawing/2014/main" id="{396E06D1-5F65-4925-B1AA-61023F43A863}"/>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4947452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2">
            <a:extLst>
              <a:ext uri="{FF2B5EF4-FFF2-40B4-BE49-F238E27FC236}">
                <a16:creationId xmlns:a16="http://schemas.microsoft.com/office/drawing/2014/main" id="{EEC03671-0230-4F40-93CE-1ED727867543}"/>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a:extLst>
              <a:ext uri="{FF2B5EF4-FFF2-40B4-BE49-F238E27FC236}">
                <a16:creationId xmlns:a16="http://schemas.microsoft.com/office/drawing/2014/main" id="{0AE947F7-35FB-4697-94D4-6029A2D8689D}"/>
              </a:ext>
            </a:extLst>
          </p:cNvPr>
          <p:cNvSpPr>
            <a:spLocks noGrp="1" noChangeArrowheads="1"/>
          </p:cNvSpPr>
          <p:nvPr>
            <p:ph type="sldNum" sz="quarter" idx="11"/>
          </p:nvPr>
        </p:nvSpPr>
        <p:spPr>
          <a:ln/>
        </p:spPr>
        <p:txBody>
          <a:bodyPr/>
          <a:lstStyle>
            <a:lvl1pPr>
              <a:defRPr/>
            </a:lvl1pPr>
          </a:lstStyle>
          <a:p>
            <a:fld id="{79034537-1083-48CC-AB2D-2CA5CB849CD1}" type="slidenum">
              <a:rPr lang="en-US" altLang="ja-JP"/>
              <a:pPr/>
              <a:t>‹#›</a:t>
            </a:fld>
            <a:endParaRPr lang="en-US" altLang="ja-JP"/>
          </a:p>
        </p:txBody>
      </p:sp>
      <p:sp>
        <p:nvSpPr>
          <p:cNvPr id="5" name="Rectangle 16">
            <a:extLst>
              <a:ext uri="{FF2B5EF4-FFF2-40B4-BE49-F238E27FC236}">
                <a16:creationId xmlns:a16="http://schemas.microsoft.com/office/drawing/2014/main" id="{29BE62F7-54B2-4F72-B4A2-A35BF0886516}"/>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8641547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E578A85-4D10-412B-9147-845EBCADBD34}"/>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a:extLst>
              <a:ext uri="{FF2B5EF4-FFF2-40B4-BE49-F238E27FC236}">
                <a16:creationId xmlns:a16="http://schemas.microsoft.com/office/drawing/2014/main" id="{A7B449A6-FB4D-4929-976C-305237AC7EA5}"/>
              </a:ext>
            </a:extLst>
          </p:cNvPr>
          <p:cNvSpPr>
            <a:spLocks noGrp="1" noChangeArrowheads="1"/>
          </p:cNvSpPr>
          <p:nvPr>
            <p:ph type="sldNum" sz="quarter" idx="11"/>
          </p:nvPr>
        </p:nvSpPr>
        <p:spPr>
          <a:ln/>
        </p:spPr>
        <p:txBody>
          <a:bodyPr/>
          <a:lstStyle>
            <a:lvl1pPr>
              <a:defRPr/>
            </a:lvl1pPr>
          </a:lstStyle>
          <a:p>
            <a:fld id="{66288DD5-32B4-419F-A61A-84C39A312664}" type="slidenum">
              <a:rPr lang="en-US" altLang="ja-JP"/>
              <a:pPr/>
              <a:t>‹#›</a:t>
            </a:fld>
            <a:endParaRPr lang="en-US" altLang="ja-JP"/>
          </a:p>
        </p:txBody>
      </p:sp>
      <p:sp>
        <p:nvSpPr>
          <p:cNvPr id="4" name="Rectangle 16">
            <a:extLst>
              <a:ext uri="{FF2B5EF4-FFF2-40B4-BE49-F238E27FC236}">
                <a16:creationId xmlns:a16="http://schemas.microsoft.com/office/drawing/2014/main" id="{F317BDE7-62C6-47ED-A74B-3ADCCFB05B9D}"/>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5161807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2">
            <a:extLst>
              <a:ext uri="{FF2B5EF4-FFF2-40B4-BE49-F238E27FC236}">
                <a16:creationId xmlns:a16="http://schemas.microsoft.com/office/drawing/2014/main" id="{08951E45-2486-4E10-919F-66D6DD401FB3}"/>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14395619-CBF8-4923-AB9B-A7D79BA85D16}"/>
              </a:ext>
            </a:extLst>
          </p:cNvPr>
          <p:cNvSpPr>
            <a:spLocks noGrp="1" noChangeArrowheads="1"/>
          </p:cNvSpPr>
          <p:nvPr>
            <p:ph type="sldNum" sz="quarter" idx="11"/>
          </p:nvPr>
        </p:nvSpPr>
        <p:spPr>
          <a:ln/>
        </p:spPr>
        <p:txBody>
          <a:bodyPr/>
          <a:lstStyle>
            <a:lvl1pPr>
              <a:defRPr/>
            </a:lvl1pPr>
          </a:lstStyle>
          <a:p>
            <a:fld id="{9236741C-1D40-4C93-B698-E6BEDFF573B9}" type="slidenum">
              <a:rPr lang="en-US" altLang="ja-JP"/>
              <a:pPr/>
              <a:t>‹#›</a:t>
            </a:fld>
            <a:endParaRPr lang="en-US" altLang="ja-JP"/>
          </a:p>
        </p:txBody>
      </p:sp>
      <p:sp>
        <p:nvSpPr>
          <p:cNvPr id="7" name="Rectangle 16">
            <a:extLst>
              <a:ext uri="{FF2B5EF4-FFF2-40B4-BE49-F238E27FC236}">
                <a16:creationId xmlns:a16="http://schemas.microsoft.com/office/drawing/2014/main" id="{3DD874AE-8907-4350-8B73-B086348BB508}"/>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654699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6">
            <a:extLst>
              <a:ext uri="{FF2B5EF4-FFF2-40B4-BE49-F238E27FC236}">
                <a16:creationId xmlns:a16="http://schemas.microsoft.com/office/drawing/2014/main" id="{4AE63F32-496B-4170-8767-513F1385E866}"/>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7">
            <a:extLst>
              <a:ext uri="{FF2B5EF4-FFF2-40B4-BE49-F238E27FC236}">
                <a16:creationId xmlns:a16="http://schemas.microsoft.com/office/drawing/2014/main" id="{CA8663BA-2F27-4BDC-A209-70CA1B91739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a:extLst>
              <a:ext uri="{FF2B5EF4-FFF2-40B4-BE49-F238E27FC236}">
                <a16:creationId xmlns:a16="http://schemas.microsoft.com/office/drawing/2014/main" id="{03EF6F67-51B5-45AC-B758-3E1519538EE5}"/>
              </a:ext>
            </a:extLst>
          </p:cNvPr>
          <p:cNvSpPr>
            <a:spLocks noGrp="1" noChangeArrowheads="1"/>
          </p:cNvSpPr>
          <p:nvPr>
            <p:ph type="sldNum" sz="quarter" idx="12"/>
          </p:nvPr>
        </p:nvSpPr>
        <p:spPr>
          <a:ln/>
        </p:spPr>
        <p:txBody>
          <a:bodyPr/>
          <a:lstStyle>
            <a:lvl1pPr>
              <a:defRPr/>
            </a:lvl1pPr>
          </a:lstStyle>
          <a:p>
            <a:fld id="{E2A4F256-5E7A-4AA7-AD25-75B08824E3D0}" type="slidenum">
              <a:rPr lang="en-US" altLang="ja-JP"/>
              <a:pPr/>
              <a:t>‹#›</a:t>
            </a:fld>
            <a:endParaRPr lang="en-US" altLang="ja-JP"/>
          </a:p>
        </p:txBody>
      </p:sp>
    </p:spTree>
    <p:extLst>
      <p:ext uri="{BB962C8B-B14F-4D97-AF65-F5344CB8AC3E}">
        <p14:creationId xmlns:p14="http://schemas.microsoft.com/office/powerpoint/2010/main" val="194657516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2">
            <a:extLst>
              <a:ext uri="{FF2B5EF4-FFF2-40B4-BE49-F238E27FC236}">
                <a16:creationId xmlns:a16="http://schemas.microsoft.com/office/drawing/2014/main" id="{D8D94A87-F356-4749-8268-838D56B5542B}"/>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27F61CBE-6D3E-4FDB-B2EC-BA7588AE9829}"/>
              </a:ext>
            </a:extLst>
          </p:cNvPr>
          <p:cNvSpPr>
            <a:spLocks noGrp="1" noChangeArrowheads="1"/>
          </p:cNvSpPr>
          <p:nvPr>
            <p:ph type="sldNum" sz="quarter" idx="11"/>
          </p:nvPr>
        </p:nvSpPr>
        <p:spPr>
          <a:ln/>
        </p:spPr>
        <p:txBody>
          <a:bodyPr/>
          <a:lstStyle>
            <a:lvl1pPr>
              <a:defRPr/>
            </a:lvl1pPr>
          </a:lstStyle>
          <a:p>
            <a:fld id="{25E0F5EC-FF44-432B-BCED-9BE386C07A12}" type="slidenum">
              <a:rPr lang="en-US" altLang="ja-JP"/>
              <a:pPr/>
              <a:t>‹#›</a:t>
            </a:fld>
            <a:endParaRPr lang="en-US" altLang="ja-JP"/>
          </a:p>
        </p:txBody>
      </p:sp>
      <p:sp>
        <p:nvSpPr>
          <p:cNvPr id="7" name="Rectangle 16">
            <a:extLst>
              <a:ext uri="{FF2B5EF4-FFF2-40B4-BE49-F238E27FC236}">
                <a16:creationId xmlns:a16="http://schemas.microsoft.com/office/drawing/2014/main" id="{12A1F562-A6E5-4751-8719-A006A2B6FD1A}"/>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4820516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9CDB563-F4DF-4A18-A893-C58D47AD45FF}"/>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70BCD421-A973-4F90-8C91-6F4B4999E6FC}"/>
              </a:ext>
            </a:extLst>
          </p:cNvPr>
          <p:cNvSpPr>
            <a:spLocks noGrp="1" noChangeArrowheads="1"/>
          </p:cNvSpPr>
          <p:nvPr>
            <p:ph type="sldNum" sz="quarter" idx="11"/>
          </p:nvPr>
        </p:nvSpPr>
        <p:spPr>
          <a:ln/>
        </p:spPr>
        <p:txBody>
          <a:bodyPr/>
          <a:lstStyle>
            <a:lvl1pPr>
              <a:defRPr/>
            </a:lvl1pPr>
          </a:lstStyle>
          <a:p>
            <a:fld id="{41CDB2E1-2303-4844-B19C-7AE3C9176337}" type="slidenum">
              <a:rPr lang="en-US" altLang="ja-JP"/>
              <a:pPr/>
              <a:t>‹#›</a:t>
            </a:fld>
            <a:endParaRPr lang="en-US" altLang="ja-JP"/>
          </a:p>
        </p:txBody>
      </p:sp>
      <p:sp>
        <p:nvSpPr>
          <p:cNvPr id="6" name="Rectangle 16">
            <a:extLst>
              <a:ext uri="{FF2B5EF4-FFF2-40B4-BE49-F238E27FC236}">
                <a16:creationId xmlns:a16="http://schemas.microsoft.com/office/drawing/2014/main" id="{03E8AEFC-88ED-46F6-A648-CE040005C6D6}"/>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28108894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457200"/>
            <a:ext cx="60198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BAA15372-FBCF-46B3-9321-72DA8073018B}"/>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5ED99DBA-F3F6-4896-806B-A9BF54374A46}"/>
              </a:ext>
            </a:extLst>
          </p:cNvPr>
          <p:cNvSpPr>
            <a:spLocks noGrp="1" noChangeArrowheads="1"/>
          </p:cNvSpPr>
          <p:nvPr>
            <p:ph type="sldNum" sz="quarter" idx="11"/>
          </p:nvPr>
        </p:nvSpPr>
        <p:spPr>
          <a:ln/>
        </p:spPr>
        <p:txBody>
          <a:bodyPr/>
          <a:lstStyle>
            <a:lvl1pPr>
              <a:defRPr/>
            </a:lvl1pPr>
          </a:lstStyle>
          <a:p>
            <a:fld id="{A61C79D5-0F77-456F-938E-736795F98960}" type="slidenum">
              <a:rPr lang="en-US" altLang="ja-JP"/>
              <a:pPr/>
              <a:t>‹#›</a:t>
            </a:fld>
            <a:endParaRPr lang="en-US" altLang="ja-JP"/>
          </a:p>
        </p:txBody>
      </p:sp>
      <p:sp>
        <p:nvSpPr>
          <p:cNvPr id="6" name="Rectangle 16">
            <a:extLst>
              <a:ext uri="{FF2B5EF4-FFF2-40B4-BE49-F238E27FC236}">
                <a16:creationId xmlns:a16="http://schemas.microsoft.com/office/drawing/2014/main" id="{F2444072-BE04-46C5-BA7A-01CBD9F4343E}"/>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36638746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表プレースホルダ 2"/>
          <p:cNvSpPr>
            <a:spLocks noGrp="1"/>
          </p:cNvSpPr>
          <p:nvPr>
            <p:ph type="tbl" idx="1"/>
          </p:nvPr>
        </p:nvSpPr>
        <p:spPr>
          <a:xfrm>
            <a:off x="457200" y="1981200"/>
            <a:ext cx="8229600" cy="3886200"/>
          </a:xfrm>
        </p:spPr>
        <p:txBody>
          <a:bodyPr/>
          <a:lstStyle/>
          <a:p>
            <a:pPr lvl="0"/>
            <a:endParaRPr lang="ja-JP" altLang="en-US" noProof="0"/>
          </a:p>
        </p:txBody>
      </p:sp>
      <p:sp>
        <p:nvSpPr>
          <p:cNvPr id="4" name="Rectangle 2">
            <a:extLst>
              <a:ext uri="{FF2B5EF4-FFF2-40B4-BE49-F238E27FC236}">
                <a16:creationId xmlns:a16="http://schemas.microsoft.com/office/drawing/2014/main" id="{DBFCD68F-BA59-445F-A417-5B595ED749C9}"/>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C10D4351-E825-4966-A8E5-C9108011D613}"/>
              </a:ext>
            </a:extLst>
          </p:cNvPr>
          <p:cNvSpPr>
            <a:spLocks noGrp="1" noChangeArrowheads="1"/>
          </p:cNvSpPr>
          <p:nvPr>
            <p:ph type="sldNum" sz="quarter" idx="11"/>
          </p:nvPr>
        </p:nvSpPr>
        <p:spPr>
          <a:ln/>
        </p:spPr>
        <p:txBody>
          <a:bodyPr/>
          <a:lstStyle>
            <a:lvl1pPr>
              <a:defRPr/>
            </a:lvl1pPr>
          </a:lstStyle>
          <a:p>
            <a:fld id="{DDFCDC5A-9E59-470A-B077-8CDCB1D15419}" type="slidenum">
              <a:rPr lang="en-US" altLang="ja-JP"/>
              <a:pPr/>
              <a:t>‹#›</a:t>
            </a:fld>
            <a:endParaRPr lang="en-US" altLang="ja-JP"/>
          </a:p>
        </p:txBody>
      </p:sp>
      <p:sp>
        <p:nvSpPr>
          <p:cNvPr id="6" name="Rectangle 16">
            <a:extLst>
              <a:ext uri="{FF2B5EF4-FFF2-40B4-BE49-F238E27FC236}">
                <a16:creationId xmlns:a16="http://schemas.microsoft.com/office/drawing/2014/main" id="{BC84ED8F-C87B-4447-8537-D4C98538C2C4}"/>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4995081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タイトルと、図表または組織図">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SmartArt プレースホルダ 2"/>
          <p:cNvSpPr>
            <a:spLocks noGrp="1"/>
          </p:cNvSpPr>
          <p:nvPr>
            <p:ph type="dgm" idx="1"/>
          </p:nvPr>
        </p:nvSpPr>
        <p:spPr>
          <a:xfrm>
            <a:off x="457200" y="1981200"/>
            <a:ext cx="8229600" cy="3886200"/>
          </a:xfrm>
        </p:spPr>
        <p:txBody>
          <a:bodyPr/>
          <a:lstStyle/>
          <a:p>
            <a:pPr lvl="0"/>
            <a:endParaRPr lang="ja-JP" altLang="en-US" noProof="0"/>
          </a:p>
        </p:txBody>
      </p:sp>
      <p:sp>
        <p:nvSpPr>
          <p:cNvPr id="4" name="Rectangle 2">
            <a:extLst>
              <a:ext uri="{FF2B5EF4-FFF2-40B4-BE49-F238E27FC236}">
                <a16:creationId xmlns:a16="http://schemas.microsoft.com/office/drawing/2014/main" id="{56C173B3-79FE-4CF9-AB6D-6109B17E34D9}"/>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040B969D-9DF3-47C5-A202-F29C539BEE6F}"/>
              </a:ext>
            </a:extLst>
          </p:cNvPr>
          <p:cNvSpPr>
            <a:spLocks noGrp="1" noChangeArrowheads="1"/>
          </p:cNvSpPr>
          <p:nvPr>
            <p:ph type="sldNum" sz="quarter" idx="11"/>
          </p:nvPr>
        </p:nvSpPr>
        <p:spPr>
          <a:ln/>
        </p:spPr>
        <p:txBody>
          <a:bodyPr/>
          <a:lstStyle>
            <a:lvl1pPr>
              <a:defRPr/>
            </a:lvl1pPr>
          </a:lstStyle>
          <a:p>
            <a:fld id="{F9A92D00-7261-470A-A457-E2B510106E6D}" type="slidenum">
              <a:rPr lang="en-US" altLang="ja-JP"/>
              <a:pPr/>
              <a:t>‹#›</a:t>
            </a:fld>
            <a:endParaRPr lang="en-US" altLang="ja-JP"/>
          </a:p>
        </p:txBody>
      </p:sp>
      <p:sp>
        <p:nvSpPr>
          <p:cNvPr id="6" name="Rectangle 16">
            <a:extLst>
              <a:ext uri="{FF2B5EF4-FFF2-40B4-BE49-F238E27FC236}">
                <a16:creationId xmlns:a16="http://schemas.microsoft.com/office/drawing/2014/main" id="{86E1EA81-136F-4E07-B78C-2C2A0B42C06F}"/>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9406862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457200" y="457200"/>
            <a:ext cx="8229600" cy="1371600"/>
          </a:xfrm>
        </p:spPr>
        <p:txBody>
          <a:bodyPr/>
          <a:lstStyle/>
          <a:p>
            <a:r>
              <a:rPr lang="ja-JP" altLang="en-US"/>
              <a:t>マスタ タイトルの書式設定</a:t>
            </a:r>
          </a:p>
        </p:txBody>
      </p:sp>
      <p:sp>
        <p:nvSpPr>
          <p:cNvPr id="3" name="コンテンツ プレースホルダ 2"/>
          <p:cNvSpPr>
            <a:spLocks noGrp="1"/>
          </p:cNvSpPr>
          <p:nvPr>
            <p:ph sz="quarter" idx="1"/>
          </p:nvPr>
        </p:nvSpPr>
        <p:spPr>
          <a:xfrm>
            <a:off x="457200" y="19812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48200" y="19812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457200" y="40005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48200" y="40005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563D55B5-851B-4104-ACD6-E9294CCBA242}"/>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a:extLst>
              <a:ext uri="{FF2B5EF4-FFF2-40B4-BE49-F238E27FC236}">
                <a16:creationId xmlns:a16="http://schemas.microsoft.com/office/drawing/2014/main" id="{A2FB59EB-5414-456F-A1A3-950846DAF4B7}"/>
              </a:ext>
            </a:extLst>
          </p:cNvPr>
          <p:cNvSpPr>
            <a:spLocks noGrp="1" noChangeArrowheads="1"/>
          </p:cNvSpPr>
          <p:nvPr>
            <p:ph type="sldNum" sz="quarter" idx="11"/>
          </p:nvPr>
        </p:nvSpPr>
        <p:spPr>
          <a:ln/>
        </p:spPr>
        <p:txBody>
          <a:bodyPr/>
          <a:lstStyle>
            <a:lvl1pPr>
              <a:defRPr/>
            </a:lvl1pPr>
          </a:lstStyle>
          <a:p>
            <a:fld id="{2AF319C9-3842-4D4D-BF1D-B24AB3123EEF}" type="slidenum">
              <a:rPr lang="en-US" altLang="ja-JP"/>
              <a:pPr/>
              <a:t>‹#›</a:t>
            </a:fld>
            <a:endParaRPr lang="en-US" altLang="ja-JP"/>
          </a:p>
        </p:txBody>
      </p:sp>
      <p:sp>
        <p:nvSpPr>
          <p:cNvPr id="9" name="Rectangle 16">
            <a:extLst>
              <a:ext uri="{FF2B5EF4-FFF2-40B4-BE49-F238E27FC236}">
                <a16:creationId xmlns:a16="http://schemas.microsoft.com/office/drawing/2014/main" id="{BFF930BB-4107-4877-A29C-BE764F927CAB}"/>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027088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テキスト プレースホルダ 2"/>
          <p:cNvSpPr>
            <a:spLocks noGrp="1"/>
          </p:cNvSpPr>
          <p:nvPr>
            <p:ph type="body" sz="half" idx="1"/>
          </p:nvPr>
        </p:nvSpPr>
        <p:spPr>
          <a:xfrm>
            <a:off x="457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61B91DF2-3979-4E1A-87D1-BEA8E0F0F1B8}"/>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722CED0A-95BB-4BDE-A4C4-7E056E802356}"/>
              </a:ext>
            </a:extLst>
          </p:cNvPr>
          <p:cNvSpPr>
            <a:spLocks noGrp="1" noChangeArrowheads="1"/>
          </p:cNvSpPr>
          <p:nvPr>
            <p:ph type="sldNum" sz="quarter" idx="11"/>
          </p:nvPr>
        </p:nvSpPr>
        <p:spPr>
          <a:ln/>
        </p:spPr>
        <p:txBody>
          <a:bodyPr/>
          <a:lstStyle>
            <a:lvl1pPr>
              <a:defRPr/>
            </a:lvl1pPr>
          </a:lstStyle>
          <a:p>
            <a:fld id="{5FDE12A9-DA5C-4B48-9E3E-6F702F600D69}" type="slidenum">
              <a:rPr lang="en-US" altLang="ja-JP"/>
              <a:pPr/>
              <a:t>‹#›</a:t>
            </a:fld>
            <a:endParaRPr lang="en-US" altLang="ja-JP"/>
          </a:p>
        </p:txBody>
      </p:sp>
      <p:sp>
        <p:nvSpPr>
          <p:cNvPr id="7" name="Rectangle 16">
            <a:extLst>
              <a:ext uri="{FF2B5EF4-FFF2-40B4-BE49-F238E27FC236}">
                <a16:creationId xmlns:a16="http://schemas.microsoft.com/office/drawing/2014/main" id="{04D96B76-1F4D-4A42-BCAC-92111AE505B3}"/>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6805726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981200"/>
            <a:ext cx="4038600" cy="38862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48200" y="19812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4648200" y="4000500"/>
            <a:ext cx="4038600" cy="1866900"/>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2">
            <a:extLst>
              <a:ext uri="{FF2B5EF4-FFF2-40B4-BE49-F238E27FC236}">
                <a16:creationId xmlns:a16="http://schemas.microsoft.com/office/drawing/2014/main" id="{159A3BB7-D8EB-4031-9547-9D7C04CB5962}"/>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7" name="Rectangle 3">
            <a:extLst>
              <a:ext uri="{FF2B5EF4-FFF2-40B4-BE49-F238E27FC236}">
                <a16:creationId xmlns:a16="http://schemas.microsoft.com/office/drawing/2014/main" id="{62671DE1-94CD-4D0F-99E2-A0F80C8D7849}"/>
              </a:ext>
            </a:extLst>
          </p:cNvPr>
          <p:cNvSpPr>
            <a:spLocks noGrp="1" noChangeArrowheads="1"/>
          </p:cNvSpPr>
          <p:nvPr>
            <p:ph type="sldNum" sz="quarter" idx="11"/>
          </p:nvPr>
        </p:nvSpPr>
        <p:spPr>
          <a:ln/>
        </p:spPr>
        <p:txBody>
          <a:bodyPr/>
          <a:lstStyle>
            <a:lvl1pPr>
              <a:defRPr/>
            </a:lvl1pPr>
          </a:lstStyle>
          <a:p>
            <a:fld id="{B95AF0C6-3A11-4777-9648-6E21CA6CDCA7}" type="slidenum">
              <a:rPr lang="en-US" altLang="ja-JP"/>
              <a:pPr/>
              <a:t>‹#›</a:t>
            </a:fld>
            <a:endParaRPr lang="en-US" altLang="ja-JP"/>
          </a:p>
        </p:txBody>
      </p:sp>
      <p:sp>
        <p:nvSpPr>
          <p:cNvPr id="8" name="Rectangle 16">
            <a:extLst>
              <a:ext uri="{FF2B5EF4-FFF2-40B4-BE49-F238E27FC236}">
                <a16:creationId xmlns:a16="http://schemas.microsoft.com/office/drawing/2014/main" id="{9534AA3E-6F68-4F11-AD29-D6F8B207FE02}"/>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35206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6">
            <a:extLst>
              <a:ext uri="{FF2B5EF4-FFF2-40B4-BE49-F238E27FC236}">
                <a16:creationId xmlns:a16="http://schemas.microsoft.com/office/drawing/2014/main" id="{64925B86-6B2F-4146-AC06-4F03F14942FC}"/>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7">
            <a:extLst>
              <a:ext uri="{FF2B5EF4-FFF2-40B4-BE49-F238E27FC236}">
                <a16:creationId xmlns:a16="http://schemas.microsoft.com/office/drawing/2014/main" id="{E73C3312-BC5B-4C5F-A0EE-A67B2567CC1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8">
            <a:extLst>
              <a:ext uri="{FF2B5EF4-FFF2-40B4-BE49-F238E27FC236}">
                <a16:creationId xmlns:a16="http://schemas.microsoft.com/office/drawing/2014/main" id="{B7633E3A-C51F-445E-A9CB-C71584106BBA}"/>
              </a:ext>
            </a:extLst>
          </p:cNvPr>
          <p:cNvSpPr>
            <a:spLocks noGrp="1" noChangeArrowheads="1"/>
          </p:cNvSpPr>
          <p:nvPr>
            <p:ph type="sldNum" sz="quarter" idx="12"/>
          </p:nvPr>
        </p:nvSpPr>
        <p:spPr>
          <a:ln/>
        </p:spPr>
        <p:txBody>
          <a:bodyPr/>
          <a:lstStyle>
            <a:lvl1pPr>
              <a:defRPr/>
            </a:lvl1pPr>
          </a:lstStyle>
          <a:p>
            <a:fld id="{A7A208B4-A42A-4B10-B970-395446991A54}" type="slidenum">
              <a:rPr lang="en-US" altLang="ja-JP"/>
              <a:pPr/>
              <a:t>‹#›</a:t>
            </a:fld>
            <a:endParaRPr lang="en-US" altLang="ja-JP"/>
          </a:p>
        </p:txBody>
      </p:sp>
    </p:spTree>
    <p:extLst>
      <p:ext uri="{BB962C8B-B14F-4D97-AF65-F5344CB8AC3E}">
        <p14:creationId xmlns:p14="http://schemas.microsoft.com/office/powerpoint/2010/main" val="29153102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6">
            <a:extLst>
              <a:ext uri="{FF2B5EF4-FFF2-40B4-BE49-F238E27FC236}">
                <a16:creationId xmlns:a16="http://schemas.microsoft.com/office/drawing/2014/main" id="{EE9FFEFD-F48D-41FB-A69B-B81E1CDC5060}"/>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7">
            <a:extLst>
              <a:ext uri="{FF2B5EF4-FFF2-40B4-BE49-F238E27FC236}">
                <a16:creationId xmlns:a16="http://schemas.microsoft.com/office/drawing/2014/main" id="{CA687E6C-8E0C-43A5-BFD5-31CCF1A4460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a:extLst>
              <a:ext uri="{FF2B5EF4-FFF2-40B4-BE49-F238E27FC236}">
                <a16:creationId xmlns:a16="http://schemas.microsoft.com/office/drawing/2014/main" id="{DC77AA50-F805-4742-9677-0E5A89CD8CA1}"/>
              </a:ext>
            </a:extLst>
          </p:cNvPr>
          <p:cNvSpPr>
            <a:spLocks noGrp="1" noChangeArrowheads="1"/>
          </p:cNvSpPr>
          <p:nvPr>
            <p:ph type="sldNum" sz="quarter" idx="12"/>
          </p:nvPr>
        </p:nvSpPr>
        <p:spPr>
          <a:ln/>
        </p:spPr>
        <p:txBody>
          <a:bodyPr/>
          <a:lstStyle>
            <a:lvl1pPr>
              <a:defRPr/>
            </a:lvl1pPr>
          </a:lstStyle>
          <a:p>
            <a:fld id="{4BCE4EC3-99B4-403B-B1D8-67B948F4B498}" type="slidenum">
              <a:rPr lang="en-US" altLang="ja-JP"/>
              <a:pPr/>
              <a:t>‹#›</a:t>
            </a:fld>
            <a:endParaRPr lang="en-US" altLang="ja-JP"/>
          </a:p>
        </p:txBody>
      </p:sp>
    </p:spTree>
    <p:extLst>
      <p:ext uri="{BB962C8B-B14F-4D97-AF65-F5344CB8AC3E}">
        <p14:creationId xmlns:p14="http://schemas.microsoft.com/office/powerpoint/2010/main" val="25102001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6">
            <a:extLst>
              <a:ext uri="{FF2B5EF4-FFF2-40B4-BE49-F238E27FC236}">
                <a16:creationId xmlns:a16="http://schemas.microsoft.com/office/drawing/2014/main" id="{D3BB230B-FE3A-47E5-8AE4-7A88072AD371}"/>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7">
            <a:extLst>
              <a:ext uri="{FF2B5EF4-FFF2-40B4-BE49-F238E27FC236}">
                <a16:creationId xmlns:a16="http://schemas.microsoft.com/office/drawing/2014/main" id="{7EAF1C0F-332B-4D94-9D45-D905CBE626A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8">
            <a:extLst>
              <a:ext uri="{FF2B5EF4-FFF2-40B4-BE49-F238E27FC236}">
                <a16:creationId xmlns:a16="http://schemas.microsoft.com/office/drawing/2014/main" id="{271536D0-01A5-4027-BAF0-42C25777F297}"/>
              </a:ext>
            </a:extLst>
          </p:cNvPr>
          <p:cNvSpPr>
            <a:spLocks noGrp="1" noChangeArrowheads="1"/>
          </p:cNvSpPr>
          <p:nvPr>
            <p:ph type="sldNum" sz="quarter" idx="12"/>
          </p:nvPr>
        </p:nvSpPr>
        <p:spPr>
          <a:ln/>
        </p:spPr>
        <p:txBody>
          <a:bodyPr/>
          <a:lstStyle>
            <a:lvl1pPr>
              <a:defRPr/>
            </a:lvl1pPr>
          </a:lstStyle>
          <a:p>
            <a:fld id="{FE4E7969-3D3C-4253-98E6-62E4737B0734}" type="slidenum">
              <a:rPr lang="en-US" altLang="ja-JP"/>
              <a:pPr/>
              <a:t>‹#›</a:t>
            </a:fld>
            <a:endParaRPr lang="en-US" altLang="ja-JP"/>
          </a:p>
        </p:txBody>
      </p:sp>
    </p:spTree>
    <p:extLst>
      <p:ext uri="{BB962C8B-B14F-4D97-AF65-F5344CB8AC3E}">
        <p14:creationId xmlns:p14="http://schemas.microsoft.com/office/powerpoint/2010/main" val="8836301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6">
            <a:extLst>
              <a:ext uri="{FF2B5EF4-FFF2-40B4-BE49-F238E27FC236}">
                <a16:creationId xmlns:a16="http://schemas.microsoft.com/office/drawing/2014/main" id="{8D0C8B82-D0D4-4DEE-AB4E-453227BE1A8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7">
            <a:extLst>
              <a:ext uri="{FF2B5EF4-FFF2-40B4-BE49-F238E27FC236}">
                <a16:creationId xmlns:a16="http://schemas.microsoft.com/office/drawing/2014/main" id="{1D93DAD8-84D8-4694-8044-7A5721DE5F67}"/>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8">
            <a:extLst>
              <a:ext uri="{FF2B5EF4-FFF2-40B4-BE49-F238E27FC236}">
                <a16:creationId xmlns:a16="http://schemas.microsoft.com/office/drawing/2014/main" id="{273C94D1-AC4F-4271-B256-B873FB242E12}"/>
              </a:ext>
            </a:extLst>
          </p:cNvPr>
          <p:cNvSpPr>
            <a:spLocks noGrp="1" noChangeArrowheads="1"/>
          </p:cNvSpPr>
          <p:nvPr>
            <p:ph type="sldNum" sz="quarter" idx="12"/>
          </p:nvPr>
        </p:nvSpPr>
        <p:spPr>
          <a:ln/>
        </p:spPr>
        <p:txBody>
          <a:bodyPr/>
          <a:lstStyle>
            <a:lvl1pPr>
              <a:defRPr/>
            </a:lvl1pPr>
          </a:lstStyle>
          <a:p>
            <a:fld id="{4B0473D4-A4FB-4867-9CAA-1742315E1CAB}" type="slidenum">
              <a:rPr lang="en-US" altLang="ja-JP"/>
              <a:pPr/>
              <a:t>‹#›</a:t>
            </a:fld>
            <a:endParaRPr lang="en-US" altLang="ja-JP"/>
          </a:p>
        </p:txBody>
      </p:sp>
    </p:spTree>
    <p:extLst>
      <p:ext uri="{BB962C8B-B14F-4D97-AF65-F5344CB8AC3E}">
        <p14:creationId xmlns:p14="http://schemas.microsoft.com/office/powerpoint/2010/main" val="23299938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8D5A7B4C-91CF-4927-9D89-26F783B32C2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7">
            <a:extLst>
              <a:ext uri="{FF2B5EF4-FFF2-40B4-BE49-F238E27FC236}">
                <a16:creationId xmlns:a16="http://schemas.microsoft.com/office/drawing/2014/main" id="{F7D87519-C9C3-4127-94C2-EB48FB446DB6}"/>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8">
            <a:extLst>
              <a:ext uri="{FF2B5EF4-FFF2-40B4-BE49-F238E27FC236}">
                <a16:creationId xmlns:a16="http://schemas.microsoft.com/office/drawing/2014/main" id="{70E576FF-1554-416D-8697-073733D1C7BF}"/>
              </a:ext>
            </a:extLst>
          </p:cNvPr>
          <p:cNvSpPr>
            <a:spLocks noGrp="1" noChangeArrowheads="1"/>
          </p:cNvSpPr>
          <p:nvPr>
            <p:ph type="sldNum" sz="quarter" idx="12"/>
          </p:nvPr>
        </p:nvSpPr>
        <p:spPr>
          <a:ln/>
        </p:spPr>
        <p:txBody>
          <a:bodyPr/>
          <a:lstStyle>
            <a:lvl1pPr>
              <a:defRPr/>
            </a:lvl1pPr>
          </a:lstStyle>
          <a:p>
            <a:fld id="{6D8E269A-4AEC-4382-A389-84B5E4A62547}" type="slidenum">
              <a:rPr lang="en-US" altLang="ja-JP"/>
              <a:pPr/>
              <a:t>‹#›</a:t>
            </a:fld>
            <a:endParaRPr lang="en-US" altLang="ja-JP"/>
          </a:p>
        </p:txBody>
      </p:sp>
    </p:spTree>
    <p:extLst>
      <p:ext uri="{BB962C8B-B14F-4D97-AF65-F5344CB8AC3E}">
        <p14:creationId xmlns:p14="http://schemas.microsoft.com/office/powerpoint/2010/main" val="9864087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6">
            <a:extLst>
              <a:ext uri="{FF2B5EF4-FFF2-40B4-BE49-F238E27FC236}">
                <a16:creationId xmlns:a16="http://schemas.microsoft.com/office/drawing/2014/main" id="{D7D51ADB-8D79-4968-9844-EE41B24ED650}"/>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7">
            <a:extLst>
              <a:ext uri="{FF2B5EF4-FFF2-40B4-BE49-F238E27FC236}">
                <a16:creationId xmlns:a16="http://schemas.microsoft.com/office/drawing/2014/main" id="{54D2F341-2788-4C06-AF85-E080CBE4746B}"/>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a:extLst>
              <a:ext uri="{FF2B5EF4-FFF2-40B4-BE49-F238E27FC236}">
                <a16:creationId xmlns:a16="http://schemas.microsoft.com/office/drawing/2014/main" id="{D2B25F50-94A5-4190-9AA9-3F708E805C7B}"/>
              </a:ext>
            </a:extLst>
          </p:cNvPr>
          <p:cNvSpPr>
            <a:spLocks noGrp="1" noChangeArrowheads="1"/>
          </p:cNvSpPr>
          <p:nvPr>
            <p:ph type="sldNum" sz="quarter" idx="12"/>
          </p:nvPr>
        </p:nvSpPr>
        <p:spPr>
          <a:ln/>
        </p:spPr>
        <p:txBody>
          <a:bodyPr/>
          <a:lstStyle>
            <a:lvl1pPr>
              <a:defRPr/>
            </a:lvl1pPr>
          </a:lstStyle>
          <a:p>
            <a:fld id="{E6BB22C3-6009-46E8-B433-C40B3A406168}" type="slidenum">
              <a:rPr lang="en-US" altLang="ja-JP"/>
              <a:pPr/>
              <a:t>‹#›</a:t>
            </a:fld>
            <a:endParaRPr lang="en-US" altLang="ja-JP"/>
          </a:p>
        </p:txBody>
      </p:sp>
    </p:spTree>
    <p:extLst>
      <p:ext uri="{BB962C8B-B14F-4D97-AF65-F5344CB8AC3E}">
        <p14:creationId xmlns:p14="http://schemas.microsoft.com/office/powerpoint/2010/main" val="10359492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6">
            <a:extLst>
              <a:ext uri="{FF2B5EF4-FFF2-40B4-BE49-F238E27FC236}">
                <a16:creationId xmlns:a16="http://schemas.microsoft.com/office/drawing/2014/main" id="{85BC033F-B314-4609-9483-D43A50C3274B}"/>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7">
            <a:extLst>
              <a:ext uri="{FF2B5EF4-FFF2-40B4-BE49-F238E27FC236}">
                <a16:creationId xmlns:a16="http://schemas.microsoft.com/office/drawing/2014/main" id="{193C8747-2C17-48ED-AA6C-D95A499434E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8">
            <a:extLst>
              <a:ext uri="{FF2B5EF4-FFF2-40B4-BE49-F238E27FC236}">
                <a16:creationId xmlns:a16="http://schemas.microsoft.com/office/drawing/2014/main" id="{2A36C567-C930-4307-BCA0-2F349FB3EE31}"/>
              </a:ext>
            </a:extLst>
          </p:cNvPr>
          <p:cNvSpPr>
            <a:spLocks noGrp="1" noChangeArrowheads="1"/>
          </p:cNvSpPr>
          <p:nvPr>
            <p:ph type="sldNum" sz="quarter" idx="12"/>
          </p:nvPr>
        </p:nvSpPr>
        <p:spPr>
          <a:ln/>
        </p:spPr>
        <p:txBody>
          <a:bodyPr/>
          <a:lstStyle>
            <a:lvl1pPr>
              <a:defRPr/>
            </a:lvl1pPr>
          </a:lstStyle>
          <a:p>
            <a:fld id="{8DE132FA-3A10-44F0-A319-A7A6ADEB6244}" type="slidenum">
              <a:rPr lang="en-US" altLang="ja-JP"/>
              <a:pPr/>
              <a:t>‹#›</a:t>
            </a:fld>
            <a:endParaRPr lang="en-US" altLang="ja-JP"/>
          </a:p>
        </p:txBody>
      </p:sp>
    </p:spTree>
    <p:extLst>
      <p:ext uri="{BB962C8B-B14F-4D97-AF65-F5344CB8AC3E}">
        <p14:creationId xmlns:p14="http://schemas.microsoft.com/office/powerpoint/2010/main" val="91464129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61469EEE-C356-4C7F-8144-91A3024BDE98}"/>
              </a:ext>
            </a:extLst>
          </p:cNvPr>
          <p:cNvGrpSpPr>
            <a:grpSpLocks/>
          </p:cNvGrpSpPr>
          <p:nvPr/>
        </p:nvGrpSpPr>
        <p:grpSpPr bwMode="auto">
          <a:xfrm>
            <a:off x="0" y="0"/>
            <a:ext cx="9144000" cy="6858000"/>
            <a:chOff x="0" y="0"/>
            <a:chExt cx="5760" cy="4320"/>
          </a:xfrm>
        </p:grpSpPr>
        <p:sp>
          <p:nvSpPr>
            <p:cNvPr id="18" name="Rectangle 3">
              <a:extLst>
                <a:ext uri="{FF2B5EF4-FFF2-40B4-BE49-F238E27FC236}">
                  <a16:creationId xmlns:a16="http://schemas.microsoft.com/office/drawing/2014/main" id="{DAF870A8-7658-437D-A7DC-1F49CFB7D178}"/>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defRPr/>
              </a:pPr>
              <a:endParaRPr kumimoji="0" lang="ja-JP" altLang="ja-JP" sz="2400" dirty="0">
                <a:latin typeface="Times New Roman" pitchFamily="18" charset="0"/>
              </a:endParaRPr>
            </a:p>
          </p:txBody>
        </p:sp>
        <p:sp>
          <p:nvSpPr>
            <p:cNvPr id="19" name="Rectangle 4">
              <a:extLst>
                <a:ext uri="{FF2B5EF4-FFF2-40B4-BE49-F238E27FC236}">
                  <a16:creationId xmlns:a16="http://schemas.microsoft.com/office/drawing/2014/main" id="{F0EE2EEB-F396-486B-AF47-33122F31810A}"/>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grpSp>
          <p:nvGrpSpPr>
            <p:cNvPr id="2058" name="Group 5">
              <a:extLst>
                <a:ext uri="{FF2B5EF4-FFF2-40B4-BE49-F238E27FC236}">
                  <a16:creationId xmlns:a16="http://schemas.microsoft.com/office/drawing/2014/main" id="{1C02F3EF-7408-4629-B80C-A83F8ACF23AA}"/>
                </a:ext>
              </a:extLst>
            </p:cNvPr>
            <p:cNvGrpSpPr>
              <a:grpSpLocks/>
            </p:cNvGrpSpPr>
            <p:nvPr/>
          </p:nvGrpSpPr>
          <p:grpSpPr bwMode="auto">
            <a:xfrm>
              <a:off x="0" y="672"/>
              <a:ext cx="1806" cy="1989"/>
              <a:chOff x="0" y="672"/>
              <a:chExt cx="1806" cy="1989"/>
            </a:xfrm>
          </p:grpSpPr>
          <p:sp>
            <p:nvSpPr>
              <p:cNvPr id="21" name="Rectangle 6">
                <a:extLst>
                  <a:ext uri="{FF2B5EF4-FFF2-40B4-BE49-F238E27FC236}">
                    <a16:creationId xmlns:a16="http://schemas.microsoft.com/office/drawing/2014/main" id="{D88DF517-0C11-4DF8-99A8-F68823A5D219}"/>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2" name="Rectangle 7">
                <a:extLst>
                  <a:ext uri="{FF2B5EF4-FFF2-40B4-BE49-F238E27FC236}">
                    <a16:creationId xmlns:a16="http://schemas.microsoft.com/office/drawing/2014/main" id="{485FCC20-A638-4CFF-B303-85ABC984A89A}"/>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3" name="Rectangle 8">
                <a:extLst>
                  <a:ext uri="{FF2B5EF4-FFF2-40B4-BE49-F238E27FC236}">
                    <a16:creationId xmlns:a16="http://schemas.microsoft.com/office/drawing/2014/main" id="{107A176A-9771-4FB3-B2D7-FF758FF298C5}"/>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4" name="Rectangle 9">
                <a:extLst>
                  <a:ext uri="{FF2B5EF4-FFF2-40B4-BE49-F238E27FC236}">
                    <a16:creationId xmlns:a16="http://schemas.microsoft.com/office/drawing/2014/main" id="{74F9B32B-B552-4EFC-B71C-2E0A97C0C1E4}"/>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5" name="Rectangle 10">
                <a:extLst>
                  <a:ext uri="{FF2B5EF4-FFF2-40B4-BE49-F238E27FC236}">
                    <a16:creationId xmlns:a16="http://schemas.microsoft.com/office/drawing/2014/main" id="{6D17FDBA-8C01-4108-A22F-1A982CD54EFE}"/>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6" name="Rectangle 11">
                <a:extLst>
                  <a:ext uri="{FF2B5EF4-FFF2-40B4-BE49-F238E27FC236}">
                    <a16:creationId xmlns:a16="http://schemas.microsoft.com/office/drawing/2014/main" id="{666A7406-1A85-48B0-B6E9-EE33760B711C}"/>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7" name="Rectangle 12">
                <a:extLst>
                  <a:ext uri="{FF2B5EF4-FFF2-40B4-BE49-F238E27FC236}">
                    <a16:creationId xmlns:a16="http://schemas.microsoft.com/office/drawing/2014/main" id="{F5072332-38E2-4374-96BA-A059ADE77FEE}"/>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8" name="Rectangle 13">
                <a:extLst>
                  <a:ext uri="{FF2B5EF4-FFF2-40B4-BE49-F238E27FC236}">
                    <a16:creationId xmlns:a16="http://schemas.microsoft.com/office/drawing/2014/main" id="{E9D68BCC-C1DE-4E2A-AA78-535F51E82AA3}"/>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29" name="Rectangle 14">
                <a:extLst>
                  <a:ext uri="{FF2B5EF4-FFF2-40B4-BE49-F238E27FC236}">
                    <a16:creationId xmlns:a16="http://schemas.microsoft.com/office/drawing/2014/main" id="{58665554-9137-4B2E-9D43-479CF07E67F2}"/>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30" name="Rectangle 15">
                <a:extLst>
                  <a:ext uri="{FF2B5EF4-FFF2-40B4-BE49-F238E27FC236}">
                    <a16:creationId xmlns:a16="http://schemas.microsoft.com/office/drawing/2014/main" id="{BEA6B3AD-F627-4C67-86B2-DA8D317A3815}"/>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grpSp>
      </p:grpSp>
      <p:sp>
        <p:nvSpPr>
          <p:cNvPr id="2051" name="Rectangle 14">
            <a:extLst>
              <a:ext uri="{FF2B5EF4-FFF2-40B4-BE49-F238E27FC236}">
                <a16:creationId xmlns:a16="http://schemas.microsoft.com/office/drawing/2014/main" id="{289941BE-7AC2-4262-9418-585629B534A1}"/>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2" name="Rectangle 15">
            <a:extLst>
              <a:ext uri="{FF2B5EF4-FFF2-40B4-BE49-F238E27FC236}">
                <a16:creationId xmlns:a16="http://schemas.microsoft.com/office/drawing/2014/main" id="{B3DD4C80-7395-4128-A0E3-BDEBA44A488C}"/>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1" name="Rectangle 16">
            <a:extLst>
              <a:ext uri="{FF2B5EF4-FFF2-40B4-BE49-F238E27FC236}">
                <a16:creationId xmlns:a16="http://schemas.microsoft.com/office/drawing/2014/main" id="{76BDC0C0-1D24-4C04-B37F-9D75AEA99C79}"/>
              </a:ext>
            </a:extLst>
          </p:cNvPr>
          <p:cNvSpPr>
            <a:spLocks noGrp="1" noChangeArrowheads="1"/>
          </p:cNvSpPr>
          <p:nvPr>
            <p:ph type="dt" sz="half" idx="2"/>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spcBef>
                <a:spcPct val="0"/>
              </a:spcBef>
              <a:defRPr kumimoji="0" sz="1200">
                <a:latin typeface="Arial" charset="0"/>
              </a:defRPr>
            </a:lvl1pPr>
          </a:lstStyle>
          <a:p>
            <a:pPr>
              <a:defRPr/>
            </a:pPr>
            <a:endParaRPr lang="en-US" altLang="ja-JP"/>
          </a:p>
        </p:txBody>
      </p:sp>
      <p:sp>
        <p:nvSpPr>
          <p:cNvPr id="32" name="Rectangle 17">
            <a:extLst>
              <a:ext uri="{FF2B5EF4-FFF2-40B4-BE49-F238E27FC236}">
                <a16:creationId xmlns:a16="http://schemas.microsoft.com/office/drawing/2014/main" id="{8455C039-6AB6-4AC5-8878-F81E747BDFEF}"/>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defRPr kumimoji="0" sz="1200">
                <a:latin typeface="Arial" charset="0"/>
              </a:defRPr>
            </a:lvl1pPr>
          </a:lstStyle>
          <a:p>
            <a:pPr>
              <a:defRPr/>
            </a:pPr>
            <a:endParaRPr lang="en-US" altLang="ja-JP"/>
          </a:p>
        </p:txBody>
      </p:sp>
      <p:sp>
        <p:nvSpPr>
          <p:cNvPr id="33" name="Rectangle 18">
            <a:extLst>
              <a:ext uri="{FF2B5EF4-FFF2-40B4-BE49-F238E27FC236}">
                <a16:creationId xmlns:a16="http://schemas.microsoft.com/office/drawing/2014/main" id="{793976EE-96C2-49A2-B207-E1EA00BFCC0F}"/>
              </a:ext>
            </a:extLst>
          </p:cNvPr>
          <p:cNvSpPr>
            <a:spLocks noGrp="1" noChangeArrowheads="1"/>
          </p:cNvSpPr>
          <p:nvPr>
            <p:ph type="sldNum" sz="quarter" idx="4"/>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spcBef>
                <a:spcPct val="0"/>
              </a:spcBef>
              <a:defRPr kumimoji="0" sz="1200">
                <a:latin typeface="Arial Black" panose="020B0A04020102020204" pitchFamily="34" charset="0"/>
              </a:defRPr>
            </a:lvl1pPr>
          </a:lstStyle>
          <a:p>
            <a:fld id="{7FD495AE-0450-410F-A87F-B47C72C9B3B7}"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eaLnBrk="0" fontAlgn="base" hangingPunct="0">
        <a:spcBef>
          <a:spcPct val="0"/>
        </a:spcBef>
        <a:spcAft>
          <a:spcPct val="0"/>
        </a:spcAft>
        <a:defRPr kumimoji="1" sz="4400">
          <a:solidFill>
            <a:schemeClr val="tx1"/>
          </a:solidFill>
          <a:latin typeface="Arial" charset="0"/>
          <a:ea typeface="ＭＳ Ｐゴシック" pitchFamily="50" charset="-128"/>
        </a:defRPr>
      </a:lvl6pPr>
      <a:lvl7pPr marL="914400" algn="l" rtl="0" eaLnBrk="0" fontAlgn="base" hangingPunct="0">
        <a:spcBef>
          <a:spcPct val="0"/>
        </a:spcBef>
        <a:spcAft>
          <a:spcPct val="0"/>
        </a:spcAft>
        <a:defRPr kumimoji="1" sz="4400">
          <a:solidFill>
            <a:schemeClr val="tx1"/>
          </a:solidFill>
          <a:latin typeface="Arial" charset="0"/>
          <a:ea typeface="ＭＳ Ｐゴシック" pitchFamily="50" charset="-128"/>
        </a:defRPr>
      </a:lvl7pPr>
      <a:lvl8pPr marL="1371600" algn="l" rtl="0" eaLnBrk="0" fontAlgn="base" hangingPunct="0">
        <a:spcBef>
          <a:spcPct val="0"/>
        </a:spcBef>
        <a:spcAft>
          <a:spcPct val="0"/>
        </a:spcAft>
        <a:defRPr kumimoji="1" sz="4400">
          <a:solidFill>
            <a:schemeClr val="tx1"/>
          </a:solidFill>
          <a:latin typeface="Arial" charset="0"/>
          <a:ea typeface="ＭＳ Ｐゴシック" pitchFamily="50" charset="-128"/>
        </a:defRPr>
      </a:lvl8pPr>
      <a:lvl9pPr marL="1828800" algn="l" rtl="0" eaLnBrk="0" fontAlgn="base" hangingPunct="0">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F8A1AAD-F8C6-46F3-AD11-03124364FE7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charset="0"/>
              </a:defRPr>
            </a:lvl1pPr>
          </a:lstStyle>
          <a:p>
            <a:pPr>
              <a:defRPr/>
            </a:pPr>
            <a:endParaRPr lang="en-US" altLang="ja-JP"/>
          </a:p>
        </p:txBody>
      </p:sp>
      <p:sp>
        <p:nvSpPr>
          <p:cNvPr id="146435" name="Rectangle 3">
            <a:extLst>
              <a:ext uri="{FF2B5EF4-FFF2-40B4-BE49-F238E27FC236}">
                <a16:creationId xmlns:a16="http://schemas.microsoft.com/office/drawing/2014/main" id="{F2788C60-E57A-4A6F-B124-79A7A5E7797E}"/>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Black" panose="020B0A04020102020204" pitchFamily="34" charset="0"/>
              </a:defRPr>
            </a:lvl1pPr>
          </a:lstStyle>
          <a:p>
            <a:fld id="{A8F5C757-B4F6-420F-908A-49B1E35F0FD5}" type="slidenum">
              <a:rPr lang="en-US" altLang="ja-JP"/>
              <a:pPr/>
              <a:t>‹#›</a:t>
            </a:fld>
            <a:endParaRPr lang="en-US" altLang="ja-JP"/>
          </a:p>
        </p:txBody>
      </p:sp>
      <p:grpSp>
        <p:nvGrpSpPr>
          <p:cNvPr id="3076" name="Group 4">
            <a:extLst>
              <a:ext uri="{FF2B5EF4-FFF2-40B4-BE49-F238E27FC236}">
                <a16:creationId xmlns:a16="http://schemas.microsoft.com/office/drawing/2014/main" id="{794517A1-D272-4669-816E-12D49EC1988E}"/>
              </a:ext>
            </a:extLst>
          </p:cNvPr>
          <p:cNvGrpSpPr>
            <a:grpSpLocks/>
          </p:cNvGrpSpPr>
          <p:nvPr/>
        </p:nvGrpSpPr>
        <p:grpSpPr bwMode="auto">
          <a:xfrm>
            <a:off x="0" y="0"/>
            <a:ext cx="9144000" cy="546100"/>
            <a:chOff x="0" y="0"/>
            <a:chExt cx="5760" cy="344"/>
          </a:xfrm>
        </p:grpSpPr>
        <p:sp>
          <p:nvSpPr>
            <p:cNvPr id="146437" name="Rectangle 5">
              <a:extLst>
                <a:ext uri="{FF2B5EF4-FFF2-40B4-BE49-F238E27FC236}">
                  <a16:creationId xmlns:a16="http://schemas.microsoft.com/office/drawing/2014/main" id="{FF29318C-26F2-4DB8-B680-E65C44DD68C9}"/>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defRPr/>
              </a:pPr>
              <a:endParaRPr kumimoji="0" lang="ja-JP" altLang="ja-JP" sz="2400" dirty="0">
                <a:latin typeface="Times New Roman" pitchFamily="18" charset="0"/>
              </a:endParaRPr>
            </a:p>
          </p:txBody>
        </p:sp>
        <p:sp>
          <p:nvSpPr>
            <p:cNvPr id="146438" name="Rectangle 6">
              <a:extLst>
                <a:ext uri="{FF2B5EF4-FFF2-40B4-BE49-F238E27FC236}">
                  <a16:creationId xmlns:a16="http://schemas.microsoft.com/office/drawing/2014/main" id="{CC2CE9B1-F47B-4B32-9BAF-671A0EA09250}"/>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146439" name="Rectangle 7">
              <a:extLst>
                <a:ext uri="{FF2B5EF4-FFF2-40B4-BE49-F238E27FC236}">
                  <a16:creationId xmlns:a16="http://schemas.microsoft.com/office/drawing/2014/main" id="{535C062A-83FB-40D5-B077-6A0C6CB7FF1A}"/>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a:spcBef>
                  <a:spcPct val="0"/>
                </a:spcBef>
                <a:defRPr/>
              </a:pPr>
              <a:endParaRPr kumimoji="0" lang="ja-JP" altLang="ja-JP" sz="1800" dirty="0">
                <a:solidFill>
                  <a:schemeClr val="hlink"/>
                </a:solidFill>
                <a:latin typeface="Arial" charset="0"/>
              </a:endParaRPr>
            </a:p>
          </p:txBody>
        </p:sp>
        <p:sp>
          <p:nvSpPr>
            <p:cNvPr id="146440" name="Rectangle 8">
              <a:extLst>
                <a:ext uri="{FF2B5EF4-FFF2-40B4-BE49-F238E27FC236}">
                  <a16:creationId xmlns:a16="http://schemas.microsoft.com/office/drawing/2014/main" id="{D43A8D91-DDD8-4EF1-94C7-F9DBC9D82B36}"/>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a:spcBef>
                  <a:spcPct val="0"/>
                </a:spcBef>
                <a:defRPr/>
              </a:pPr>
              <a:endParaRPr kumimoji="0" lang="ja-JP" altLang="ja-JP" sz="1800" dirty="0">
                <a:solidFill>
                  <a:schemeClr val="hlink"/>
                </a:solidFill>
                <a:latin typeface="Arial" charset="0"/>
              </a:endParaRPr>
            </a:p>
          </p:txBody>
        </p:sp>
        <p:sp>
          <p:nvSpPr>
            <p:cNvPr id="146441" name="Rectangle 9">
              <a:extLst>
                <a:ext uri="{FF2B5EF4-FFF2-40B4-BE49-F238E27FC236}">
                  <a16:creationId xmlns:a16="http://schemas.microsoft.com/office/drawing/2014/main" id="{E2FA7DFB-FB72-4CD9-9B8A-07DD0C7A82F1}"/>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a:spcBef>
                  <a:spcPct val="0"/>
                </a:spcBef>
                <a:defRPr/>
              </a:pPr>
              <a:endParaRPr kumimoji="0" lang="ja-JP" altLang="ja-JP" sz="1800" dirty="0">
                <a:solidFill>
                  <a:schemeClr val="accent2"/>
                </a:solidFill>
                <a:latin typeface="Arial" charset="0"/>
              </a:endParaRPr>
            </a:p>
          </p:txBody>
        </p:sp>
        <p:sp>
          <p:nvSpPr>
            <p:cNvPr id="146442" name="Rectangle 10">
              <a:extLst>
                <a:ext uri="{FF2B5EF4-FFF2-40B4-BE49-F238E27FC236}">
                  <a16:creationId xmlns:a16="http://schemas.microsoft.com/office/drawing/2014/main" id="{5BD86BE6-C26B-4F35-956F-8E45A2B8A456}"/>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a:spcBef>
                  <a:spcPct val="0"/>
                </a:spcBef>
                <a:defRPr/>
              </a:pPr>
              <a:endParaRPr kumimoji="0" lang="ja-JP" altLang="ja-JP" sz="1800" dirty="0">
                <a:solidFill>
                  <a:schemeClr val="hlink"/>
                </a:solidFill>
                <a:latin typeface="Arial" charset="0"/>
              </a:endParaRPr>
            </a:p>
          </p:txBody>
        </p:sp>
        <p:sp>
          <p:nvSpPr>
            <p:cNvPr id="146443" name="Rectangle 11">
              <a:extLst>
                <a:ext uri="{FF2B5EF4-FFF2-40B4-BE49-F238E27FC236}">
                  <a16:creationId xmlns:a16="http://schemas.microsoft.com/office/drawing/2014/main" id="{299D6F04-21DA-405C-84FF-29EF3C1F3792}"/>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a:spcBef>
                  <a:spcPct val="0"/>
                </a:spcBef>
                <a:defRPr/>
              </a:pPr>
              <a:endParaRPr kumimoji="0" lang="ja-JP" altLang="ja-JP" sz="2400" dirty="0">
                <a:latin typeface="Times New Roman" pitchFamily="18" charset="0"/>
              </a:endParaRPr>
            </a:p>
          </p:txBody>
        </p:sp>
        <p:sp>
          <p:nvSpPr>
            <p:cNvPr id="146444" name="Rectangle 12">
              <a:extLst>
                <a:ext uri="{FF2B5EF4-FFF2-40B4-BE49-F238E27FC236}">
                  <a16:creationId xmlns:a16="http://schemas.microsoft.com/office/drawing/2014/main" id="{18881168-68D8-4E76-B0C2-37EC7AAA4875}"/>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a:spcBef>
                  <a:spcPct val="0"/>
                </a:spcBef>
                <a:defRPr/>
              </a:pPr>
              <a:endParaRPr kumimoji="0" lang="ja-JP" altLang="ja-JP" sz="1800" dirty="0">
                <a:solidFill>
                  <a:schemeClr val="accent2"/>
                </a:solidFill>
                <a:latin typeface="Arial" charset="0"/>
              </a:endParaRPr>
            </a:p>
          </p:txBody>
        </p:sp>
        <p:sp>
          <p:nvSpPr>
            <p:cNvPr id="146445" name="Rectangle 13">
              <a:extLst>
                <a:ext uri="{FF2B5EF4-FFF2-40B4-BE49-F238E27FC236}">
                  <a16:creationId xmlns:a16="http://schemas.microsoft.com/office/drawing/2014/main" id="{DA5FBF14-B3A4-4F42-AB71-FD4070B20B20}"/>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a:spcBef>
                  <a:spcPct val="0"/>
                </a:spcBef>
                <a:defRPr/>
              </a:pPr>
              <a:endParaRPr kumimoji="0" lang="ja-JP" altLang="ja-JP" sz="1800" dirty="0">
                <a:solidFill>
                  <a:schemeClr val="accent2"/>
                </a:solidFill>
                <a:latin typeface="Arial" charset="0"/>
              </a:endParaRPr>
            </a:p>
          </p:txBody>
        </p:sp>
      </p:grpSp>
      <p:sp>
        <p:nvSpPr>
          <p:cNvPr id="3077" name="Rectangle 14">
            <a:extLst>
              <a:ext uri="{FF2B5EF4-FFF2-40B4-BE49-F238E27FC236}">
                <a16:creationId xmlns:a16="http://schemas.microsoft.com/office/drawing/2014/main" id="{70BD3D5D-5E36-4BCC-8CC7-A86248268F0B}"/>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3078" name="Rectangle 15">
            <a:extLst>
              <a:ext uri="{FF2B5EF4-FFF2-40B4-BE49-F238E27FC236}">
                <a16:creationId xmlns:a16="http://schemas.microsoft.com/office/drawing/2014/main" id="{EFA42DB4-4B74-4A19-ACAB-6A79B7D0B6F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46448" name="Rectangle 16">
            <a:extLst>
              <a:ext uri="{FF2B5EF4-FFF2-40B4-BE49-F238E27FC236}">
                <a16:creationId xmlns:a16="http://schemas.microsoft.com/office/drawing/2014/main" id="{EBA9BDB4-715D-4B99-AA44-1DECE0953E3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0" sz="1200">
                <a:latin typeface="Arial" charset="0"/>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eaLnBrk="0" fontAlgn="base" hangingPunct="0">
        <a:spcBef>
          <a:spcPct val="0"/>
        </a:spcBef>
        <a:spcAft>
          <a:spcPct val="0"/>
        </a:spcAft>
        <a:defRPr kumimoji="1" sz="4400">
          <a:solidFill>
            <a:schemeClr val="tx1"/>
          </a:solidFill>
          <a:latin typeface="Arial" charset="0"/>
          <a:ea typeface="ＭＳ Ｐゴシック" pitchFamily="50" charset="-128"/>
        </a:defRPr>
      </a:lvl6pPr>
      <a:lvl7pPr marL="914400" algn="l" rtl="0" eaLnBrk="0" fontAlgn="base" hangingPunct="0">
        <a:spcBef>
          <a:spcPct val="0"/>
        </a:spcBef>
        <a:spcAft>
          <a:spcPct val="0"/>
        </a:spcAft>
        <a:defRPr kumimoji="1" sz="4400">
          <a:solidFill>
            <a:schemeClr val="tx1"/>
          </a:solidFill>
          <a:latin typeface="Arial" charset="0"/>
          <a:ea typeface="ＭＳ Ｐゴシック" pitchFamily="50" charset="-128"/>
        </a:defRPr>
      </a:lvl7pPr>
      <a:lvl8pPr marL="1371600" algn="l" rtl="0" eaLnBrk="0" fontAlgn="base" hangingPunct="0">
        <a:spcBef>
          <a:spcPct val="0"/>
        </a:spcBef>
        <a:spcAft>
          <a:spcPct val="0"/>
        </a:spcAft>
        <a:defRPr kumimoji="1" sz="4400">
          <a:solidFill>
            <a:schemeClr val="tx1"/>
          </a:solidFill>
          <a:latin typeface="Arial" charset="0"/>
          <a:ea typeface="ＭＳ Ｐゴシック" pitchFamily="50" charset="-128"/>
        </a:defRPr>
      </a:lvl8pPr>
      <a:lvl9pPr marL="1828800" algn="l" rtl="0" eaLnBrk="0" fontAlgn="base" hangingPunct="0">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番号プレースホルダ 5">
            <a:extLst>
              <a:ext uri="{FF2B5EF4-FFF2-40B4-BE49-F238E27FC236}">
                <a16:creationId xmlns:a16="http://schemas.microsoft.com/office/drawing/2014/main" id="{BE19BD65-1585-421F-8B9A-F3001DAD16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CB45242-33D2-400F-A5A8-04FE4B5D0788}" type="slidenum">
              <a:rPr kumimoji="0" lang="en-US" altLang="ja-JP" sz="1200">
                <a:latin typeface="Arial Black" panose="020B0A04020102020204" pitchFamily="34" charset="0"/>
              </a:rPr>
              <a:pPr eaLnBrk="1" hangingPunct="1"/>
              <a:t>1</a:t>
            </a:fld>
            <a:endParaRPr kumimoji="0" lang="en-US" altLang="ja-JP" sz="1200">
              <a:latin typeface="Arial Black" panose="020B0A04020102020204" pitchFamily="34" charset="0"/>
            </a:endParaRPr>
          </a:p>
        </p:txBody>
      </p:sp>
      <p:sp>
        <p:nvSpPr>
          <p:cNvPr id="4099" name="Rectangle 2">
            <a:extLst>
              <a:ext uri="{FF2B5EF4-FFF2-40B4-BE49-F238E27FC236}">
                <a16:creationId xmlns:a16="http://schemas.microsoft.com/office/drawing/2014/main" id="{34AD3132-BCEF-4492-B54F-0CAE2E54E4A1}"/>
              </a:ext>
            </a:extLst>
          </p:cNvPr>
          <p:cNvSpPr>
            <a:spLocks noGrp="1" noChangeArrowheads="1"/>
          </p:cNvSpPr>
          <p:nvPr>
            <p:ph type="ctrTitle"/>
          </p:nvPr>
        </p:nvSpPr>
        <p:spPr>
          <a:xfrm>
            <a:off x="3059113" y="2130425"/>
            <a:ext cx="5399087" cy="1470025"/>
          </a:xfrm>
        </p:spPr>
        <p:txBody>
          <a:bodyPr/>
          <a:lstStyle/>
          <a:p>
            <a:r>
              <a:rPr lang="ja-JP" altLang="en-US">
                <a:solidFill>
                  <a:schemeClr val="bg1"/>
                </a:solidFill>
              </a:rPr>
              <a:t>第１章　</a:t>
            </a:r>
            <a:br>
              <a:rPr lang="ja-JP" altLang="en-US">
                <a:solidFill>
                  <a:schemeClr val="bg1"/>
                </a:solidFill>
              </a:rPr>
            </a:br>
            <a:r>
              <a:rPr lang="ja-JP" altLang="en-US">
                <a:solidFill>
                  <a:schemeClr val="bg1"/>
                </a:solidFill>
              </a:rPr>
              <a:t>会計は経営なり</a:t>
            </a:r>
          </a:p>
        </p:txBody>
      </p:sp>
      <p:sp>
        <p:nvSpPr>
          <p:cNvPr id="4100" name="Rectangle 3">
            <a:extLst>
              <a:ext uri="{FF2B5EF4-FFF2-40B4-BE49-F238E27FC236}">
                <a16:creationId xmlns:a16="http://schemas.microsoft.com/office/drawing/2014/main" id="{E5A96464-86B7-4DF9-A76D-937A46C55ABB}"/>
              </a:ext>
            </a:extLst>
          </p:cNvPr>
          <p:cNvSpPr>
            <a:spLocks noGrp="1" noChangeArrowheads="1"/>
          </p:cNvSpPr>
          <p:nvPr>
            <p:ph type="subTitle" idx="1"/>
          </p:nvPr>
        </p:nvSpPr>
        <p:spPr>
          <a:xfrm>
            <a:off x="1763713" y="4365625"/>
            <a:ext cx="6400800" cy="1752600"/>
          </a:xfrm>
        </p:spPr>
        <p:txBody>
          <a:bodyPr/>
          <a:lstStyle/>
          <a:p>
            <a:pPr algn="l"/>
            <a:r>
              <a:rPr lang="ja-JP" altLang="en-US"/>
              <a:t>第１節　</a:t>
            </a:r>
            <a:br>
              <a:rPr lang="ja-JP" altLang="en-US"/>
            </a:br>
            <a:r>
              <a:rPr lang="ja-JP" altLang="en-US"/>
              <a:t>事業の共通言語としての会計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 4">
            <a:extLst>
              <a:ext uri="{FF2B5EF4-FFF2-40B4-BE49-F238E27FC236}">
                <a16:creationId xmlns:a16="http://schemas.microsoft.com/office/drawing/2014/main" id="{44326FF2-1445-48DD-8F7D-1FEF0141C9F5}"/>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D73E699-A05C-4E29-9555-5015DB14BDCA}" type="slidenum">
              <a:rPr kumimoji="0" lang="en-US" altLang="ja-JP" sz="1200">
                <a:latin typeface="Arial Black" panose="020B0A04020102020204" pitchFamily="34" charset="0"/>
              </a:rPr>
              <a:pPr eaLnBrk="1" hangingPunct="1"/>
              <a:t>10</a:t>
            </a:fld>
            <a:endParaRPr kumimoji="0" lang="en-US" altLang="ja-JP" sz="1200">
              <a:latin typeface="Arial Black" panose="020B0A04020102020204" pitchFamily="34" charset="0"/>
            </a:endParaRPr>
          </a:p>
        </p:txBody>
      </p:sp>
      <p:sp>
        <p:nvSpPr>
          <p:cNvPr id="13315" name="Rectangle 2">
            <a:extLst>
              <a:ext uri="{FF2B5EF4-FFF2-40B4-BE49-F238E27FC236}">
                <a16:creationId xmlns:a16="http://schemas.microsoft.com/office/drawing/2014/main" id="{9BF2EB6C-718B-47D4-8B63-C7D508229D6C}"/>
              </a:ext>
            </a:extLst>
          </p:cNvPr>
          <p:cNvSpPr>
            <a:spLocks noGrp="1" noChangeArrowheads="1"/>
          </p:cNvSpPr>
          <p:nvPr>
            <p:ph type="title"/>
          </p:nvPr>
        </p:nvSpPr>
        <p:spPr/>
        <p:txBody>
          <a:bodyPr/>
          <a:lstStyle/>
          <a:p>
            <a:r>
              <a:rPr lang="ja-JP" altLang="en-US" sz="4000">
                <a:solidFill>
                  <a:schemeClr val="bg2"/>
                </a:solidFill>
              </a:rPr>
              <a:t>財務諸表の体系</a:t>
            </a:r>
            <a:br>
              <a:rPr lang="ja-JP" altLang="en-US" sz="4000">
                <a:solidFill>
                  <a:schemeClr val="bg2"/>
                </a:solidFill>
              </a:rPr>
            </a:br>
            <a:r>
              <a:rPr lang="ja-JP" altLang="en-US" sz="4000">
                <a:solidFill>
                  <a:schemeClr val="bg2"/>
                </a:solidFill>
              </a:rPr>
              <a:t>財務諸表４表</a:t>
            </a:r>
          </a:p>
        </p:txBody>
      </p:sp>
      <p:sp>
        <p:nvSpPr>
          <p:cNvPr id="13316" name="AutoShape 4">
            <a:extLst>
              <a:ext uri="{FF2B5EF4-FFF2-40B4-BE49-F238E27FC236}">
                <a16:creationId xmlns:a16="http://schemas.microsoft.com/office/drawing/2014/main" id="{50894817-4181-43E1-86E5-2CAEAF1EFD64}"/>
              </a:ext>
            </a:extLst>
          </p:cNvPr>
          <p:cNvSpPr>
            <a:spLocks noChangeArrowheads="1"/>
          </p:cNvSpPr>
          <p:nvPr/>
        </p:nvSpPr>
        <p:spPr bwMode="auto">
          <a:xfrm>
            <a:off x="755650" y="1989138"/>
            <a:ext cx="1800225" cy="1063625"/>
          </a:xfrm>
          <a:prstGeom prst="foldedCorner">
            <a:avLst>
              <a:gd name="adj" fmla="val 12500"/>
            </a:avLst>
          </a:prstGeom>
          <a:solidFill>
            <a:schemeClr val="bg1"/>
          </a:solidFill>
          <a:ln w="25400">
            <a:solidFill>
              <a:schemeClr val="tx1"/>
            </a:solidFill>
            <a:round/>
            <a:headEnd/>
            <a:tailEnd/>
          </a:ln>
        </p:spPr>
        <p:txBody>
          <a:bodyPr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貸借対照表</a:t>
            </a:r>
          </a:p>
        </p:txBody>
      </p:sp>
      <p:sp>
        <p:nvSpPr>
          <p:cNvPr id="13317" name="AutoShape 5">
            <a:extLst>
              <a:ext uri="{FF2B5EF4-FFF2-40B4-BE49-F238E27FC236}">
                <a16:creationId xmlns:a16="http://schemas.microsoft.com/office/drawing/2014/main" id="{08FC4430-3521-44AF-A7CB-58EC30F0BB5A}"/>
              </a:ext>
            </a:extLst>
          </p:cNvPr>
          <p:cNvSpPr>
            <a:spLocks noChangeArrowheads="1"/>
          </p:cNvSpPr>
          <p:nvPr/>
        </p:nvSpPr>
        <p:spPr bwMode="auto">
          <a:xfrm>
            <a:off x="6084888" y="1989138"/>
            <a:ext cx="1800225" cy="1063625"/>
          </a:xfrm>
          <a:prstGeom prst="foldedCorner">
            <a:avLst>
              <a:gd name="adj" fmla="val 12500"/>
            </a:avLst>
          </a:prstGeom>
          <a:solidFill>
            <a:schemeClr val="bg1"/>
          </a:solidFill>
          <a:ln w="25400">
            <a:solidFill>
              <a:schemeClr val="tx1"/>
            </a:solidFill>
            <a:round/>
            <a:headEnd/>
            <a:tailEnd/>
          </a:ln>
        </p:spPr>
        <p:txBody>
          <a:bodyPr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損益計算書</a:t>
            </a:r>
          </a:p>
        </p:txBody>
      </p:sp>
      <p:sp>
        <p:nvSpPr>
          <p:cNvPr id="13318" name="AutoShape 6">
            <a:extLst>
              <a:ext uri="{FF2B5EF4-FFF2-40B4-BE49-F238E27FC236}">
                <a16:creationId xmlns:a16="http://schemas.microsoft.com/office/drawing/2014/main" id="{FCFE053A-96CB-4869-971A-057FF93AC016}"/>
              </a:ext>
            </a:extLst>
          </p:cNvPr>
          <p:cNvSpPr>
            <a:spLocks noChangeArrowheads="1"/>
          </p:cNvSpPr>
          <p:nvPr/>
        </p:nvSpPr>
        <p:spPr bwMode="auto">
          <a:xfrm>
            <a:off x="3492500" y="4797425"/>
            <a:ext cx="2159000" cy="1063625"/>
          </a:xfrm>
          <a:prstGeom prst="foldedCorner">
            <a:avLst>
              <a:gd name="adj" fmla="val 12500"/>
            </a:avLst>
          </a:prstGeom>
          <a:solidFill>
            <a:schemeClr val="bg1"/>
          </a:solidFill>
          <a:ln w="25400">
            <a:solidFill>
              <a:schemeClr val="tx1"/>
            </a:solidFill>
            <a:round/>
            <a:headEnd/>
            <a:tailEnd/>
          </a:ln>
        </p:spPr>
        <p:txBody>
          <a:bodyPr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キャッシュ･フロー</a:t>
            </a:r>
          </a:p>
          <a:p>
            <a:pPr eaLnBrk="1" hangingPunct="1"/>
            <a:r>
              <a:rPr lang="ja-JP" altLang="en-US"/>
              <a:t>計算書</a:t>
            </a:r>
          </a:p>
        </p:txBody>
      </p:sp>
      <p:sp>
        <p:nvSpPr>
          <p:cNvPr id="13319" name="Line 7">
            <a:extLst>
              <a:ext uri="{FF2B5EF4-FFF2-40B4-BE49-F238E27FC236}">
                <a16:creationId xmlns:a16="http://schemas.microsoft.com/office/drawing/2014/main" id="{AD448BEA-D919-49DA-91B3-2E13E4855103}"/>
              </a:ext>
            </a:extLst>
          </p:cNvPr>
          <p:cNvSpPr>
            <a:spLocks noChangeShapeType="1"/>
          </p:cNvSpPr>
          <p:nvPr/>
        </p:nvSpPr>
        <p:spPr bwMode="auto">
          <a:xfrm>
            <a:off x="2987675" y="2636838"/>
            <a:ext cx="2808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3320" name="Line 8">
            <a:extLst>
              <a:ext uri="{FF2B5EF4-FFF2-40B4-BE49-F238E27FC236}">
                <a16:creationId xmlns:a16="http://schemas.microsoft.com/office/drawing/2014/main" id="{063E67EE-089B-448E-BE3C-07A480AD64E9}"/>
              </a:ext>
            </a:extLst>
          </p:cNvPr>
          <p:cNvSpPr>
            <a:spLocks noChangeShapeType="1"/>
          </p:cNvSpPr>
          <p:nvPr/>
        </p:nvSpPr>
        <p:spPr bwMode="auto">
          <a:xfrm>
            <a:off x="1547813" y="3500438"/>
            <a:ext cx="1511300" cy="1800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3321" name="Line 9">
            <a:extLst>
              <a:ext uri="{FF2B5EF4-FFF2-40B4-BE49-F238E27FC236}">
                <a16:creationId xmlns:a16="http://schemas.microsoft.com/office/drawing/2014/main" id="{3E41D5E2-8DC5-47DF-AB64-F79E29182CE9}"/>
              </a:ext>
            </a:extLst>
          </p:cNvPr>
          <p:cNvSpPr>
            <a:spLocks noChangeShapeType="1"/>
          </p:cNvSpPr>
          <p:nvPr/>
        </p:nvSpPr>
        <p:spPr bwMode="auto">
          <a:xfrm flipH="1">
            <a:off x="6011863" y="3429000"/>
            <a:ext cx="1152525" cy="1800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3322" name="Text Box 10">
            <a:extLst>
              <a:ext uri="{FF2B5EF4-FFF2-40B4-BE49-F238E27FC236}">
                <a16:creationId xmlns:a16="http://schemas.microsoft.com/office/drawing/2014/main" id="{F8E4D339-7750-435F-8265-D500BCBAADE4}"/>
              </a:ext>
            </a:extLst>
          </p:cNvPr>
          <p:cNvSpPr txBox="1">
            <a:spLocks noChangeArrowheads="1"/>
          </p:cNvSpPr>
          <p:nvPr/>
        </p:nvSpPr>
        <p:spPr bwMode="auto">
          <a:xfrm>
            <a:off x="323850" y="2997200"/>
            <a:ext cx="1728788" cy="396875"/>
          </a:xfrm>
          <a:prstGeom prst="rect">
            <a:avLst/>
          </a:prstGeom>
          <a:solidFill>
            <a:schemeClr val="fo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（財産計算）</a:t>
            </a:r>
          </a:p>
        </p:txBody>
      </p:sp>
      <p:sp>
        <p:nvSpPr>
          <p:cNvPr id="13323" name="Text Box 11">
            <a:extLst>
              <a:ext uri="{FF2B5EF4-FFF2-40B4-BE49-F238E27FC236}">
                <a16:creationId xmlns:a16="http://schemas.microsoft.com/office/drawing/2014/main" id="{8B2CE85B-7B8C-44DF-BC45-6C5D90D8D7EC}"/>
              </a:ext>
            </a:extLst>
          </p:cNvPr>
          <p:cNvSpPr txBox="1">
            <a:spLocks noChangeArrowheads="1"/>
          </p:cNvSpPr>
          <p:nvPr/>
        </p:nvSpPr>
        <p:spPr bwMode="auto">
          <a:xfrm>
            <a:off x="5219700" y="2924175"/>
            <a:ext cx="1728788" cy="396875"/>
          </a:xfrm>
          <a:prstGeom prst="rect">
            <a:avLst/>
          </a:prstGeom>
          <a:solidFill>
            <a:schemeClr val="fo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（損益計算）</a:t>
            </a:r>
          </a:p>
        </p:txBody>
      </p:sp>
      <p:sp>
        <p:nvSpPr>
          <p:cNvPr id="13324" name="Text Box 12">
            <a:extLst>
              <a:ext uri="{FF2B5EF4-FFF2-40B4-BE49-F238E27FC236}">
                <a16:creationId xmlns:a16="http://schemas.microsoft.com/office/drawing/2014/main" id="{1C6B16F0-D662-4FCA-B161-3174936CBE14}"/>
              </a:ext>
            </a:extLst>
          </p:cNvPr>
          <p:cNvSpPr txBox="1">
            <a:spLocks noChangeArrowheads="1"/>
          </p:cNvSpPr>
          <p:nvPr/>
        </p:nvSpPr>
        <p:spPr bwMode="auto">
          <a:xfrm>
            <a:off x="3708400" y="6021388"/>
            <a:ext cx="1728788" cy="396875"/>
          </a:xfrm>
          <a:prstGeom prst="rect">
            <a:avLst/>
          </a:prstGeom>
          <a:solidFill>
            <a:schemeClr val="fo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（資金計算）</a:t>
            </a:r>
          </a:p>
        </p:txBody>
      </p:sp>
      <p:sp>
        <p:nvSpPr>
          <p:cNvPr id="13325" name="AutoShape 13">
            <a:extLst>
              <a:ext uri="{FF2B5EF4-FFF2-40B4-BE49-F238E27FC236}">
                <a16:creationId xmlns:a16="http://schemas.microsoft.com/office/drawing/2014/main" id="{698E5A29-8A0A-4533-AF52-3E4040EEC56C}"/>
              </a:ext>
            </a:extLst>
          </p:cNvPr>
          <p:cNvSpPr>
            <a:spLocks noChangeArrowheads="1"/>
          </p:cNvSpPr>
          <p:nvPr/>
        </p:nvSpPr>
        <p:spPr bwMode="auto">
          <a:xfrm>
            <a:off x="3276600" y="1989138"/>
            <a:ext cx="2374900" cy="503237"/>
          </a:xfrm>
          <a:prstGeom prst="foldedCorner">
            <a:avLst>
              <a:gd name="adj" fmla="val 12500"/>
            </a:avLst>
          </a:prstGeom>
          <a:solidFill>
            <a:schemeClr val="bg1"/>
          </a:solidFill>
          <a:ln w="25400">
            <a:solidFill>
              <a:schemeClr val="tx1"/>
            </a:solidFill>
            <a:prstDash val="dash"/>
            <a:round/>
            <a:headEnd/>
            <a:tailEnd/>
          </a:ln>
        </p:spPr>
        <p:txBody>
          <a:bodyPr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株主資本等計算書</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291A7A4F-05CC-4DF7-923E-7C715780FA8A}"/>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5E4B52E-7512-4B01-9C17-B44B6FEFA82A}" type="slidenum">
              <a:rPr kumimoji="0" lang="en-US" altLang="ja-JP" sz="1200">
                <a:latin typeface="Arial Black" panose="020B0A04020102020204" pitchFamily="34" charset="0"/>
              </a:rPr>
              <a:pPr eaLnBrk="1" hangingPunct="1"/>
              <a:t>11</a:t>
            </a:fld>
            <a:endParaRPr kumimoji="0" lang="en-US" altLang="ja-JP" sz="1200">
              <a:latin typeface="Arial Black" panose="020B0A04020102020204" pitchFamily="34" charset="0"/>
            </a:endParaRPr>
          </a:p>
        </p:txBody>
      </p:sp>
      <p:sp>
        <p:nvSpPr>
          <p:cNvPr id="14339" name="スライド番号プレースホルダ 4">
            <a:extLst>
              <a:ext uri="{FF2B5EF4-FFF2-40B4-BE49-F238E27FC236}">
                <a16:creationId xmlns:a16="http://schemas.microsoft.com/office/drawing/2014/main" id="{F3F8B356-BA0B-40AF-BDE5-F80A9BE1B23F}"/>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38CE6D91-6124-4A1F-B5B8-F146C0DB33A2}" type="slidenum">
              <a:rPr kumimoji="0" lang="en-US" altLang="ja-JP" sz="1200">
                <a:latin typeface="Arial Black" panose="020B0A04020102020204" pitchFamily="34" charset="0"/>
              </a:rPr>
              <a:pPr algn="r" eaLnBrk="1" hangingPunct="1">
                <a:spcBef>
                  <a:spcPct val="0"/>
                </a:spcBef>
              </a:pPr>
              <a:t>11</a:t>
            </a:fld>
            <a:endParaRPr kumimoji="0" lang="en-US" altLang="ja-JP" sz="1200">
              <a:latin typeface="Arial Black" panose="020B0A04020102020204" pitchFamily="34" charset="0"/>
            </a:endParaRPr>
          </a:p>
        </p:txBody>
      </p:sp>
      <p:sp>
        <p:nvSpPr>
          <p:cNvPr id="14340" name="Rectangle 2">
            <a:extLst>
              <a:ext uri="{FF2B5EF4-FFF2-40B4-BE49-F238E27FC236}">
                <a16:creationId xmlns:a16="http://schemas.microsoft.com/office/drawing/2014/main" id="{6F35BE4D-800E-48D4-8843-295A1C4D3BA5}"/>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37892" name="Rectangle 3">
            <a:extLst>
              <a:ext uri="{FF2B5EF4-FFF2-40B4-BE49-F238E27FC236}">
                <a16:creationId xmlns:a16="http://schemas.microsoft.com/office/drawing/2014/main" id="{90854B66-30FB-4BDB-9827-C6B7BF9B447E}"/>
              </a:ext>
            </a:extLst>
          </p:cNvPr>
          <p:cNvSpPr>
            <a:spLocks noGrp="1" noChangeArrowheads="1"/>
          </p:cNvSpPr>
          <p:nvPr>
            <p:ph type="body" idx="4294967295"/>
          </p:nvPr>
        </p:nvSpPr>
        <p:spPr>
          <a:xfrm>
            <a:off x="611188" y="2205038"/>
            <a:ext cx="8075612" cy="4392612"/>
          </a:xfrm>
        </p:spPr>
        <p:txBody>
          <a:bodyPr/>
          <a:lstStyle/>
          <a:p>
            <a:pPr>
              <a:lnSpc>
                <a:spcPct val="90000"/>
              </a:lnSpc>
            </a:pPr>
            <a:r>
              <a:rPr lang="ja-JP" altLang="en-US" sz="2800"/>
              <a:t>会計情報は、数多くある経営情報の</a:t>
            </a:r>
            <a:r>
              <a:rPr lang="en-US" altLang="ja-JP" sz="2800"/>
              <a:t>1</a:t>
            </a:r>
            <a:r>
              <a:rPr lang="ja-JP" altLang="en-US" sz="2800"/>
              <a:t>つですが、ほかの経営情報にはない、あるユニーク性をもつ情報であることについて、確認できましたか。</a:t>
            </a:r>
          </a:p>
          <a:p>
            <a:pPr>
              <a:lnSpc>
                <a:spcPct val="90000"/>
              </a:lnSpc>
            </a:pPr>
            <a:r>
              <a:rPr lang="ja-JP" altLang="en-US" sz="2800"/>
              <a:t>複式簿記は、財産の変動を、資産、負債、純資産（資本）、収益、費用</a:t>
            </a:r>
          </a:p>
          <a:p>
            <a:pPr>
              <a:lnSpc>
                <a:spcPct val="90000"/>
              </a:lnSpc>
            </a:pPr>
            <a:r>
              <a:rPr lang="en-US" altLang="ja-JP" sz="2800"/>
              <a:t>5</a:t>
            </a:r>
            <a:r>
              <a:rPr lang="ja-JP" altLang="en-US" sz="2800"/>
              <a:t>つの取引要素で分類・測定することについて、確認できましたか。</a:t>
            </a:r>
          </a:p>
          <a:p>
            <a:pPr>
              <a:lnSpc>
                <a:spcPct val="90000"/>
              </a:lnSpc>
            </a:pPr>
            <a:r>
              <a:rPr lang="ja-JP" altLang="en-US" sz="2800"/>
              <a:t>複式簿記は、財産の変動を単独では認識せず、必ず因果関係により</a:t>
            </a:r>
            <a:r>
              <a:rPr lang="en-US" altLang="ja-JP" sz="2800"/>
              <a:t>2</a:t>
            </a:r>
            <a:r>
              <a:rPr lang="ja-JP" altLang="en-US" sz="2800"/>
              <a:t>元的に認識・測定することについて、確認できましたか。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fade">
                                      <p:cBhvr>
                                        <p:cTn id="17" dur="2000"/>
                                        <p:tgtEl>
                                          <p:spTgt spid="37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2">
                                            <p:txEl>
                                              <p:pRg st="3" end="3"/>
                                            </p:txEl>
                                          </p:spTgt>
                                        </p:tgtEl>
                                        <p:attrNameLst>
                                          <p:attrName>style.visibility</p:attrName>
                                        </p:attrNameLst>
                                      </p:cBhvr>
                                      <p:to>
                                        <p:strVal val="visible"/>
                                      </p:to>
                                    </p:set>
                                    <p:animEffect transition="in" filter="fade">
                                      <p:cBhvr>
                                        <p:cTn id="22" dur="2000"/>
                                        <p:tgtEl>
                                          <p:spTgt spid="378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番号プレースホルダ 5">
            <a:extLst>
              <a:ext uri="{FF2B5EF4-FFF2-40B4-BE49-F238E27FC236}">
                <a16:creationId xmlns:a16="http://schemas.microsoft.com/office/drawing/2014/main" id="{C939B69C-4135-417C-A472-C517AED1A3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0F969DD-172D-4EEA-AC62-E59305D558F3}" type="slidenum">
              <a:rPr kumimoji="0" lang="en-US" altLang="ja-JP" sz="1200">
                <a:latin typeface="Arial Black" panose="020B0A04020102020204" pitchFamily="34" charset="0"/>
              </a:rPr>
              <a:pPr eaLnBrk="1" hangingPunct="1"/>
              <a:t>12</a:t>
            </a:fld>
            <a:endParaRPr kumimoji="0" lang="en-US" altLang="ja-JP" sz="1200">
              <a:latin typeface="Arial Black" panose="020B0A04020102020204" pitchFamily="34" charset="0"/>
            </a:endParaRPr>
          </a:p>
        </p:txBody>
      </p:sp>
      <p:sp>
        <p:nvSpPr>
          <p:cNvPr id="15363" name="Rectangle 2">
            <a:extLst>
              <a:ext uri="{FF2B5EF4-FFF2-40B4-BE49-F238E27FC236}">
                <a16:creationId xmlns:a16="http://schemas.microsoft.com/office/drawing/2014/main" id="{30FD4341-8CD9-41B2-979C-3A878C50CDC4}"/>
              </a:ext>
            </a:extLst>
          </p:cNvPr>
          <p:cNvSpPr>
            <a:spLocks noGrp="1" noChangeArrowheads="1"/>
          </p:cNvSpPr>
          <p:nvPr>
            <p:ph type="ctrTitle"/>
          </p:nvPr>
        </p:nvSpPr>
        <p:spPr>
          <a:xfrm>
            <a:off x="3059113" y="2130425"/>
            <a:ext cx="5689600" cy="1470025"/>
          </a:xfrm>
        </p:spPr>
        <p:txBody>
          <a:bodyPr/>
          <a:lstStyle/>
          <a:p>
            <a:r>
              <a:rPr lang="ja-JP" altLang="en-US" sz="4000">
                <a:solidFill>
                  <a:schemeClr val="bg1"/>
                </a:solidFill>
              </a:rPr>
              <a:t>第３章　</a:t>
            </a:r>
            <a:br>
              <a:rPr lang="ja-JP" altLang="en-US" sz="4000">
                <a:solidFill>
                  <a:schemeClr val="bg1"/>
                </a:solidFill>
              </a:rPr>
            </a:br>
            <a:r>
              <a:rPr lang="ja-JP" altLang="en-US" sz="4000">
                <a:solidFill>
                  <a:schemeClr val="bg1"/>
                </a:solidFill>
              </a:rPr>
              <a:t>会計の情報利用者と</a:t>
            </a:r>
            <a:br>
              <a:rPr lang="ja-JP" altLang="en-US" sz="4000">
                <a:solidFill>
                  <a:schemeClr val="bg1"/>
                </a:solidFill>
              </a:rPr>
            </a:br>
            <a:r>
              <a:rPr lang="ja-JP" altLang="en-US" sz="4000">
                <a:solidFill>
                  <a:schemeClr val="bg1"/>
                </a:solidFill>
              </a:rPr>
              <a:t>　　　　　　　グローバル化</a:t>
            </a:r>
          </a:p>
        </p:txBody>
      </p:sp>
      <p:sp>
        <p:nvSpPr>
          <p:cNvPr id="15364" name="Rectangle 3">
            <a:extLst>
              <a:ext uri="{FF2B5EF4-FFF2-40B4-BE49-F238E27FC236}">
                <a16:creationId xmlns:a16="http://schemas.microsoft.com/office/drawing/2014/main" id="{A90C7554-0300-49A4-8430-F3D4AA7A6324}"/>
              </a:ext>
            </a:extLst>
          </p:cNvPr>
          <p:cNvSpPr>
            <a:spLocks noGrp="1" noChangeArrowheads="1"/>
          </p:cNvSpPr>
          <p:nvPr>
            <p:ph type="subTitle" idx="1"/>
          </p:nvPr>
        </p:nvSpPr>
        <p:spPr>
          <a:xfrm>
            <a:off x="2555875" y="4437063"/>
            <a:ext cx="5537200" cy="1752600"/>
          </a:xfrm>
        </p:spPr>
        <p:txBody>
          <a:bodyPr/>
          <a:lstStyle/>
          <a:p>
            <a:pPr algn="l"/>
            <a:r>
              <a:rPr lang="ja-JP" altLang="en-US"/>
              <a:t>第３節</a:t>
            </a:r>
          </a:p>
          <a:p>
            <a:pPr algn="l"/>
            <a:r>
              <a:rPr lang="ja-JP" altLang="en-US"/>
              <a:t>会計の情報利用者</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5D81CBD5-A4CA-44C5-B7E7-69029C82530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AE80C22-AD53-48E2-838C-976A302E9B5E}" type="slidenum">
              <a:rPr kumimoji="0" lang="en-US" altLang="ja-JP" sz="1200">
                <a:latin typeface="Arial Black" panose="020B0A04020102020204" pitchFamily="34" charset="0"/>
              </a:rPr>
              <a:pPr eaLnBrk="1" hangingPunct="1"/>
              <a:t>13</a:t>
            </a:fld>
            <a:endParaRPr kumimoji="0" lang="en-US" altLang="ja-JP" sz="1200">
              <a:latin typeface="Arial Black" panose="020B0A04020102020204" pitchFamily="34" charset="0"/>
            </a:endParaRPr>
          </a:p>
        </p:txBody>
      </p:sp>
      <p:sp>
        <p:nvSpPr>
          <p:cNvPr id="16387" name="スライド番号プレースホルダ 4">
            <a:extLst>
              <a:ext uri="{FF2B5EF4-FFF2-40B4-BE49-F238E27FC236}">
                <a16:creationId xmlns:a16="http://schemas.microsoft.com/office/drawing/2014/main" id="{9DDAD8F0-DF57-4D6A-8186-7812E4A6928E}"/>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949711D8-BA65-450A-96B2-617683FBD80D}" type="slidenum">
              <a:rPr kumimoji="0" lang="en-US" altLang="ja-JP" sz="1200">
                <a:latin typeface="Arial Black" panose="020B0A04020102020204" pitchFamily="34" charset="0"/>
              </a:rPr>
              <a:pPr algn="r" eaLnBrk="1" hangingPunct="1">
                <a:spcBef>
                  <a:spcPct val="0"/>
                </a:spcBef>
              </a:pPr>
              <a:t>13</a:t>
            </a:fld>
            <a:endParaRPr kumimoji="0" lang="en-US" altLang="ja-JP" sz="1200">
              <a:latin typeface="Arial Black" panose="020B0A04020102020204" pitchFamily="34" charset="0"/>
            </a:endParaRPr>
          </a:p>
        </p:txBody>
      </p:sp>
      <p:sp>
        <p:nvSpPr>
          <p:cNvPr id="16388" name="Rectangle 2">
            <a:extLst>
              <a:ext uri="{FF2B5EF4-FFF2-40B4-BE49-F238E27FC236}">
                <a16:creationId xmlns:a16="http://schemas.microsoft.com/office/drawing/2014/main" id="{F235D78F-852F-4C22-9CDF-EBC34BB64E30}"/>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31748" name="Rectangle 3">
            <a:extLst>
              <a:ext uri="{FF2B5EF4-FFF2-40B4-BE49-F238E27FC236}">
                <a16:creationId xmlns:a16="http://schemas.microsoft.com/office/drawing/2014/main" id="{EFBB960E-ADD4-4263-9DEF-0836D226B6E6}"/>
              </a:ext>
            </a:extLst>
          </p:cNvPr>
          <p:cNvSpPr>
            <a:spLocks noGrp="1" noChangeArrowheads="1"/>
          </p:cNvSpPr>
          <p:nvPr>
            <p:ph type="body" idx="4294967295"/>
          </p:nvPr>
        </p:nvSpPr>
        <p:spPr>
          <a:xfrm>
            <a:off x="468313" y="2420938"/>
            <a:ext cx="8218487" cy="4176712"/>
          </a:xfrm>
        </p:spPr>
        <p:txBody>
          <a:bodyPr/>
          <a:lstStyle/>
          <a:p>
            <a:pPr marL="623888" indent="-623888">
              <a:buFont typeface="Wingdings" panose="05000000000000000000" pitchFamily="2" charset="2"/>
              <a:buNone/>
            </a:pPr>
            <a:r>
              <a:rPr lang="ja-JP" altLang="en-US"/>
              <a:t>（１）企業をとりまく利害関係者にはどのようなグループが存在し、それぞれがどのような情報ニーズをもっているかを学習します。</a:t>
            </a:r>
          </a:p>
          <a:p>
            <a:pPr marL="623888" indent="-623888">
              <a:buFont typeface="Wingdings" panose="05000000000000000000" pitchFamily="2" charset="2"/>
              <a:buNone/>
            </a:pPr>
            <a:endParaRPr lang="ja-JP" altLang="en-US"/>
          </a:p>
          <a:p>
            <a:pPr marL="623888" indent="-623888">
              <a:buFont typeface="Wingdings" panose="05000000000000000000" pitchFamily="2" charset="2"/>
              <a:buNone/>
            </a:pPr>
            <a:r>
              <a:rPr lang="ja-JP" altLang="en-US"/>
              <a:t>（２）そのなかで、主要な情報提供の目的は何かを学習します。</a:t>
            </a:r>
          </a:p>
          <a:p>
            <a:pPr marL="623888" indent="-623888" eaLnBrk="1" hangingPunct="1">
              <a:buFont typeface="Wingdings" panose="05000000000000000000" pitchFamily="2" charset="2"/>
              <a:buNone/>
            </a:pPr>
            <a:endParaRPr lang="en-US" altLang="ja-JP"/>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20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8">
                                            <p:txEl>
                                              <p:pRg st="2" end="2"/>
                                            </p:txEl>
                                          </p:spTgt>
                                        </p:tgtEl>
                                        <p:attrNameLst>
                                          <p:attrName>style.visibility</p:attrName>
                                        </p:attrNameLst>
                                      </p:cBhvr>
                                      <p:to>
                                        <p:strVal val="visible"/>
                                      </p:to>
                                    </p:set>
                                    <p:animEffect transition="in" filter="fade">
                                      <p:cBhvr>
                                        <p:cTn id="12" dur="2000"/>
                                        <p:tgtEl>
                                          <p:spTgt spid="31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 4">
            <a:extLst>
              <a:ext uri="{FF2B5EF4-FFF2-40B4-BE49-F238E27FC236}">
                <a16:creationId xmlns:a16="http://schemas.microsoft.com/office/drawing/2014/main" id="{50DCBEE7-9E19-495B-A535-CC30E3807A8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27FD8A9-D1BB-4BF8-B7EF-B5CC9A102B7F}" type="slidenum">
              <a:rPr kumimoji="0" lang="en-US" altLang="ja-JP" sz="1200">
                <a:latin typeface="Arial Black" panose="020B0A04020102020204" pitchFamily="34" charset="0"/>
              </a:rPr>
              <a:pPr eaLnBrk="1" hangingPunct="1"/>
              <a:t>14</a:t>
            </a:fld>
            <a:endParaRPr kumimoji="0" lang="en-US" altLang="ja-JP" sz="1200">
              <a:latin typeface="Arial Black" panose="020B0A04020102020204" pitchFamily="34" charset="0"/>
            </a:endParaRPr>
          </a:p>
        </p:txBody>
      </p:sp>
      <p:sp>
        <p:nvSpPr>
          <p:cNvPr id="17411" name="Rectangle 2">
            <a:extLst>
              <a:ext uri="{FF2B5EF4-FFF2-40B4-BE49-F238E27FC236}">
                <a16:creationId xmlns:a16="http://schemas.microsoft.com/office/drawing/2014/main" id="{40DE955F-12D2-4C12-A31D-864DF3ADC147}"/>
              </a:ext>
            </a:extLst>
          </p:cNvPr>
          <p:cNvSpPr>
            <a:spLocks noGrp="1" noChangeArrowheads="1"/>
          </p:cNvSpPr>
          <p:nvPr>
            <p:ph type="title"/>
          </p:nvPr>
        </p:nvSpPr>
        <p:spPr/>
        <p:txBody>
          <a:bodyPr/>
          <a:lstStyle/>
          <a:p>
            <a:r>
              <a:rPr lang="ja-JP" altLang="en-US" sz="4000">
                <a:solidFill>
                  <a:schemeClr val="bg2"/>
                </a:solidFill>
              </a:rPr>
              <a:t>会計情報の利用者</a:t>
            </a:r>
          </a:p>
        </p:txBody>
      </p:sp>
      <p:pic>
        <p:nvPicPr>
          <p:cNvPr id="16388" name="Picture 4" descr="C:\Program Files\Microsoft Office\MEDIA\CAGCAT10\j0205462.wmf">
            <a:extLst>
              <a:ext uri="{FF2B5EF4-FFF2-40B4-BE49-F238E27FC236}">
                <a16:creationId xmlns:a16="http://schemas.microsoft.com/office/drawing/2014/main" id="{306E825B-2BB6-4A87-B4BF-37F2A1B91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492500" y="3068638"/>
            <a:ext cx="1871663"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AutoShape 5">
            <a:extLst>
              <a:ext uri="{FF2B5EF4-FFF2-40B4-BE49-F238E27FC236}">
                <a16:creationId xmlns:a16="http://schemas.microsoft.com/office/drawing/2014/main" id="{7FE395D6-D6E6-4298-8040-3B0D5BCB21A0}"/>
              </a:ext>
            </a:extLst>
          </p:cNvPr>
          <p:cNvSpPr>
            <a:spLocks noChangeArrowheads="1"/>
          </p:cNvSpPr>
          <p:nvPr/>
        </p:nvSpPr>
        <p:spPr bwMode="auto">
          <a:xfrm>
            <a:off x="611188" y="3284538"/>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経営者</a:t>
            </a:r>
          </a:p>
        </p:txBody>
      </p:sp>
      <p:sp>
        <p:nvSpPr>
          <p:cNvPr id="16390" name="AutoShape 6">
            <a:extLst>
              <a:ext uri="{FF2B5EF4-FFF2-40B4-BE49-F238E27FC236}">
                <a16:creationId xmlns:a16="http://schemas.microsoft.com/office/drawing/2014/main" id="{3C46BE77-818C-49E1-BA7E-E82FF3B5DDCA}"/>
              </a:ext>
            </a:extLst>
          </p:cNvPr>
          <p:cNvSpPr>
            <a:spLocks noChangeArrowheads="1"/>
          </p:cNvSpPr>
          <p:nvPr/>
        </p:nvSpPr>
        <p:spPr bwMode="auto">
          <a:xfrm>
            <a:off x="2627313" y="2276475"/>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投資家</a:t>
            </a:r>
          </a:p>
        </p:txBody>
      </p:sp>
      <p:sp>
        <p:nvSpPr>
          <p:cNvPr id="16391" name="AutoShape 7">
            <a:extLst>
              <a:ext uri="{FF2B5EF4-FFF2-40B4-BE49-F238E27FC236}">
                <a16:creationId xmlns:a16="http://schemas.microsoft.com/office/drawing/2014/main" id="{E0AEB217-AF10-415D-96C5-18A3B09EF5AD}"/>
              </a:ext>
            </a:extLst>
          </p:cNvPr>
          <p:cNvSpPr>
            <a:spLocks noChangeArrowheads="1"/>
          </p:cNvSpPr>
          <p:nvPr/>
        </p:nvSpPr>
        <p:spPr bwMode="auto">
          <a:xfrm>
            <a:off x="179388" y="4437063"/>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取引先</a:t>
            </a:r>
          </a:p>
        </p:txBody>
      </p:sp>
      <p:sp>
        <p:nvSpPr>
          <p:cNvPr id="16392" name="AutoShape 8">
            <a:extLst>
              <a:ext uri="{FF2B5EF4-FFF2-40B4-BE49-F238E27FC236}">
                <a16:creationId xmlns:a16="http://schemas.microsoft.com/office/drawing/2014/main" id="{F5D473C2-9AE4-42E9-BA86-FCD66EF58173}"/>
              </a:ext>
            </a:extLst>
          </p:cNvPr>
          <p:cNvSpPr>
            <a:spLocks noChangeArrowheads="1"/>
          </p:cNvSpPr>
          <p:nvPr/>
        </p:nvSpPr>
        <p:spPr bwMode="auto">
          <a:xfrm>
            <a:off x="827088" y="5589588"/>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税務当局</a:t>
            </a:r>
          </a:p>
        </p:txBody>
      </p:sp>
      <p:sp>
        <p:nvSpPr>
          <p:cNvPr id="16393" name="AutoShape 9">
            <a:extLst>
              <a:ext uri="{FF2B5EF4-FFF2-40B4-BE49-F238E27FC236}">
                <a16:creationId xmlns:a16="http://schemas.microsoft.com/office/drawing/2014/main" id="{80BF3313-1460-4F57-B3FF-46623BF7A819}"/>
              </a:ext>
            </a:extLst>
          </p:cNvPr>
          <p:cNvSpPr>
            <a:spLocks noChangeArrowheads="1"/>
          </p:cNvSpPr>
          <p:nvPr/>
        </p:nvSpPr>
        <p:spPr bwMode="auto">
          <a:xfrm>
            <a:off x="3995738" y="5516563"/>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監督官庁</a:t>
            </a:r>
          </a:p>
        </p:txBody>
      </p:sp>
      <p:sp>
        <p:nvSpPr>
          <p:cNvPr id="16394" name="AutoShape 10">
            <a:extLst>
              <a:ext uri="{FF2B5EF4-FFF2-40B4-BE49-F238E27FC236}">
                <a16:creationId xmlns:a16="http://schemas.microsoft.com/office/drawing/2014/main" id="{BD03F4FD-1FF6-4744-B519-0FF99E6B749A}"/>
              </a:ext>
            </a:extLst>
          </p:cNvPr>
          <p:cNvSpPr>
            <a:spLocks noChangeArrowheads="1"/>
          </p:cNvSpPr>
          <p:nvPr/>
        </p:nvSpPr>
        <p:spPr bwMode="auto">
          <a:xfrm>
            <a:off x="6156325" y="4797425"/>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消費者</a:t>
            </a:r>
          </a:p>
        </p:txBody>
      </p:sp>
      <p:sp>
        <p:nvSpPr>
          <p:cNvPr id="16395" name="AutoShape 11">
            <a:extLst>
              <a:ext uri="{FF2B5EF4-FFF2-40B4-BE49-F238E27FC236}">
                <a16:creationId xmlns:a16="http://schemas.microsoft.com/office/drawing/2014/main" id="{CB02AA62-F8D9-4396-808C-6DB9C15A7F45}"/>
              </a:ext>
            </a:extLst>
          </p:cNvPr>
          <p:cNvSpPr>
            <a:spLocks noChangeArrowheads="1"/>
          </p:cNvSpPr>
          <p:nvPr/>
        </p:nvSpPr>
        <p:spPr bwMode="auto">
          <a:xfrm>
            <a:off x="6300788" y="3716338"/>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従業員</a:t>
            </a:r>
          </a:p>
        </p:txBody>
      </p:sp>
      <p:sp>
        <p:nvSpPr>
          <p:cNvPr id="16396" name="AutoShape 12">
            <a:extLst>
              <a:ext uri="{FF2B5EF4-FFF2-40B4-BE49-F238E27FC236}">
                <a16:creationId xmlns:a16="http://schemas.microsoft.com/office/drawing/2014/main" id="{4189CE86-10E3-406D-9DED-D51DB910405C}"/>
              </a:ext>
            </a:extLst>
          </p:cNvPr>
          <p:cNvSpPr>
            <a:spLocks noChangeArrowheads="1"/>
          </p:cNvSpPr>
          <p:nvPr/>
        </p:nvSpPr>
        <p:spPr bwMode="auto">
          <a:xfrm>
            <a:off x="5795963" y="2349500"/>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金融機関</a:t>
            </a:r>
          </a:p>
        </p:txBody>
      </p:sp>
      <p:sp>
        <p:nvSpPr>
          <p:cNvPr id="16397" name="Text Box 13">
            <a:extLst>
              <a:ext uri="{FF2B5EF4-FFF2-40B4-BE49-F238E27FC236}">
                <a16:creationId xmlns:a16="http://schemas.microsoft.com/office/drawing/2014/main" id="{D07CB108-27A8-403E-A59B-FBB5FB7DD743}"/>
              </a:ext>
            </a:extLst>
          </p:cNvPr>
          <p:cNvSpPr txBox="1">
            <a:spLocks noChangeArrowheads="1"/>
          </p:cNvSpPr>
          <p:nvPr/>
        </p:nvSpPr>
        <p:spPr bwMode="auto">
          <a:xfrm>
            <a:off x="3276600" y="4221163"/>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600" b="1"/>
              <a:t>企業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2000"/>
                                        <p:tgtEl>
                                          <p:spTgt spid="163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9"/>
                                        </p:tgtEl>
                                        <p:attrNameLst>
                                          <p:attrName>style.visibility</p:attrName>
                                        </p:attrNameLst>
                                      </p:cBhvr>
                                      <p:to>
                                        <p:strVal val="visible"/>
                                      </p:to>
                                    </p:set>
                                    <p:animEffect transition="in" filter="fade">
                                      <p:cBhvr>
                                        <p:cTn id="10" dur="2000"/>
                                        <p:tgtEl>
                                          <p:spTgt spid="163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90"/>
                                        </p:tgtEl>
                                        <p:attrNameLst>
                                          <p:attrName>style.visibility</p:attrName>
                                        </p:attrNameLst>
                                      </p:cBhvr>
                                      <p:to>
                                        <p:strVal val="visible"/>
                                      </p:to>
                                    </p:set>
                                    <p:animEffect transition="in" filter="fade">
                                      <p:cBhvr>
                                        <p:cTn id="13" dur="2000"/>
                                        <p:tgtEl>
                                          <p:spTgt spid="163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92"/>
                                        </p:tgtEl>
                                        <p:attrNameLst>
                                          <p:attrName>style.visibility</p:attrName>
                                        </p:attrNameLst>
                                      </p:cBhvr>
                                      <p:to>
                                        <p:strVal val="visible"/>
                                      </p:to>
                                    </p:set>
                                    <p:animEffect transition="in" filter="fade">
                                      <p:cBhvr>
                                        <p:cTn id="16" dur="2000"/>
                                        <p:tgtEl>
                                          <p:spTgt spid="1639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393"/>
                                        </p:tgtEl>
                                        <p:attrNameLst>
                                          <p:attrName>style.visibility</p:attrName>
                                        </p:attrNameLst>
                                      </p:cBhvr>
                                      <p:to>
                                        <p:strVal val="visible"/>
                                      </p:to>
                                    </p:set>
                                    <p:animEffect transition="in" filter="fade">
                                      <p:cBhvr>
                                        <p:cTn id="19" dur="2000"/>
                                        <p:tgtEl>
                                          <p:spTgt spid="1639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397"/>
                                        </p:tgtEl>
                                        <p:attrNameLst>
                                          <p:attrName>style.visibility</p:attrName>
                                        </p:attrNameLst>
                                      </p:cBhvr>
                                      <p:to>
                                        <p:strVal val="visible"/>
                                      </p:to>
                                    </p:set>
                                    <p:animEffect transition="in" filter="fade">
                                      <p:cBhvr>
                                        <p:cTn id="22" dur="20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P spid="16390" grpId="0" animBg="1"/>
      <p:bldP spid="16392" grpId="0" animBg="1"/>
      <p:bldP spid="16393" grpId="0" animBg="1"/>
      <p:bldP spid="163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D7D6D22B-E8E5-46DE-A3B6-928F59EF4AD5}"/>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37E99B6-CDDE-417C-8D02-B10AA9B5FD85}" type="slidenum">
              <a:rPr kumimoji="0" lang="en-US" altLang="ja-JP" sz="1200">
                <a:latin typeface="Arial Black" panose="020B0A04020102020204" pitchFamily="34" charset="0"/>
              </a:rPr>
              <a:pPr eaLnBrk="1" hangingPunct="1"/>
              <a:t>15</a:t>
            </a:fld>
            <a:endParaRPr kumimoji="0" lang="en-US" altLang="ja-JP" sz="1200">
              <a:latin typeface="Arial Black" panose="020B0A04020102020204" pitchFamily="34" charset="0"/>
            </a:endParaRPr>
          </a:p>
        </p:txBody>
      </p:sp>
      <p:sp>
        <p:nvSpPr>
          <p:cNvPr id="18435" name="スライド番号プレースホルダ 4">
            <a:extLst>
              <a:ext uri="{FF2B5EF4-FFF2-40B4-BE49-F238E27FC236}">
                <a16:creationId xmlns:a16="http://schemas.microsoft.com/office/drawing/2014/main" id="{FC9768AF-BBCA-4124-997D-D6B657837BB7}"/>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49C6B0C6-67AE-493C-974F-102A8C6242EB}" type="slidenum">
              <a:rPr kumimoji="0" lang="en-US" altLang="ja-JP" sz="1200">
                <a:latin typeface="Arial Black" panose="020B0A04020102020204" pitchFamily="34" charset="0"/>
              </a:rPr>
              <a:pPr algn="r" eaLnBrk="1" hangingPunct="1">
                <a:spcBef>
                  <a:spcPct val="0"/>
                </a:spcBef>
              </a:pPr>
              <a:t>15</a:t>
            </a:fld>
            <a:endParaRPr kumimoji="0" lang="en-US" altLang="ja-JP" sz="1200">
              <a:latin typeface="Arial Black" panose="020B0A04020102020204" pitchFamily="34" charset="0"/>
            </a:endParaRPr>
          </a:p>
        </p:txBody>
      </p:sp>
      <p:sp>
        <p:nvSpPr>
          <p:cNvPr id="18436" name="Rectangle 2">
            <a:extLst>
              <a:ext uri="{FF2B5EF4-FFF2-40B4-BE49-F238E27FC236}">
                <a16:creationId xmlns:a16="http://schemas.microsoft.com/office/drawing/2014/main" id="{B0EA59B8-7651-40ED-9EF1-7DBA63EF715C}"/>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39940" name="Rectangle 3">
            <a:extLst>
              <a:ext uri="{FF2B5EF4-FFF2-40B4-BE49-F238E27FC236}">
                <a16:creationId xmlns:a16="http://schemas.microsoft.com/office/drawing/2014/main" id="{25C3A99D-6087-449A-B9A7-FCDAE0798038}"/>
              </a:ext>
            </a:extLst>
          </p:cNvPr>
          <p:cNvSpPr>
            <a:spLocks noGrp="1" noChangeArrowheads="1"/>
          </p:cNvSpPr>
          <p:nvPr>
            <p:ph type="body" idx="4294967295"/>
          </p:nvPr>
        </p:nvSpPr>
        <p:spPr>
          <a:xfrm>
            <a:off x="827088" y="2420938"/>
            <a:ext cx="7859712" cy="4176712"/>
          </a:xfrm>
        </p:spPr>
        <p:txBody>
          <a:bodyPr/>
          <a:lstStyle/>
          <a:p>
            <a:r>
              <a:rPr lang="ja-JP" altLang="en-US"/>
              <a:t>企業にはどのような利害関係者、情報利用者が存在するかについて、確認できましたか。</a:t>
            </a:r>
          </a:p>
          <a:p>
            <a:endParaRPr lang="ja-JP" altLang="en-US"/>
          </a:p>
          <a:p>
            <a:r>
              <a:rPr lang="ja-JP" altLang="en-US"/>
              <a:t>おもな情報提供の目的は、経営者や投資家の意思決定のためであることについて、確認できましたか。</a:t>
            </a:r>
          </a:p>
          <a:p>
            <a:pPr eaLnBrk="1" hangingPunct="1"/>
            <a:endParaRPr lang="en-US" altLang="ja-JP"/>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fade">
                                      <p:cBhvr>
                                        <p:cTn id="7" dur="20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40">
                                            <p:txEl>
                                              <p:pRg st="2" end="2"/>
                                            </p:txEl>
                                          </p:spTgt>
                                        </p:tgtEl>
                                        <p:attrNameLst>
                                          <p:attrName>style.visibility</p:attrName>
                                        </p:attrNameLst>
                                      </p:cBhvr>
                                      <p:to>
                                        <p:strVal val="visible"/>
                                      </p:to>
                                    </p:set>
                                    <p:animEffect transition="in" filter="fade">
                                      <p:cBhvr>
                                        <p:cTn id="12" dur="2000"/>
                                        <p:tgtEl>
                                          <p:spTgt spid="399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5">
            <a:extLst>
              <a:ext uri="{FF2B5EF4-FFF2-40B4-BE49-F238E27FC236}">
                <a16:creationId xmlns:a16="http://schemas.microsoft.com/office/drawing/2014/main" id="{1DBBE0A8-FF02-4704-BF3B-5177412A8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50B7F64-8401-4B24-A28C-72565D9F78D2}" type="slidenum">
              <a:rPr kumimoji="0" lang="en-US" altLang="ja-JP" sz="1200">
                <a:latin typeface="Arial Black" panose="020B0A04020102020204" pitchFamily="34" charset="0"/>
              </a:rPr>
              <a:pPr eaLnBrk="1" hangingPunct="1"/>
              <a:t>16</a:t>
            </a:fld>
            <a:endParaRPr kumimoji="0" lang="en-US" altLang="ja-JP" sz="1200">
              <a:latin typeface="Arial Black" panose="020B0A04020102020204" pitchFamily="34" charset="0"/>
            </a:endParaRPr>
          </a:p>
        </p:txBody>
      </p:sp>
      <p:sp>
        <p:nvSpPr>
          <p:cNvPr id="19459" name="Rectangle 2">
            <a:extLst>
              <a:ext uri="{FF2B5EF4-FFF2-40B4-BE49-F238E27FC236}">
                <a16:creationId xmlns:a16="http://schemas.microsoft.com/office/drawing/2014/main" id="{0AD702DC-01D1-4778-B384-4CBC6BD2F1D2}"/>
              </a:ext>
            </a:extLst>
          </p:cNvPr>
          <p:cNvSpPr>
            <a:spLocks noGrp="1" noChangeArrowheads="1"/>
          </p:cNvSpPr>
          <p:nvPr>
            <p:ph type="ctrTitle"/>
          </p:nvPr>
        </p:nvSpPr>
        <p:spPr>
          <a:xfrm>
            <a:off x="3059113" y="2130425"/>
            <a:ext cx="5689600" cy="1470025"/>
          </a:xfrm>
        </p:spPr>
        <p:txBody>
          <a:bodyPr/>
          <a:lstStyle/>
          <a:p>
            <a:r>
              <a:rPr lang="ja-JP" altLang="en-US" sz="4000">
                <a:solidFill>
                  <a:schemeClr val="bg1"/>
                </a:solidFill>
              </a:rPr>
              <a:t>第３章　</a:t>
            </a:r>
            <a:br>
              <a:rPr lang="ja-JP" altLang="en-US" sz="4000">
                <a:solidFill>
                  <a:schemeClr val="bg1"/>
                </a:solidFill>
              </a:rPr>
            </a:br>
            <a:r>
              <a:rPr lang="ja-JP" altLang="en-US" sz="4000">
                <a:solidFill>
                  <a:schemeClr val="bg1"/>
                </a:solidFill>
              </a:rPr>
              <a:t>会計の情報利用者と</a:t>
            </a:r>
            <a:br>
              <a:rPr lang="ja-JP" altLang="en-US" sz="4000">
                <a:solidFill>
                  <a:schemeClr val="bg1"/>
                </a:solidFill>
              </a:rPr>
            </a:br>
            <a:r>
              <a:rPr lang="ja-JP" altLang="en-US" sz="4000">
                <a:solidFill>
                  <a:schemeClr val="bg1"/>
                </a:solidFill>
              </a:rPr>
              <a:t>　　　　　　　グローバル化</a:t>
            </a:r>
          </a:p>
        </p:txBody>
      </p:sp>
      <p:sp>
        <p:nvSpPr>
          <p:cNvPr id="19460" name="Rectangle 3">
            <a:extLst>
              <a:ext uri="{FF2B5EF4-FFF2-40B4-BE49-F238E27FC236}">
                <a16:creationId xmlns:a16="http://schemas.microsoft.com/office/drawing/2014/main" id="{2DE3088A-B328-45D9-8F97-3A41B3C23274}"/>
              </a:ext>
            </a:extLst>
          </p:cNvPr>
          <p:cNvSpPr>
            <a:spLocks noGrp="1" noChangeArrowheads="1"/>
          </p:cNvSpPr>
          <p:nvPr>
            <p:ph type="subTitle" idx="1"/>
          </p:nvPr>
        </p:nvSpPr>
        <p:spPr>
          <a:xfrm>
            <a:off x="2555875" y="4437063"/>
            <a:ext cx="5537200" cy="1752600"/>
          </a:xfrm>
        </p:spPr>
        <p:txBody>
          <a:bodyPr/>
          <a:lstStyle/>
          <a:p>
            <a:pPr algn="l"/>
            <a:r>
              <a:rPr lang="ja-JP" altLang="en-US"/>
              <a:t>第４節</a:t>
            </a:r>
          </a:p>
          <a:p>
            <a:pPr algn="l"/>
            <a:r>
              <a:rPr lang="ja-JP" altLang="en-US"/>
              <a:t>会計のグローバル化</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92EFC3FD-D3A0-44EA-849E-9CCA88F379C3}"/>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F8C24BF-76B0-41CC-8C63-F41692695825}" type="slidenum">
              <a:rPr kumimoji="0" lang="en-US" altLang="ja-JP" sz="1200">
                <a:latin typeface="Arial Black" panose="020B0A04020102020204" pitchFamily="34" charset="0"/>
              </a:rPr>
              <a:pPr eaLnBrk="1" hangingPunct="1"/>
              <a:t>17</a:t>
            </a:fld>
            <a:endParaRPr kumimoji="0" lang="en-US" altLang="ja-JP" sz="1200">
              <a:latin typeface="Arial Black" panose="020B0A04020102020204" pitchFamily="34" charset="0"/>
            </a:endParaRPr>
          </a:p>
        </p:txBody>
      </p:sp>
      <p:sp>
        <p:nvSpPr>
          <p:cNvPr id="20483" name="スライド番号プレースホルダ 4">
            <a:extLst>
              <a:ext uri="{FF2B5EF4-FFF2-40B4-BE49-F238E27FC236}">
                <a16:creationId xmlns:a16="http://schemas.microsoft.com/office/drawing/2014/main" id="{B5CDF00E-367B-47EF-9128-17525FD98F47}"/>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CB8714E0-9B56-4FA3-A943-0A8ABB40A208}" type="slidenum">
              <a:rPr kumimoji="0" lang="en-US" altLang="ja-JP" sz="1200">
                <a:latin typeface="Arial Black" panose="020B0A04020102020204" pitchFamily="34" charset="0"/>
              </a:rPr>
              <a:pPr algn="r" eaLnBrk="1" hangingPunct="1">
                <a:spcBef>
                  <a:spcPct val="0"/>
                </a:spcBef>
              </a:pPr>
              <a:t>17</a:t>
            </a:fld>
            <a:endParaRPr kumimoji="0" lang="en-US" altLang="ja-JP" sz="1200">
              <a:latin typeface="Arial Black" panose="020B0A04020102020204" pitchFamily="34" charset="0"/>
            </a:endParaRPr>
          </a:p>
        </p:txBody>
      </p:sp>
      <p:sp>
        <p:nvSpPr>
          <p:cNvPr id="20484" name="Rectangle 2">
            <a:extLst>
              <a:ext uri="{FF2B5EF4-FFF2-40B4-BE49-F238E27FC236}">
                <a16:creationId xmlns:a16="http://schemas.microsoft.com/office/drawing/2014/main" id="{0F8A1C80-59DF-4ADB-95F4-7F2932E4C23D}"/>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33796" name="Rectangle 3">
            <a:extLst>
              <a:ext uri="{FF2B5EF4-FFF2-40B4-BE49-F238E27FC236}">
                <a16:creationId xmlns:a16="http://schemas.microsoft.com/office/drawing/2014/main" id="{F24B6A2A-6004-4BEA-9F14-2E0C028B8F3C}"/>
              </a:ext>
            </a:extLst>
          </p:cNvPr>
          <p:cNvSpPr>
            <a:spLocks noGrp="1" noChangeArrowheads="1"/>
          </p:cNvSpPr>
          <p:nvPr>
            <p:ph type="body" idx="4294967295"/>
          </p:nvPr>
        </p:nvSpPr>
        <p:spPr>
          <a:xfrm>
            <a:off x="539750" y="2205038"/>
            <a:ext cx="7859713" cy="4176712"/>
          </a:xfrm>
        </p:spPr>
        <p:txBody>
          <a:bodyPr/>
          <a:lstStyle/>
          <a:p>
            <a:pPr marL="623888" indent="-623888">
              <a:buFont typeface="Wingdings" panose="05000000000000000000" pitchFamily="2" charset="2"/>
              <a:buNone/>
            </a:pPr>
            <a:r>
              <a:rPr lang="ja-JP" altLang="en-US" sz="2800"/>
              <a:t>（１）こんにち、企業の活動はますます地球規模で、グローバル化しています。「グローバル・マネジメント」、「グローバルな資金調達および運用」のニーズが高まっていることを学習します。</a:t>
            </a:r>
          </a:p>
          <a:p>
            <a:pPr marL="623888" indent="-623888">
              <a:buFont typeface="Wingdings" panose="05000000000000000000" pitchFamily="2" charset="2"/>
              <a:buNone/>
            </a:pPr>
            <a:r>
              <a:rPr lang="ja-JP" altLang="en-US" sz="2800"/>
              <a:t>（２）企業活動がグローバル化することにより、企業会計の基準やルールのグローバル化、統一化の必要性が検討されます。</a:t>
            </a:r>
          </a:p>
          <a:p>
            <a:pPr marL="623888" indent="-623888">
              <a:buFont typeface="Wingdings" panose="05000000000000000000" pitchFamily="2" charset="2"/>
              <a:buNone/>
            </a:pPr>
            <a:r>
              <a:rPr lang="ja-JP" altLang="en-US" sz="2800"/>
              <a:t>（３）会計基準の統一化の動きについて、現在の生の動きに深い関心をもって注目します。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fade">
                                      <p:cBhvr>
                                        <p:cTn id="7" dur="2000"/>
                                        <p:tgtEl>
                                          <p:spTgt spid="33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fade">
                                      <p:cBhvr>
                                        <p:cTn id="12" dur="2000"/>
                                        <p:tgtEl>
                                          <p:spTgt spid="33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fade">
                                      <p:cBhvr>
                                        <p:cTn id="17" dur="2000"/>
                                        <p:tgtEl>
                                          <p:spTgt spid="33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4">
            <a:extLst>
              <a:ext uri="{FF2B5EF4-FFF2-40B4-BE49-F238E27FC236}">
                <a16:creationId xmlns:a16="http://schemas.microsoft.com/office/drawing/2014/main" id="{96E3CF47-AFA2-4204-841E-0D3C6AD151D9}"/>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3DE8192-561C-4855-8EDA-0B0606679D80}" type="slidenum">
              <a:rPr kumimoji="0" lang="en-US" altLang="ja-JP" sz="1200">
                <a:latin typeface="Arial Black" panose="020B0A04020102020204" pitchFamily="34" charset="0"/>
              </a:rPr>
              <a:pPr eaLnBrk="1" hangingPunct="1"/>
              <a:t>18</a:t>
            </a:fld>
            <a:endParaRPr kumimoji="0" lang="en-US" altLang="ja-JP" sz="1200">
              <a:latin typeface="Arial Black" panose="020B0A04020102020204" pitchFamily="34" charset="0"/>
            </a:endParaRPr>
          </a:p>
        </p:txBody>
      </p:sp>
      <p:sp>
        <p:nvSpPr>
          <p:cNvPr id="79876" name="Rectangle 4">
            <a:extLst>
              <a:ext uri="{FF2B5EF4-FFF2-40B4-BE49-F238E27FC236}">
                <a16:creationId xmlns:a16="http://schemas.microsoft.com/office/drawing/2014/main" id="{EDF62C70-9BAF-4F9A-9A8F-865F93400926}"/>
              </a:ext>
            </a:extLst>
          </p:cNvPr>
          <p:cNvSpPr>
            <a:spLocks noChangeArrowheads="1"/>
          </p:cNvSpPr>
          <p:nvPr/>
        </p:nvSpPr>
        <p:spPr bwMode="auto">
          <a:xfrm>
            <a:off x="468313" y="1700213"/>
            <a:ext cx="8158162" cy="1079500"/>
          </a:xfrm>
          <a:prstGeom prst="rect">
            <a:avLst/>
          </a:prstGeom>
          <a:solidFill>
            <a:schemeClr val="folHlink"/>
          </a:solidFill>
          <a:ln w="9525" algn="ctr">
            <a:noFill/>
            <a:miter lim="800000"/>
            <a:headEnd/>
            <a:tailEnd/>
          </a:ln>
          <a:effectLst>
            <a:outerShdw dist="107763" dir="18900000" algn="ctr" rotWithShape="0">
              <a:srgbClr val="808080">
                <a:alpha val="50000"/>
              </a:srgbClr>
            </a:outerShdw>
          </a:effectLst>
        </p:spPr>
        <p:txBody>
          <a:bodyPr/>
          <a:lstStyle/>
          <a:p>
            <a:pPr marL="342900" indent="-342900" algn="l" eaLnBrk="0" hangingPunct="0">
              <a:spcBef>
                <a:spcPct val="20000"/>
              </a:spcBef>
              <a:buClr>
                <a:schemeClr val="bg2"/>
              </a:buClr>
              <a:buSzPct val="75000"/>
              <a:buFont typeface="Wingdings" pitchFamily="2" charset="2"/>
              <a:buChar char="n"/>
              <a:defRPr/>
            </a:pPr>
            <a:r>
              <a:rPr lang="ja-JP" altLang="en-US" sz="3200">
                <a:latin typeface="Arial" charset="0"/>
              </a:rPr>
              <a:t>各国の会計基準を統一しようという動きが活発になってきている。</a:t>
            </a:r>
          </a:p>
        </p:txBody>
      </p:sp>
      <p:sp>
        <p:nvSpPr>
          <p:cNvPr id="79877" name="Rectangle 5">
            <a:extLst>
              <a:ext uri="{FF2B5EF4-FFF2-40B4-BE49-F238E27FC236}">
                <a16:creationId xmlns:a16="http://schemas.microsoft.com/office/drawing/2014/main" id="{D13A7D23-5369-4CA3-9DFD-F969E96495C6}"/>
              </a:ext>
            </a:extLst>
          </p:cNvPr>
          <p:cNvSpPr>
            <a:spLocks noChangeArrowheads="1"/>
          </p:cNvSpPr>
          <p:nvPr/>
        </p:nvSpPr>
        <p:spPr bwMode="auto">
          <a:xfrm>
            <a:off x="539750" y="3776663"/>
            <a:ext cx="7199313" cy="2555875"/>
          </a:xfrm>
          <a:prstGeom prst="rect">
            <a:avLst/>
          </a:prstGeom>
          <a:solidFill>
            <a:srgbClr val="FFFFFF"/>
          </a:solidFill>
          <a:ln w="25400" algn="ctr">
            <a:solidFill>
              <a:schemeClr val="bg2"/>
            </a:solidFill>
            <a:miter lim="800000"/>
            <a:headEnd/>
            <a:tailEnd/>
          </a:ln>
        </p:spPr>
        <p:txBody>
          <a:bodyPr lIns="90000" tIns="46800" rIns="90000" bIns="46800" anchor="ctr">
            <a:spAutoFit/>
          </a:bodyPr>
          <a:lstStyle>
            <a:lvl1pPr marL="365125" indent="-365125"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r>
              <a:rPr lang="en-US" altLang="ja-JP"/>
              <a:t>■ </a:t>
            </a:r>
            <a:r>
              <a:rPr lang="ja-JP" altLang="en-US"/>
              <a:t>国際会計基準審議会（</a:t>
            </a:r>
            <a:r>
              <a:rPr lang="en-US" altLang="ja-JP"/>
              <a:t>IASB</a:t>
            </a:r>
            <a:r>
              <a:rPr lang="ja-JP" altLang="en-US"/>
              <a:t>）を中心に検討が行われ、国際会計基準（</a:t>
            </a:r>
            <a:r>
              <a:rPr lang="en-US" altLang="ja-JP"/>
              <a:t>IAS</a:t>
            </a:r>
            <a:r>
              <a:rPr lang="ja-JP" altLang="en-US"/>
              <a:t>）、国際財務報告基準（</a:t>
            </a:r>
            <a:r>
              <a:rPr lang="en-US" altLang="ja-JP"/>
              <a:t>IFRS</a:t>
            </a:r>
            <a:r>
              <a:rPr lang="ja-JP" altLang="en-US"/>
              <a:t>）が公表されてきた。</a:t>
            </a:r>
          </a:p>
          <a:p>
            <a:pPr algn="l" eaLnBrk="1" hangingPunct="1"/>
            <a:endParaRPr lang="ja-JP" altLang="en-US"/>
          </a:p>
          <a:p>
            <a:pPr algn="l" eaLnBrk="1" hangingPunct="1">
              <a:buFontTx/>
              <a:buChar char="•"/>
            </a:pPr>
            <a:r>
              <a:rPr lang="en-US" altLang="ja-JP"/>
              <a:t>IASB</a:t>
            </a:r>
            <a:r>
              <a:rPr lang="ja-JP" altLang="en-US"/>
              <a:t>：</a:t>
            </a:r>
            <a:r>
              <a:rPr lang="en-US" altLang="ja-JP"/>
              <a:t>International Accounting Standards Board</a:t>
            </a:r>
          </a:p>
          <a:p>
            <a:pPr algn="l" eaLnBrk="1" hangingPunct="1">
              <a:buFontTx/>
              <a:buChar char="•"/>
            </a:pPr>
            <a:r>
              <a:rPr lang="en-US" altLang="ja-JP"/>
              <a:t>IAS</a:t>
            </a:r>
            <a:r>
              <a:rPr lang="ja-JP" altLang="en-US"/>
              <a:t>：</a:t>
            </a:r>
            <a:r>
              <a:rPr lang="en-US" altLang="ja-JP"/>
              <a:t>International Accounting Standards</a:t>
            </a:r>
            <a:endParaRPr lang="ja-JP" altLang="en-US"/>
          </a:p>
          <a:p>
            <a:pPr algn="l" eaLnBrk="1" hangingPunct="1">
              <a:buFontTx/>
              <a:buChar char="•"/>
            </a:pPr>
            <a:r>
              <a:rPr lang="en-US" altLang="ja-JP"/>
              <a:t>IFRS</a:t>
            </a:r>
            <a:r>
              <a:rPr lang="ja-JP" altLang="en-US"/>
              <a:t>：</a:t>
            </a:r>
            <a:r>
              <a:rPr lang="en-US" altLang="ja-JP"/>
              <a:t>International Financial Reporting Standards</a:t>
            </a:r>
          </a:p>
        </p:txBody>
      </p:sp>
      <p:sp>
        <p:nvSpPr>
          <p:cNvPr id="79878" name="AutoShape 6">
            <a:extLst>
              <a:ext uri="{FF2B5EF4-FFF2-40B4-BE49-F238E27FC236}">
                <a16:creationId xmlns:a16="http://schemas.microsoft.com/office/drawing/2014/main" id="{E012665E-45F7-47D9-9514-7D18DB835850}"/>
              </a:ext>
            </a:extLst>
          </p:cNvPr>
          <p:cNvSpPr>
            <a:spLocks noChangeArrowheads="1"/>
          </p:cNvSpPr>
          <p:nvPr/>
        </p:nvSpPr>
        <p:spPr bwMode="auto">
          <a:xfrm>
            <a:off x="3203575" y="2997200"/>
            <a:ext cx="1223963" cy="647700"/>
          </a:xfrm>
          <a:prstGeom prst="downArrow">
            <a:avLst>
              <a:gd name="adj1" fmla="val 50000"/>
              <a:gd name="adj2" fmla="val 25000"/>
            </a:avLst>
          </a:prstGeom>
          <a:solidFill>
            <a:schemeClr val="tx1"/>
          </a:solidFill>
          <a:ln w="38100" algn="ctr">
            <a:solidFill>
              <a:schemeClr val="tx1"/>
            </a:solidFill>
            <a:miter lim="800000"/>
            <a:headEnd/>
            <a:tailEnd/>
          </a:ln>
        </p:spPr>
        <p:txBody>
          <a:bodyPr lIns="90000" tIns="46800" rIns="90000" bIns="46800" anchor="ct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fade">
                                      <p:cBhvr>
                                        <p:cTn id="7" dur="2000"/>
                                        <p:tgtEl>
                                          <p:spTgt spid="7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8"/>
                                        </p:tgtEl>
                                        <p:attrNameLst>
                                          <p:attrName>style.visibility</p:attrName>
                                        </p:attrNameLst>
                                      </p:cBhvr>
                                      <p:to>
                                        <p:strVal val="visible"/>
                                      </p:to>
                                    </p:set>
                                    <p:animEffect transition="in" filter="fade">
                                      <p:cBhvr>
                                        <p:cTn id="12" dur="2000"/>
                                        <p:tgtEl>
                                          <p:spTgt spid="79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877"/>
                                        </p:tgtEl>
                                        <p:attrNameLst>
                                          <p:attrName>style.visibility</p:attrName>
                                        </p:attrNameLst>
                                      </p:cBhvr>
                                      <p:to>
                                        <p:strVal val="visible"/>
                                      </p:to>
                                    </p:set>
                                    <p:animEffect transition="in" filter="fade">
                                      <p:cBhvr>
                                        <p:cTn id="17" dur="20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P spid="79877" grpId="0" animBg="1"/>
      <p:bldP spid="798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4B2B9DCA-82CC-4F80-A17D-447AE2053AE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3682A29-1AC7-414A-A8BD-EBD0B7ED4477}" type="slidenum">
              <a:rPr kumimoji="0" lang="en-US" altLang="ja-JP" sz="1200">
                <a:latin typeface="Arial Black" panose="020B0A04020102020204" pitchFamily="34" charset="0"/>
              </a:rPr>
              <a:pPr eaLnBrk="1" hangingPunct="1"/>
              <a:t>19</a:t>
            </a:fld>
            <a:endParaRPr kumimoji="0" lang="en-US" altLang="ja-JP" sz="1200">
              <a:latin typeface="Arial Black" panose="020B0A04020102020204" pitchFamily="34" charset="0"/>
            </a:endParaRPr>
          </a:p>
        </p:txBody>
      </p:sp>
      <p:sp>
        <p:nvSpPr>
          <p:cNvPr id="22531" name="スライド番号プレースホルダ 4">
            <a:extLst>
              <a:ext uri="{FF2B5EF4-FFF2-40B4-BE49-F238E27FC236}">
                <a16:creationId xmlns:a16="http://schemas.microsoft.com/office/drawing/2014/main" id="{57393FB2-76B5-4EC3-A702-2CF55EBBA61E}"/>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D5B91F3F-CEE5-4E1D-84B1-63AA7E05A815}" type="slidenum">
              <a:rPr kumimoji="0" lang="en-US" altLang="ja-JP" sz="1200">
                <a:latin typeface="Arial Black" panose="020B0A04020102020204" pitchFamily="34" charset="0"/>
              </a:rPr>
              <a:pPr algn="r" eaLnBrk="1" hangingPunct="1">
                <a:spcBef>
                  <a:spcPct val="0"/>
                </a:spcBef>
              </a:pPr>
              <a:t>19</a:t>
            </a:fld>
            <a:endParaRPr kumimoji="0" lang="en-US" altLang="ja-JP" sz="1200">
              <a:latin typeface="Arial Black" panose="020B0A04020102020204" pitchFamily="34" charset="0"/>
            </a:endParaRPr>
          </a:p>
        </p:txBody>
      </p:sp>
      <p:sp>
        <p:nvSpPr>
          <p:cNvPr id="22532" name="Rectangle 2">
            <a:extLst>
              <a:ext uri="{FF2B5EF4-FFF2-40B4-BE49-F238E27FC236}">
                <a16:creationId xmlns:a16="http://schemas.microsoft.com/office/drawing/2014/main" id="{836DAF34-7D5F-46F3-BCFB-CBD96C36E8BD}"/>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41988" name="Rectangle 3">
            <a:extLst>
              <a:ext uri="{FF2B5EF4-FFF2-40B4-BE49-F238E27FC236}">
                <a16:creationId xmlns:a16="http://schemas.microsoft.com/office/drawing/2014/main" id="{D86D52F6-7396-4BDC-A6D8-121374FEE9AB}"/>
              </a:ext>
            </a:extLst>
          </p:cNvPr>
          <p:cNvSpPr>
            <a:spLocks noGrp="1" noChangeArrowheads="1"/>
          </p:cNvSpPr>
          <p:nvPr>
            <p:ph type="body" idx="4294967295"/>
          </p:nvPr>
        </p:nvSpPr>
        <p:spPr>
          <a:xfrm>
            <a:off x="827088" y="2420938"/>
            <a:ext cx="7859712" cy="4176712"/>
          </a:xfrm>
        </p:spPr>
        <p:txBody>
          <a:bodyPr/>
          <a:lstStyle/>
          <a:p>
            <a:r>
              <a:rPr lang="ja-JP" altLang="en-US"/>
              <a:t>会計のグローバル化の発展は、なぜ生じているのか確認できましたか。</a:t>
            </a:r>
          </a:p>
          <a:p>
            <a:pPr>
              <a:buFont typeface="Wingdings" panose="05000000000000000000" pitchFamily="2" charset="2"/>
              <a:buNone/>
            </a:pPr>
            <a:endParaRPr lang="en-US" altLang="ja-JP"/>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fade">
                                      <p:cBhvr>
                                        <p:cTn id="7" dur="2000"/>
                                        <p:tgtEl>
                                          <p:spTgt spid="419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A71722EC-06E4-4660-91EE-8DC7AE0FCB0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707D5B9-8D92-48CB-B6FB-452D6237EA46}" type="slidenum">
              <a:rPr kumimoji="0" lang="en-US" altLang="ja-JP" sz="1200">
                <a:latin typeface="Arial Black" panose="020B0A04020102020204" pitchFamily="34" charset="0"/>
              </a:rPr>
              <a:pPr eaLnBrk="1" hangingPunct="1"/>
              <a:t>2</a:t>
            </a:fld>
            <a:endParaRPr kumimoji="0" lang="en-US" altLang="ja-JP" sz="1200">
              <a:latin typeface="Arial Black" panose="020B0A04020102020204" pitchFamily="34" charset="0"/>
            </a:endParaRPr>
          </a:p>
        </p:txBody>
      </p:sp>
      <p:sp>
        <p:nvSpPr>
          <p:cNvPr id="5123" name="スライド番号プレースホルダ 4">
            <a:extLst>
              <a:ext uri="{FF2B5EF4-FFF2-40B4-BE49-F238E27FC236}">
                <a16:creationId xmlns:a16="http://schemas.microsoft.com/office/drawing/2014/main" id="{8969E04E-5768-4554-BCF8-F3B74138E411}"/>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2F8EA2F-1CDC-4CB4-9187-F76048D92310}" type="slidenum">
              <a:rPr kumimoji="0" lang="en-US" altLang="ja-JP" sz="1200">
                <a:latin typeface="Arial Black" panose="020B0A04020102020204" pitchFamily="34" charset="0"/>
              </a:rPr>
              <a:pPr algn="r" eaLnBrk="1" hangingPunct="1">
                <a:spcBef>
                  <a:spcPct val="0"/>
                </a:spcBef>
              </a:pPr>
              <a:t>2</a:t>
            </a:fld>
            <a:endParaRPr kumimoji="0" lang="en-US" altLang="ja-JP" sz="1200">
              <a:latin typeface="Arial Black" panose="020B0A04020102020204" pitchFamily="34" charset="0"/>
            </a:endParaRPr>
          </a:p>
        </p:txBody>
      </p:sp>
      <p:sp>
        <p:nvSpPr>
          <p:cNvPr id="5124" name="Rectangle 2">
            <a:extLst>
              <a:ext uri="{FF2B5EF4-FFF2-40B4-BE49-F238E27FC236}">
                <a16:creationId xmlns:a16="http://schemas.microsoft.com/office/drawing/2014/main" id="{7D0F373B-41C5-4EE1-A9E8-1D6F1A374479}"/>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23556" name="Rectangle 3">
            <a:extLst>
              <a:ext uri="{FF2B5EF4-FFF2-40B4-BE49-F238E27FC236}">
                <a16:creationId xmlns:a16="http://schemas.microsoft.com/office/drawing/2014/main" id="{FFF641DA-1A6D-4DB1-9DE4-0F602708EEF2}"/>
              </a:ext>
            </a:extLst>
          </p:cNvPr>
          <p:cNvSpPr>
            <a:spLocks noGrp="1" noChangeArrowheads="1"/>
          </p:cNvSpPr>
          <p:nvPr>
            <p:ph type="body" idx="4294967295"/>
          </p:nvPr>
        </p:nvSpPr>
        <p:spPr>
          <a:xfrm>
            <a:off x="611188" y="2133600"/>
            <a:ext cx="7859712" cy="4392613"/>
          </a:xfrm>
        </p:spPr>
        <p:txBody>
          <a:bodyPr/>
          <a:lstStyle/>
          <a:p>
            <a:pPr marL="623888" indent="-623888">
              <a:lnSpc>
                <a:spcPct val="90000"/>
              </a:lnSpc>
              <a:buFont typeface="Wingdings" panose="05000000000000000000" pitchFamily="2" charset="2"/>
              <a:buNone/>
            </a:pPr>
            <a:r>
              <a:rPr lang="ja-JP" altLang="en-US" sz="2800"/>
              <a:t>（１）私たちが生活している社会のなかで、気がつけば会計情報に囲まれています。社会のなかで会計情報の果たしている役割・意義について考えていきましょう。</a:t>
            </a:r>
          </a:p>
          <a:p>
            <a:pPr marL="623888" indent="-623888">
              <a:lnSpc>
                <a:spcPct val="90000"/>
              </a:lnSpc>
              <a:buFont typeface="Wingdings" panose="05000000000000000000" pitchFamily="2" charset="2"/>
              <a:buNone/>
            </a:pPr>
            <a:r>
              <a:rPr lang="ja-JP" altLang="en-US" sz="2800"/>
              <a:t>（２）会計や会計情報は、しばしば事業の共通言語といわれます。その理由を学習します。</a:t>
            </a:r>
          </a:p>
          <a:p>
            <a:pPr marL="623888" indent="-623888">
              <a:lnSpc>
                <a:spcPct val="90000"/>
              </a:lnSpc>
              <a:buFont typeface="Wingdings" panose="05000000000000000000" pitchFamily="2" charset="2"/>
              <a:buNone/>
            </a:pPr>
            <a:r>
              <a:rPr lang="ja-JP" altLang="en-US" sz="2800"/>
              <a:t>（３）会計学を勉強するには、「経営」の問題とむすびつけて勉強することが大切です。</a:t>
            </a:r>
            <a:br>
              <a:rPr lang="ja-JP" altLang="en-US" sz="2800"/>
            </a:br>
            <a:r>
              <a:rPr lang="ja-JP" altLang="en-US" sz="2800"/>
              <a:t>「会計は経営なり」の意識をもちましょう。「日経メモノート」を実践しましょう。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 calcmode="lin" valueType="num">
                                      <p:cBhvr additive="base">
                                        <p:cTn id="7" dur="5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6">
                                            <p:txEl>
                                              <p:pRg st="1" end="1"/>
                                            </p:txEl>
                                          </p:spTgt>
                                        </p:tgtEl>
                                        <p:attrNameLst>
                                          <p:attrName>style.visibility</p:attrName>
                                        </p:attrNameLst>
                                      </p:cBhvr>
                                      <p:to>
                                        <p:strVal val="visible"/>
                                      </p:to>
                                    </p:set>
                                    <p:anim calcmode="lin" valueType="num">
                                      <p:cBhvr additive="base">
                                        <p:cTn id="13" dur="5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6">
                                            <p:txEl>
                                              <p:pRg st="2" end="2"/>
                                            </p:txEl>
                                          </p:spTgt>
                                        </p:tgtEl>
                                        <p:attrNameLst>
                                          <p:attrName>style.visibility</p:attrName>
                                        </p:attrNameLst>
                                      </p:cBhvr>
                                      <p:to>
                                        <p:strVal val="visible"/>
                                      </p:to>
                                    </p:set>
                                    <p:anim calcmode="lin" valueType="num">
                                      <p:cBhvr additive="base">
                                        <p:cTn id="19" dur="5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 5">
            <a:extLst>
              <a:ext uri="{FF2B5EF4-FFF2-40B4-BE49-F238E27FC236}">
                <a16:creationId xmlns:a16="http://schemas.microsoft.com/office/drawing/2014/main" id="{70AD9855-0367-4D82-8A21-E5D96B8B5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9002CD5-6199-46AE-8B8D-76CEC405B266}" type="slidenum">
              <a:rPr kumimoji="0" lang="en-US" altLang="ja-JP" sz="1200">
                <a:latin typeface="Arial Black" panose="020B0A04020102020204" pitchFamily="34" charset="0"/>
              </a:rPr>
              <a:pPr eaLnBrk="1" hangingPunct="1"/>
              <a:t>20</a:t>
            </a:fld>
            <a:endParaRPr kumimoji="0" lang="en-US" altLang="ja-JP" sz="1200">
              <a:latin typeface="Arial Black" panose="020B0A04020102020204" pitchFamily="34" charset="0"/>
            </a:endParaRPr>
          </a:p>
        </p:txBody>
      </p:sp>
      <p:sp>
        <p:nvSpPr>
          <p:cNvPr id="23555" name="Rectangle 2">
            <a:extLst>
              <a:ext uri="{FF2B5EF4-FFF2-40B4-BE49-F238E27FC236}">
                <a16:creationId xmlns:a16="http://schemas.microsoft.com/office/drawing/2014/main" id="{838ACAB9-14E5-4B1B-AACE-8930E822A80C}"/>
              </a:ext>
            </a:extLst>
          </p:cNvPr>
          <p:cNvSpPr>
            <a:spLocks noGrp="1" noChangeArrowheads="1"/>
          </p:cNvSpPr>
          <p:nvPr>
            <p:ph type="ctrTitle"/>
          </p:nvPr>
        </p:nvSpPr>
        <p:spPr>
          <a:xfrm>
            <a:off x="3059113" y="2130425"/>
            <a:ext cx="5689600" cy="1470025"/>
          </a:xfrm>
        </p:spPr>
        <p:txBody>
          <a:bodyPr/>
          <a:lstStyle/>
          <a:p>
            <a:r>
              <a:rPr lang="ja-JP" altLang="en-US" sz="4000">
                <a:solidFill>
                  <a:schemeClr val="bg1"/>
                </a:solidFill>
              </a:rPr>
              <a:t>第３章　</a:t>
            </a:r>
            <a:br>
              <a:rPr lang="ja-JP" altLang="en-US" sz="4000">
                <a:solidFill>
                  <a:schemeClr val="bg1"/>
                </a:solidFill>
              </a:rPr>
            </a:br>
            <a:r>
              <a:rPr lang="ja-JP" altLang="en-US" sz="4000">
                <a:solidFill>
                  <a:schemeClr val="bg1"/>
                </a:solidFill>
              </a:rPr>
              <a:t>会計の情報利用者と</a:t>
            </a:r>
            <a:br>
              <a:rPr lang="ja-JP" altLang="en-US" sz="4000">
                <a:solidFill>
                  <a:schemeClr val="bg1"/>
                </a:solidFill>
              </a:rPr>
            </a:br>
            <a:r>
              <a:rPr lang="ja-JP" altLang="en-US" sz="4000">
                <a:solidFill>
                  <a:schemeClr val="bg1"/>
                </a:solidFill>
              </a:rPr>
              <a:t>　　　　　　　グローバル化</a:t>
            </a:r>
          </a:p>
        </p:txBody>
      </p:sp>
      <p:sp>
        <p:nvSpPr>
          <p:cNvPr id="23556" name="Rectangle 3">
            <a:extLst>
              <a:ext uri="{FF2B5EF4-FFF2-40B4-BE49-F238E27FC236}">
                <a16:creationId xmlns:a16="http://schemas.microsoft.com/office/drawing/2014/main" id="{8BE85158-98D3-4C87-B2FB-970502D4E8F9}"/>
              </a:ext>
            </a:extLst>
          </p:cNvPr>
          <p:cNvSpPr>
            <a:spLocks noGrp="1" noChangeArrowheads="1"/>
          </p:cNvSpPr>
          <p:nvPr>
            <p:ph type="subTitle" idx="1"/>
          </p:nvPr>
        </p:nvSpPr>
        <p:spPr>
          <a:xfrm>
            <a:off x="2555875" y="4437063"/>
            <a:ext cx="5537200" cy="1752600"/>
          </a:xfrm>
        </p:spPr>
        <p:txBody>
          <a:bodyPr/>
          <a:lstStyle/>
          <a:p>
            <a:pPr algn="l"/>
            <a:r>
              <a:rPr lang="ja-JP" altLang="en-US"/>
              <a:t>第５節</a:t>
            </a:r>
          </a:p>
          <a:p>
            <a:pPr algn="l"/>
            <a:r>
              <a:rPr lang="ja-JP" altLang="en-US"/>
              <a:t>財務諸表を読む</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FD52ED37-103F-415A-A0F1-272284F8DB7D}"/>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664F03F-C59A-4F83-9513-2E96CC9A6D31}" type="slidenum">
              <a:rPr kumimoji="0" lang="en-US" altLang="ja-JP" sz="1200">
                <a:latin typeface="Arial Black" panose="020B0A04020102020204" pitchFamily="34" charset="0"/>
              </a:rPr>
              <a:pPr eaLnBrk="1" hangingPunct="1"/>
              <a:t>21</a:t>
            </a:fld>
            <a:endParaRPr kumimoji="0" lang="en-US" altLang="ja-JP" sz="1200">
              <a:latin typeface="Arial Black" panose="020B0A04020102020204" pitchFamily="34" charset="0"/>
            </a:endParaRPr>
          </a:p>
        </p:txBody>
      </p:sp>
      <p:sp>
        <p:nvSpPr>
          <p:cNvPr id="24579" name="スライド番号プレースホルダ 4">
            <a:extLst>
              <a:ext uri="{FF2B5EF4-FFF2-40B4-BE49-F238E27FC236}">
                <a16:creationId xmlns:a16="http://schemas.microsoft.com/office/drawing/2014/main" id="{B4143AB7-7E2A-494E-B783-4CFCB2478442}"/>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D8ACF7B-A9FC-4EB4-BB36-6740E595E6AE}" type="slidenum">
              <a:rPr kumimoji="0" lang="en-US" altLang="ja-JP" sz="1200">
                <a:latin typeface="Arial Black" panose="020B0A04020102020204" pitchFamily="34" charset="0"/>
              </a:rPr>
              <a:pPr algn="r" eaLnBrk="1" hangingPunct="1">
                <a:spcBef>
                  <a:spcPct val="0"/>
                </a:spcBef>
              </a:pPr>
              <a:t>21</a:t>
            </a:fld>
            <a:endParaRPr kumimoji="0" lang="en-US" altLang="ja-JP" sz="1200">
              <a:latin typeface="Arial Black" panose="020B0A04020102020204" pitchFamily="34" charset="0"/>
            </a:endParaRPr>
          </a:p>
        </p:txBody>
      </p:sp>
      <p:sp>
        <p:nvSpPr>
          <p:cNvPr id="24580" name="Rectangle 2">
            <a:extLst>
              <a:ext uri="{FF2B5EF4-FFF2-40B4-BE49-F238E27FC236}">
                <a16:creationId xmlns:a16="http://schemas.microsoft.com/office/drawing/2014/main" id="{F6F37728-2C4A-4092-885B-990E9BA789CB}"/>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35844" name="Rectangle 3">
            <a:extLst>
              <a:ext uri="{FF2B5EF4-FFF2-40B4-BE49-F238E27FC236}">
                <a16:creationId xmlns:a16="http://schemas.microsoft.com/office/drawing/2014/main" id="{6C7AB4D1-DEC2-4DCB-AFCA-E8BCEDB065C0}"/>
              </a:ext>
            </a:extLst>
          </p:cNvPr>
          <p:cNvSpPr>
            <a:spLocks noGrp="1" noChangeArrowheads="1"/>
          </p:cNvSpPr>
          <p:nvPr>
            <p:ph type="body" idx="4294967295"/>
          </p:nvPr>
        </p:nvSpPr>
        <p:spPr>
          <a:xfrm>
            <a:off x="755650" y="2133600"/>
            <a:ext cx="7859713" cy="4176713"/>
          </a:xfrm>
        </p:spPr>
        <p:txBody>
          <a:bodyPr/>
          <a:lstStyle/>
          <a:p>
            <a:pPr marL="534988" indent="-534988">
              <a:lnSpc>
                <a:spcPct val="90000"/>
              </a:lnSpc>
              <a:buFont typeface="Wingdings" panose="05000000000000000000" pitchFamily="2" charset="2"/>
              <a:buNone/>
            </a:pPr>
            <a:r>
              <a:rPr lang="ja-JP" altLang="en-US" sz="2400"/>
              <a:t>（１）ケーススタディとして、財務諸表の例を示してあるので、そのなかからどのような内容の情報を読みとれるかが、「財務諸表を読む」という本書の目的です。</a:t>
            </a:r>
          </a:p>
          <a:p>
            <a:pPr marL="534988" indent="-534988">
              <a:lnSpc>
                <a:spcPct val="90000"/>
              </a:lnSpc>
              <a:buFont typeface="Wingdings" panose="05000000000000000000" pitchFamily="2" charset="2"/>
              <a:buNone/>
            </a:pPr>
            <a:r>
              <a:rPr lang="ja-JP" altLang="en-US" sz="2400"/>
              <a:t>（２）本節に示してある財務諸表は、第</a:t>
            </a:r>
            <a:r>
              <a:rPr lang="en-US" altLang="ja-JP" sz="2400"/>
              <a:t>23</a:t>
            </a:r>
            <a:r>
              <a:rPr lang="ja-JP" altLang="en-US" sz="2400"/>
              <a:t>節「会計情報を読む－ケーススタディ－ 」以降の勉強とむすびついてきますから、そのつもりで学習してください。</a:t>
            </a:r>
          </a:p>
          <a:p>
            <a:pPr marL="534988" indent="-534988">
              <a:lnSpc>
                <a:spcPct val="90000"/>
              </a:lnSpc>
              <a:buFont typeface="Wingdings" panose="05000000000000000000" pitchFamily="2" charset="2"/>
              <a:buNone/>
            </a:pPr>
            <a:r>
              <a:rPr lang="ja-JP" altLang="en-US" sz="2400"/>
              <a:t>（３）このテキストをしっかり学習していけば、必ず会計情報を読み活用する力がたくわえられていることでしょう。楽しみに期待しながら、本書「入門会計学」とともに学習していきましょう。</a:t>
            </a:r>
          </a:p>
          <a:p>
            <a:pPr marL="534988" indent="-534988" eaLnBrk="1" hangingPunct="1">
              <a:lnSpc>
                <a:spcPct val="90000"/>
              </a:lnSpc>
              <a:buFont typeface="Wingdings" panose="05000000000000000000" pitchFamily="2" charset="2"/>
              <a:buNone/>
            </a:pPr>
            <a:endParaRPr lang="en-US" altLang="ja-JP"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fade">
                                      <p:cBhvr>
                                        <p:cTn id="7" dur="20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animEffect transition="in" filter="fade">
                                      <p:cBhvr>
                                        <p:cTn id="12" dur="2000"/>
                                        <p:tgtEl>
                                          <p:spTgt spid="35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Effect transition="in" filter="fade">
                                      <p:cBhvr>
                                        <p:cTn id="17" dur="2000"/>
                                        <p:tgtEl>
                                          <p:spTgt spid="358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a:extLst>
              <a:ext uri="{FF2B5EF4-FFF2-40B4-BE49-F238E27FC236}">
                <a16:creationId xmlns:a16="http://schemas.microsoft.com/office/drawing/2014/main" id="{A82530A1-14D9-49FC-B62B-3CF5F5591C9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742CFF6-EA07-4ADD-91A8-4EE26B73EEF7}" type="slidenum">
              <a:rPr kumimoji="0" lang="en-US" altLang="ja-JP" sz="1200">
                <a:latin typeface="Arial Black" panose="020B0A04020102020204" pitchFamily="34" charset="0"/>
              </a:rPr>
              <a:pPr eaLnBrk="1" hangingPunct="1"/>
              <a:t>22</a:t>
            </a:fld>
            <a:endParaRPr kumimoji="0" lang="en-US" altLang="ja-JP" sz="1200">
              <a:latin typeface="Arial Black" panose="020B0A04020102020204" pitchFamily="34" charset="0"/>
            </a:endParaRPr>
          </a:p>
        </p:txBody>
      </p:sp>
      <p:sp>
        <p:nvSpPr>
          <p:cNvPr id="25603" name="Rectangle 2">
            <a:extLst>
              <a:ext uri="{FF2B5EF4-FFF2-40B4-BE49-F238E27FC236}">
                <a16:creationId xmlns:a16="http://schemas.microsoft.com/office/drawing/2014/main" id="{5CBF21A7-1F7F-482C-8751-B9128D006985}"/>
              </a:ext>
            </a:extLst>
          </p:cNvPr>
          <p:cNvSpPr>
            <a:spLocks noGrp="1" noChangeArrowheads="1"/>
          </p:cNvSpPr>
          <p:nvPr>
            <p:ph type="title"/>
          </p:nvPr>
        </p:nvSpPr>
        <p:spPr/>
        <p:txBody>
          <a:bodyPr/>
          <a:lstStyle/>
          <a:p>
            <a:r>
              <a:rPr lang="ja-JP" altLang="en-US" sz="4000">
                <a:solidFill>
                  <a:schemeClr val="bg2"/>
                </a:solidFill>
              </a:rPr>
              <a:t>財務諸表を読む</a:t>
            </a:r>
          </a:p>
        </p:txBody>
      </p:sp>
      <p:sp>
        <p:nvSpPr>
          <p:cNvPr id="22531" name="Rectangle 3">
            <a:extLst>
              <a:ext uri="{FF2B5EF4-FFF2-40B4-BE49-F238E27FC236}">
                <a16:creationId xmlns:a16="http://schemas.microsoft.com/office/drawing/2014/main" id="{D8A14BAD-6021-44B5-9EB2-F679FC9415D0}"/>
              </a:ext>
            </a:extLst>
          </p:cNvPr>
          <p:cNvSpPr>
            <a:spLocks noGrp="1" noChangeArrowheads="1"/>
          </p:cNvSpPr>
          <p:nvPr>
            <p:ph type="body" idx="1"/>
          </p:nvPr>
        </p:nvSpPr>
        <p:spPr/>
        <p:txBody>
          <a:bodyPr/>
          <a:lstStyle/>
          <a:p>
            <a:pPr>
              <a:lnSpc>
                <a:spcPct val="90000"/>
              </a:lnSpc>
            </a:pPr>
            <a:r>
              <a:rPr lang="ja-JP" altLang="en-US"/>
              <a:t>本節では、簡単な財務諸表を示しています。</a:t>
            </a:r>
          </a:p>
          <a:p>
            <a:pPr>
              <a:lnSpc>
                <a:spcPct val="90000"/>
              </a:lnSpc>
            </a:pPr>
            <a:endParaRPr lang="ja-JP" altLang="en-US"/>
          </a:p>
          <a:p>
            <a:pPr>
              <a:lnSpc>
                <a:spcPct val="90000"/>
              </a:lnSpc>
            </a:pPr>
            <a:r>
              <a:rPr lang="ja-JP" altLang="en-US"/>
              <a:t>この財務諸表を中心とした会計情報から、現在の段階で、どんな情報を得ることができるでしょうか。企業をとりまく利害関係者のそれぞれの立場から、意思決定に役立つ有用な情報をどれくらい引き出すことができるでしょうか。試してみてくださ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20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A4926B04-3629-43A7-BEB6-B309D38DE50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BA2B642-8C14-4EEE-AC1B-B1C6DFD021F8}" type="slidenum">
              <a:rPr kumimoji="0" lang="en-US" altLang="ja-JP" sz="1200">
                <a:latin typeface="Arial Black" panose="020B0A04020102020204" pitchFamily="34" charset="0"/>
              </a:rPr>
              <a:pPr eaLnBrk="1" hangingPunct="1"/>
              <a:t>23</a:t>
            </a:fld>
            <a:endParaRPr kumimoji="0" lang="en-US" altLang="ja-JP" sz="1200">
              <a:latin typeface="Arial Black" panose="020B0A04020102020204" pitchFamily="34" charset="0"/>
            </a:endParaRPr>
          </a:p>
        </p:txBody>
      </p:sp>
      <p:sp>
        <p:nvSpPr>
          <p:cNvPr id="26627" name="スライド番号プレースホルダ 4">
            <a:extLst>
              <a:ext uri="{FF2B5EF4-FFF2-40B4-BE49-F238E27FC236}">
                <a16:creationId xmlns:a16="http://schemas.microsoft.com/office/drawing/2014/main" id="{E5F56E49-E9FF-4DAD-84B7-B07B85152960}"/>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35C06088-B780-4178-935E-617D42446DEA}" type="slidenum">
              <a:rPr kumimoji="0" lang="en-US" altLang="ja-JP" sz="1200">
                <a:latin typeface="Arial Black" panose="020B0A04020102020204" pitchFamily="34" charset="0"/>
              </a:rPr>
              <a:pPr algn="r" eaLnBrk="1" hangingPunct="1">
                <a:spcBef>
                  <a:spcPct val="0"/>
                </a:spcBef>
              </a:pPr>
              <a:t>23</a:t>
            </a:fld>
            <a:endParaRPr kumimoji="0" lang="en-US" altLang="ja-JP" sz="1200">
              <a:latin typeface="Arial Black" panose="020B0A04020102020204" pitchFamily="34" charset="0"/>
            </a:endParaRPr>
          </a:p>
        </p:txBody>
      </p:sp>
      <p:sp>
        <p:nvSpPr>
          <p:cNvPr id="26628" name="Rectangle 2">
            <a:extLst>
              <a:ext uri="{FF2B5EF4-FFF2-40B4-BE49-F238E27FC236}">
                <a16:creationId xmlns:a16="http://schemas.microsoft.com/office/drawing/2014/main" id="{7A6260EB-D785-450C-BFD6-5DF02FB04DE1}"/>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44036" name="Rectangle 3">
            <a:extLst>
              <a:ext uri="{FF2B5EF4-FFF2-40B4-BE49-F238E27FC236}">
                <a16:creationId xmlns:a16="http://schemas.microsoft.com/office/drawing/2014/main" id="{EC47A92D-087D-457A-A3BE-0DE00A2A5159}"/>
              </a:ext>
            </a:extLst>
          </p:cNvPr>
          <p:cNvSpPr>
            <a:spLocks noGrp="1" noChangeArrowheads="1"/>
          </p:cNvSpPr>
          <p:nvPr>
            <p:ph type="body" idx="4294967295"/>
          </p:nvPr>
        </p:nvSpPr>
        <p:spPr>
          <a:xfrm>
            <a:off x="827088" y="2420938"/>
            <a:ext cx="7859712" cy="4176712"/>
          </a:xfrm>
        </p:spPr>
        <p:txBody>
          <a:bodyPr/>
          <a:lstStyle/>
          <a:p>
            <a:r>
              <a:rPr lang="en-US" altLang="ja-JP"/>
              <a:t> </a:t>
            </a:r>
            <a:r>
              <a:rPr lang="ja-JP" altLang="en-US"/>
              <a:t>普段から、実際の財務諸表に関心をもち、なじむことが大切です。</a:t>
            </a:r>
          </a:p>
          <a:p>
            <a:r>
              <a:rPr lang="ja-JP" altLang="en-US"/>
              <a:t> ケーススタディとして、財務諸表の簡単な例を紹介しておきますから、それらの情報からどのようなことがらが読みとれるでしょうか。</a:t>
            </a:r>
          </a:p>
          <a:p>
            <a:pPr eaLnBrk="1" hangingPunct="1"/>
            <a:endParaRPr lang="en-US" altLang="ja-JP"/>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2000"/>
                                        <p:tgtEl>
                                          <p:spTgt spid="44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6">
                                            <p:txEl>
                                              <p:pRg st="1" end="1"/>
                                            </p:txEl>
                                          </p:spTgt>
                                        </p:tgtEl>
                                        <p:attrNameLst>
                                          <p:attrName>style.visibility</p:attrName>
                                        </p:attrNameLst>
                                      </p:cBhvr>
                                      <p:to>
                                        <p:strVal val="visible"/>
                                      </p:to>
                                    </p:set>
                                    <p:animEffect transition="in" filter="fade">
                                      <p:cBhvr>
                                        <p:cTn id="12" dur="2000"/>
                                        <p:tgtEl>
                                          <p:spTgt spid="440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番号プレースホルダ 3">
            <a:extLst>
              <a:ext uri="{FF2B5EF4-FFF2-40B4-BE49-F238E27FC236}">
                <a16:creationId xmlns:a16="http://schemas.microsoft.com/office/drawing/2014/main" id="{FCACD1F3-ADA8-43B3-AB3F-F046C30698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1BE7FCE-1EF1-4CFF-AD60-B414CFC5DCB8}" type="slidenum">
              <a:rPr kumimoji="0" lang="en-US" altLang="ja-JP" sz="1200">
                <a:latin typeface="Arial Black" panose="020B0A04020102020204" pitchFamily="34" charset="0"/>
              </a:rPr>
              <a:pPr eaLnBrk="1" hangingPunct="1"/>
              <a:t>24</a:t>
            </a:fld>
            <a:endParaRPr kumimoji="0" lang="en-US" altLang="ja-JP" sz="1200">
              <a:latin typeface="Arial Black" panose="020B0A04020102020204" pitchFamily="34" charset="0"/>
            </a:endParaRPr>
          </a:p>
        </p:txBody>
      </p:sp>
      <p:sp>
        <p:nvSpPr>
          <p:cNvPr id="27651" name="スライド番号プレースホルダ 5">
            <a:extLst>
              <a:ext uri="{FF2B5EF4-FFF2-40B4-BE49-F238E27FC236}">
                <a16:creationId xmlns:a16="http://schemas.microsoft.com/office/drawing/2014/main" id="{23948BC8-FF77-4C83-8CED-1BD7FB4989EB}"/>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382DF84F-B654-4397-9353-AE63E61C1B34}" type="slidenum">
              <a:rPr kumimoji="0" lang="en-US" altLang="ja-JP" sz="1200">
                <a:latin typeface="Arial Black" panose="020B0A04020102020204" pitchFamily="34" charset="0"/>
              </a:rPr>
              <a:pPr algn="r" eaLnBrk="1" hangingPunct="1">
                <a:spcBef>
                  <a:spcPct val="0"/>
                </a:spcBef>
              </a:pPr>
              <a:t>24</a:t>
            </a:fld>
            <a:endParaRPr kumimoji="0" lang="en-US" altLang="ja-JP" sz="1200">
              <a:latin typeface="Arial Black" panose="020B0A04020102020204" pitchFamily="34" charset="0"/>
            </a:endParaRPr>
          </a:p>
        </p:txBody>
      </p:sp>
      <p:sp>
        <p:nvSpPr>
          <p:cNvPr id="27652" name="Rectangle 2">
            <a:extLst>
              <a:ext uri="{FF2B5EF4-FFF2-40B4-BE49-F238E27FC236}">
                <a16:creationId xmlns:a16="http://schemas.microsoft.com/office/drawing/2014/main" id="{96FC9914-CAEC-4652-BEEF-F32B12DBC0C5}"/>
              </a:ext>
            </a:extLst>
          </p:cNvPr>
          <p:cNvSpPr>
            <a:spLocks noGrp="1" noChangeArrowheads="1"/>
          </p:cNvSpPr>
          <p:nvPr>
            <p:ph type="ctrTitle" idx="4294967295"/>
          </p:nvPr>
        </p:nvSpPr>
        <p:spPr>
          <a:xfrm>
            <a:off x="3203575" y="2276475"/>
            <a:ext cx="5545138" cy="1873250"/>
          </a:xfrm>
        </p:spPr>
        <p:txBody>
          <a:bodyPr/>
          <a:lstStyle/>
          <a:p>
            <a:r>
              <a:rPr lang="ja-JP" altLang="en-US" sz="4000">
                <a:solidFill>
                  <a:srgbClr val="FFFFFF"/>
                </a:solidFill>
              </a:rPr>
              <a:t>第</a:t>
            </a:r>
            <a:r>
              <a:rPr lang="en-US" altLang="ja-JP" sz="4000">
                <a:solidFill>
                  <a:srgbClr val="FFFFFF"/>
                </a:solidFill>
              </a:rPr>
              <a:t>4</a:t>
            </a:r>
            <a:r>
              <a:rPr lang="ja-JP" altLang="en-US" sz="4000">
                <a:solidFill>
                  <a:srgbClr val="FFFFFF"/>
                </a:solidFill>
              </a:rPr>
              <a:t>章　会計情報の</a:t>
            </a:r>
            <a:br>
              <a:rPr lang="ja-JP" altLang="en-US" sz="4000">
                <a:solidFill>
                  <a:srgbClr val="FFFFFF"/>
                </a:solidFill>
              </a:rPr>
            </a:br>
            <a:r>
              <a:rPr lang="ja-JP" altLang="en-US" sz="4000">
                <a:solidFill>
                  <a:srgbClr val="FFFFFF"/>
                </a:solidFill>
              </a:rPr>
              <a:t>ディスクロージャー</a:t>
            </a:r>
          </a:p>
        </p:txBody>
      </p:sp>
      <p:sp>
        <p:nvSpPr>
          <p:cNvPr id="27653" name="Rectangle 3">
            <a:extLst>
              <a:ext uri="{FF2B5EF4-FFF2-40B4-BE49-F238E27FC236}">
                <a16:creationId xmlns:a16="http://schemas.microsoft.com/office/drawing/2014/main" id="{4102B666-1BD9-415E-BA28-3C36CDA59EDF}"/>
              </a:ext>
            </a:extLst>
          </p:cNvPr>
          <p:cNvSpPr>
            <a:spLocks noGrp="1" noChangeArrowheads="1"/>
          </p:cNvSpPr>
          <p:nvPr>
            <p:ph type="subTitle" idx="4294967295"/>
          </p:nvPr>
        </p:nvSpPr>
        <p:spPr>
          <a:xfrm>
            <a:off x="3059113" y="4340225"/>
            <a:ext cx="5392737" cy="1752600"/>
          </a:xfrm>
        </p:spPr>
        <p:txBody>
          <a:bodyPr/>
          <a:lstStyle/>
          <a:p>
            <a:pPr marL="0" indent="0">
              <a:buFont typeface="Wingdings" panose="05000000000000000000" pitchFamily="2" charset="2"/>
              <a:buNone/>
            </a:pPr>
            <a:r>
              <a:rPr lang="ja-JP" altLang="en-US"/>
              <a:t>第６節  </a:t>
            </a:r>
          </a:p>
          <a:p>
            <a:pPr marL="0" indent="0">
              <a:buFont typeface="Wingdings" panose="05000000000000000000" pitchFamily="2" charset="2"/>
              <a:buNone/>
            </a:pPr>
            <a:r>
              <a:rPr lang="ja-JP" altLang="en-US"/>
              <a:t>会計情報のディスクロージャー</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2">
            <a:extLst>
              <a:ext uri="{FF2B5EF4-FFF2-40B4-BE49-F238E27FC236}">
                <a16:creationId xmlns:a16="http://schemas.microsoft.com/office/drawing/2014/main" id="{4EE509B7-452A-4730-B42C-A5D3A81D3409}"/>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D58C2BD-B2C5-4CD0-98A8-DD369FD96384}" type="slidenum">
              <a:rPr kumimoji="0" lang="en-US" altLang="ja-JP" sz="1200">
                <a:latin typeface="Arial Black" panose="020B0A04020102020204" pitchFamily="34" charset="0"/>
              </a:rPr>
              <a:pPr eaLnBrk="1" hangingPunct="1"/>
              <a:t>25</a:t>
            </a:fld>
            <a:endParaRPr kumimoji="0" lang="en-US" altLang="ja-JP" sz="1200">
              <a:latin typeface="Arial Black" panose="020B0A04020102020204" pitchFamily="34" charset="0"/>
            </a:endParaRPr>
          </a:p>
        </p:txBody>
      </p:sp>
      <p:sp>
        <p:nvSpPr>
          <p:cNvPr id="6" name="スライド番号プレースホルダ 2">
            <a:extLst>
              <a:ext uri="{FF2B5EF4-FFF2-40B4-BE49-F238E27FC236}">
                <a16:creationId xmlns:a16="http://schemas.microsoft.com/office/drawing/2014/main" id="{50EFF3EE-CCBD-4CE4-8E73-FC44D7FAB198}"/>
              </a:ext>
            </a:extLst>
          </p:cNvPr>
          <p:cNvSpPr txBox="1">
            <a:spLocks noGrp="1"/>
          </p:cNvSpPr>
          <p:nvPr/>
        </p:nvSpPr>
        <p:spPr bwMode="auto">
          <a:xfrm>
            <a:off x="6553200" y="6248400"/>
            <a:ext cx="2133600" cy="457200"/>
          </a:xfrm>
          <a:prstGeom prst="rect">
            <a:avLst/>
          </a:prstGeom>
          <a:noFill/>
          <a:ln>
            <a:miter lim="800000"/>
            <a:headEnd/>
            <a:tailEnd/>
          </a:ln>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FB96E4D-CB4A-4A7C-B3ED-5F3D7B1EEE4A}" type="slidenum">
              <a:rPr kumimoji="0" lang="en-US" altLang="ja-JP" sz="1200">
                <a:latin typeface="Arial Black" panose="020B0A04020102020204" pitchFamily="34" charset="0"/>
              </a:rPr>
              <a:pPr algn="r" eaLnBrk="1" hangingPunct="1">
                <a:spcBef>
                  <a:spcPct val="0"/>
                </a:spcBef>
              </a:pPr>
              <a:t>25</a:t>
            </a:fld>
            <a:endParaRPr kumimoji="0" lang="en-US" altLang="ja-JP" sz="1200">
              <a:latin typeface="Arial Black" panose="020B0A04020102020204" pitchFamily="34" charset="0"/>
            </a:endParaRPr>
          </a:p>
        </p:txBody>
      </p:sp>
      <p:sp>
        <p:nvSpPr>
          <p:cNvPr id="28676" name="スライド番号プレースホルダ 4">
            <a:extLst>
              <a:ext uri="{FF2B5EF4-FFF2-40B4-BE49-F238E27FC236}">
                <a16:creationId xmlns:a16="http://schemas.microsoft.com/office/drawing/2014/main" id="{942AA08C-DD7E-43A5-9ECF-4B11FEFE198D}"/>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CEA1E60E-F0D0-49BB-AD4B-CF668C2D498F}" type="slidenum">
              <a:rPr kumimoji="0" lang="en-US" altLang="ja-JP" sz="1200">
                <a:latin typeface="Arial Black" panose="020B0A04020102020204" pitchFamily="34" charset="0"/>
              </a:rPr>
              <a:pPr algn="r" eaLnBrk="1" hangingPunct="1">
                <a:spcBef>
                  <a:spcPct val="0"/>
                </a:spcBef>
              </a:pPr>
              <a:t>25</a:t>
            </a:fld>
            <a:endParaRPr kumimoji="0" lang="en-US" altLang="ja-JP" sz="1200">
              <a:latin typeface="Arial Black" panose="020B0A04020102020204" pitchFamily="34" charset="0"/>
            </a:endParaRPr>
          </a:p>
        </p:txBody>
      </p:sp>
      <p:sp>
        <p:nvSpPr>
          <p:cNvPr id="28677" name="Rectangle 2">
            <a:extLst>
              <a:ext uri="{FF2B5EF4-FFF2-40B4-BE49-F238E27FC236}">
                <a16:creationId xmlns:a16="http://schemas.microsoft.com/office/drawing/2014/main" id="{5A45E800-F850-4952-B0DF-94B832DF6701}"/>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82949" name="Rectangle 3">
            <a:extLst>
              <a:ext uri="{FF2B5EF4-FFF2-40B4-BE49-F238E27FC236}">
                <a16:creationId xmlns:a16="http://schemas.microsoft.com/office/drawing/2014/main" id="{BBD95028-B818-422A-BE1B-A96CD37A6C38}"/>
              </a:ext>
            </a:extLst>
          </p:cNvPr>
          <p:cNvSpPr>
            <a:spLocks noGrp="1" noChangeArrowheads="1"/>
          </p:cNvSpPr>
          <p:nvPr>
            <p:ph type="body" idx="4294967295"/>
          </p:nvPr>
        </p:nvSpPr>
        <p:spPr>
          <a:xfrm>
            <a:off x="539750" y="2133600"/>
            <a:ext cx="8147050" cy="4464050"/>
          </a:xfrm>
        </p:spPr>
        <p:txBody>
          <a:bodyPr/>
          <a:lstStyle/>
          <a:p>
            <a:pPr marL="609600" indent="-609600"/>
            <a:r>
              <a:rPr lang="ja-JP" altLang="en-US"/>
              <a:t>会計情報の開示について学習しましょう。</a:t>
            </a:r>
          </a:p>
          <a:p>
            <a:pPr marL="609600" indent="-609600"/>
            <a:endParaRPr lang="ja-JP" altLang="en-US"/>
          </a:p>
          <a:p>
            <a:pPr marL="609600" indent="-609600"/>
            <a:r>
              <a:rPr lang="ja-JP" altLang="en-US"/>
              <a:t>会計情報を規制する</a:t>
            </a:r>
            <a:r>
              <a:rPr lang="en-US" altLang="ja-JP"/>
              <a:t>3</a:t>
            </a:r>
            <a:r>
              <a:rPr lang="ja-JP" altLang="en-US"/>
              <a:t>つの法律を理解しましょう。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9">
                                            <p:txEl>
                                              <p:pRg st="0" end="0"/>
                                            </p:txEl>
                                          </p:spTgt>
                                        </p:tgtEl>
                                        <p:attrNameLst>
                                          <p:attrName>style.visibility</p:attrName>
                                        </p:attrNameLst>
                                      </p:cBhvr>
                                      <p:to>
                                        <p:strVal val="visible"/>
                                      </p:to>
                                    </p:set>
                                    <p:animEffect transition="in" filter="fade">
                                      <p:cBhvr>
                                        <p:cTn id="7" dur="2000"/>
                                        <p:tgtEl>
                                          <p:spTgt spid="82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49">
                                            <p:txEl>
                                              <p:pRg st="2" end="2"/>
                                            </p:txEl>
                                          </p:spTgt>
                                        </p:tgtEl>
                                        <p:attrNameLst>
                                          <p:attrName>style.visibility</p:attrName>
                                        </p:attrNameLst>
                                      </p:cBhvr>
                                      <p:to>
                                        <p:strVal val="visible"/>
                                      </p:to>
                                    </p:set>
                                    <p:animEffect transition="in" filter="fade">
                                      <p:cBhvr>
                                        <p:cTn id="12" dur="2000"/>
                                        <p:tgtEl>
                                          <p:spTgt spid="829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 4">
            <a:extLst>
              <a:ext uri="{FF2B5EF4-FFF2-40B4-BE49-F238E27FC236}">
                <a16:creationId xmlns:a16="http://schemas.microsoft.com/office/drawing/2014/main" id="{81B3E342-9BA8-4E96-BF77-60AE2EF28BB3}"/>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972B4AA-2C07-422F-B36F-EE0FD6FC9FFC}" type="slidenum">
              <a:rPr kumimoji="0" lang="en-US" altLang="ja-JP" sz="1200">
                <a:latin typeface="Arial Black" panose="020B0A04020102020204" pitchFamily="34" charset="0"/>
              </a:rPr>
              <a:pPr eaLnBrk="1" hangingPunct="1"/>
              <a:t>26</a:t>
            </a:fld>
            <a:endParaRPr kumimoji="0" lang="en-US" altLang="ja-JP" sz="1200">
              <a:latin typeface="Arial Black" panose="020B0A04020102020204" pitchFamily="34" charset="0"/>
            </a:endParaRPr>
          </a:p>
        </p:txBody>
      </p:sp>
      <p:sp>
        <p:nvSpPr>
          <p:cNvPr id="29699" name="Rectangle 2">
            <a:extLst>
              <a:ext uri="{FF2B5EF4-FFF2-40B4-BE49-F238E27FC236}">
                <a16:creationId xmlns:a16="http://schemas.microsoft.com/office/drawing/2014/main" id="{8B7EB57C-685E-4F71-ABF4-9D7F9A5D6C0D}"/>
              </a:ext>
            </a:extLst>
          </p:cNvPr>
          <p:cNvSpPr>
            <a:spLocks noGrp="1" noChangeArrowheads="1"/>
          </p:cNvSpPr>
          <p:nvPr>
            <p:ph type="title"/>
          </p:nvPr>
        </p:nvSpPr>
        <p:spPr/>
        <p:txBody>
          <a:bodyPr/>
          <a:lstStyle/>
          <a:p>
            <a:r>
              <a:rPr lang="ja-JP" altLang="en-US" sz="4000">
                <a:solidFill>
                  <a:schemeClr val="bg2"/>
                </a:solidFill>
              </a:rPr>
              <a:t>会社法と金融商品取引法の財務諸表の種類</a:t>
            </a:r>
          </a:p>
        </p:txBody>
      </p:sp>
      <p:graphicFrame>
        <p:nvGraphicFramePr>
          <p:cNvPr id="84995" name="Group 3">
            <a:extLst>
              <a:ext uri="{FF2B5EF4-FFF2-40B4-BE49-F238E27FC236}">
                <a16:creationId xmlns:a16="http://schemas.microsoft.com/office/drawing/2014/main" id="{44F234CC-0ED7-4C15-A872-17C88C5E0977}"/>
              </a:ext>
            </a:extLst>
          </p:cNvPr>
          <p:cNvGraphicFramePr>
            <a:graphicFrameLocks noGrp="1"/>
          </p:cNvGraphicFramePr>
          <p:nvPr>
            <p:ph idx="1"/>
          </p:nvPr>
        </p:nvGraphicFramePr>
        <p:xfrm>
          <a:off x="457200" y="1981200"/>
          <a:ext cx="8229600" cy="3894138"/>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11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a:ln>
                            <a:noFill/>
                          </a:ln>
                          <a:solidFill>
                            <a:schemeClr val="tx1"/>
                          </a:solidFill>
                          <a:effectLst/>
                          <a:latin typeface="Arial" charset="0"/>
                          <a:ea typeface="ＭＳ Ｐゴシック" pitchFamily="50" charset="-128"/>
                        </a:rPr>
                        <a:t>会社法</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a:ln>
                            <a:noFill/>
                          </a:ln>
                          <a:solidFill>
                            <a:schemeClr val="tx1"/>
                          </a:solidFill>
                          <a:effectLst/>
                          <a:latin typeface="Arial" charset="0"/>
                          <a:ea typeface="ＭＳ Ｐゴシック" pitchFamily="50" charset="-128"/>
                        </a:rPr>
                        <a:t>金融商品取引法</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3830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Arial" charset="0"/>
                          <a:ea typeface="ＭＳ Ｐゴシック" pitchFamily="50" charset="-128"/>
                        </a:rPr>
                        <a:t>①</a:t>
                      </a:r>
                      <a:r>
                        <a:rPr kumimoji="1" lang="ja-JP" altLang="en-US" sz="2400" b="0" i="0" u="none" strike="noStrike" cap="none" normalizeH="0" baseline="0">
                          <a:ln>
                            <a:noFill/>
                          </a:ln>
                          <a:solidFill>
                            <a:schemeClr val="tx1"/>
                          </a:solidFill>
                          <a:effectLst/>
                          <a:latin typeface="Arial" charset="0"/>
                          <a:ea typeface="ＭＳ Ｐゴシック" pitchFamily="50" charset="-128"/>
                        </a:rPr>
                        <a:t>貸借対照表</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②損益計算書</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③株主資本等変動計算書</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④個別注記表</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⑤事業報告</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⑥附属明細書</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Arial" charset="0"/>
                        <a:ea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①から④までが</a:t>
                      </a:r>
                      <a:r>
                        <a:rPr kumimoji="1" lang="ja-JP" altLang="en-US" sz="2400" b="1" i="0" u="none" strike="noStrike" cap="none" normalizeH="0" baseline="0">
                          <a:ln>
                            <a:noFill/>
                          </a:ln>
                          <a:solidFill>
                            <a:srgbClr val="FF0000"/>
                          </a:solidFill>
                          <a:effectLst/>
                          <a:latin typeface="Arial" charset="0"/>
                          <a:ea typeface="ＭＳ Ｐゴシック" pitchFamily="50" charset="-128"/>
                        </a:rPr>
                        <a:t>計算書類</a:t>
                      </a:r>
                      <a:r>
                        <a:rPr kumimoji="1" lang="ja-JP" altLang="en-US" sz="2400" b="0" i="0" u="none" strike="noStrike" cap="none" normalizeH="0" baseline="0">
                          <a:ln>
                            <a:noFill/>
                          </a:ln>
                          <a:solidFill>
                            <a:schemeClr val="tx1"/>
                          </a:solidFill>
                          <a:effectLst/>
                          <a:latin typeface="Arial" charset="0"/>
                          <a:ea typeface="ＭＳ Ｐゴシック" pitchFamily="50" charset="-128"/>
                        </a:rPr>
                        <a:t>とよばれています</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Arial" charset="0"/>
                          <a:ea typeface="ＭＳ Ｐゴシック" pitchFamily="50" charset="-128"/>
                        </a:rPr>
                        <a:t>①</a:t>
                      </a:r>
                      <a:r>
                        <a:rPr kumimoji="1" lang="ja-JP" altLang="en-US" sz="2400" b="0" i="0" u="none" strike="noStrike" cap="none" normalizeH="0" baseline="0">
                          <a:ln>
                            <a:noFill/>
                          </a:ln>
                          <a:solidFill>
                            <a:schemeClr val="tx1"/>
                          </a:solidFill>
                          <a:effectLst/>
                          <a:latin typeface="Arial" charset="0"/>
                          <a:ea typeface="ＭＳ Ｐゴシック" pitchFamily="50" charset="-128"/>
                        </a:rPr>
                        <a:t>貸借対照表</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②損益計算書</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③株主資本等変動計算書</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④キャッシュ・フロー計算書</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⑤附属明細表</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Arial" charset="0"/>
                        <a:ea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Arial" charset="0"/>
                        <a:ea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①から⑤までが</a:t>
                      </a:r>
                      <a:r>
                        <a:rPr kumimoji="1" lang="ja-JP" altLang="en-US" sz="2400" b="1" i="0" u="none" strike="noStrike" cap="none" normalizeH="0" baseline="0">
                          <a:ln>
                            <a:noFill/>
                          </a:ln>
                          <a:solidFill>
                            <a:srgbClr val="FF0000"/>
                          </a:solidFill>
                          <a:effectLst/>
                          <a:latin typeface="Arial" charset="0"/>
                          <a:ea typeface="ＭＳ Ｐゴシック" pitchFamily="50" charset="-128"/>
                        </a:rPr>
                        <a:t>有価証券報告書に記載</a:t>
                      </a:r>
                      <a:r>
                        <a:rPr kumimoji="1" lang="ja-JP" altLang="en-US" sz="2400" b="0" i="0" u="none" strike="noStrike" cap="none" normalizeH="0" baseline="0">
                          <a:ln>
                            <a:noFill/>
                          </a:ln>
                          <a:solidFill>
                            <a:schemeClr val="tx1"/>
                          </a:solidFill>
                          <a:effectLst/>
                          <a:latin typeface="Arial" charset="0"/>
                          <a:ea typeface="ＭＳ Ｐゴシック" pitchFamily="50" charset="-128"/>
                        </a:rPr>
                        <a:t>されます</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fade">
                                      <p:cBhvr>
                                        <p:cTn id="7" dur="20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6A7F56A8-FD66-499B-B79B-FD466380BF91}"/>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306B960-B21F-43DE-AD6F-14031922F5E8}" type="slidenum">
              <a:rPr kumimoji="0" lang="en-US" altLang="ja-JP" sz="1200">
                <a:latin typeface="Arial Black" panose="020B0A04020102020204" pitchFamily="34" charset="0"/>
              </a:rPr>
              <a:pPr eaLnBrk="1" hangingPunct="1"/>
              <a:t>27</a:t>
            </a:fld>
            <a:endParaRPr kumimoji="0" lang="en-US" altLang="ja-JP" sz="1200">
              <a:latin typeface="Arial Black" panose="020B0A04020102020204" pitchFamily="34" charset="0"/>
            </a:endParaRPr>
          </a:p>
        </p:txBody>
      </p:sp>
      <p:sp>
        <p:nvSpPr>
          <p:cNvPr id="30723" name="スライド番号プレースホルダ 4">
            <a:extLst>
              <a:ext uri="{FF2B5EF4-FFF2-40B4-BE49-F238E27FC236}">
                <a16:creationId xmlns:a16="http://schemas.microsoft.com/office/drawing/2014/main" id="{18E170A4-F4A5-4526-B23A-371F2BD02918}"/>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4A27B26C-DD92-4EA2-8E40-27D2DD84D930}" type="slidenum">
              <a:rPr kumimoji="0" lang="en-US" altLang="ja-JP" sz="1200">
                <a:latin typeface="Arial Black" panose="020B0A04020102020204" pitchFamily="34" charset="0"/>
              </a:rPr>
              <a:pPr algn="r" eaLnBrk="1" hangingPunct="1">
                <a:spcBef>
                  <a:spcPct val="0"/>
                </a:spcBef>
              </a:pPr>
              <a:t>27</a:t>
            </a:fld>
            <a:endParaRPr kumimoji="0" lang="en-US" altLang="ja-JP" sz="1200">
              <a:latin typeface="Arial Black" panose="020B0A04020102020204" pitchFamily="34" charset="0"/>
            </a:endParaRPr>
          </a:p>
        </p:txBody>
      </p:sp>
      <p:sp>
        <p:nvSpPr>
          <p:cNvPr id="30724" name="Rectangle 2">
            <a:extLst>
              <a:ext uri="{FF2B5EF4-FFF2-40B4-BE49-F238E27FC236}">
                <a16:creationId xmlns:a16="http://schemas.microsoft.com/office/drawing/2014/main" id="{B00A3EBE-5CA9-4887-8817-E165C8493689}"/>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86020" name="Rectangle 3">
            <a:extLst>
              <a:ext uri="{FF2B5EF4-FFF2-40B4-BE49-F238E27FC236}">
                <a16:creationId xmlns:a16="http://schemas.microsoft.com/office/drawing/2014/main" id="{D6A16C3C-12A5-486C-AF35-6A04DF8D1AFA}"/>
              </a:ext>
            </a:extLst>
          </p:cNvPr>
          <p:cNvSpPr>
            <a:spLocks noGrp="1" noChangeArrowheads="1"/>
          </p:cNvSpPr>
          <p:nvPr>
            <p:ph type="body" idx="4294967295"/>
          </p:nvPr>
        </p:nvSpPr>
        <p:spPr>
          <a:xfrm>
            <a:off x="611188" y="2205038"/>
            <a:ext cx="8075612" cy="4392612"/>
          </a:xfrm>
        </p:spPr>
        <p:txBody>
          <a:bodyPr/>
          <a:lstStyle/>
          <a:p>
            <a:pPr eaLnBrk="1" hangingPunct="1"/>
            <a:r>
              <a:rPr lang="ja-JP" altLang="en-US"/>
              <a:t>会計情報のディスクロージャーを規制するルールについて理解できましたか？</a:t>
            </a:r>
          </a:p>
          <a:p>
            <a:pPr eaLnBrk="1" hangingPunct="1"/>
            <a:endParaRPr lang="ja-JP" altLang="en-US"/>
          </a:p>
          <a:p>
            <a:pPr eaLnBrk="1" hangingPunct="1"/>
            <a:r>
              <a:rPr lang="ja-JP" altLang="en-US"/>
              <a:t>会計情報のディスクロージャーには、さまざまな方法があることが理解できましたか？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animEffect transition="in" filter="fade">
                                      <p:cBhvr>
                                        <p:cTn id="7" dur="2000"/>
                                        <p:tgtEl>
                                          <p:spTgt spid="86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20">
                                            <p:txEl>
                                              <p:pRg st="2" end="2"/>
                                            </p:txEl>
                                          </p:spTgt>
                                        </p:tgtEl>
                                        <p:attrNameLst>
                                          <p:attrName>style.visibility</p:attrName>
                                        </p:attrNameLst>
                                      </p:cBhvr>
                                      <p:to>
                                        <p:strVal val="visible"/>
                                      </p:to>
                                    </p:set>
                                    <p:animEffect transition="in" filter="fade">
                                      <p:cBhvr>
                                        <p:cTn id="12" dur="2000"/>
                                        <p:tgtEl>
                                          <p:spTgt spid="860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 3">
            <a:extLst>
              <a:ext uri="{FF2B5EF4-FFF2-40B4-BE49-F238E27FC236}">
                <a16:creationId xmlns:a16="http://schemas.microsoft.com/office/drawing/2014/main" id="{1BFCBC19-8736-4D3B-A08A-9DEA3CA1CF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D40C40A-9DEE-4858-9147-5B82BA6E48D8}" type="slidenum">
              <a:rPr kumimoji="0" lang="en-US" altLang="ja-JP" sz="1200">
                <a:latin typeface="Arial Black" panose="020B0A04020102020204" pitchFamily="34" charset="0"/>
              </a:rPr>
              <a:pPr eaLnBrk="1" hangingPunct="1"/>
              <a:t>28</a:t>
            </a:fld>
            <a:endParaRPr kumimoji="0" lang="en-US" altLang="ja-JP" sz="1200">
              <a:latin typeface="Arial Black" panose="020B0A04020102020204" pitchFamily="34" charset="0"/>
            </a:endParaRPr>
          </a:p>
        </p:txBody>
      </p:sp>
      <p:sp>
        <p:nvSpPr>
          <p:cNvPr id="31747" name="スライド番号プレースホルダ 5">
            <a:extLst>
              <a:ext uri="{FF2B5EF4-FFF2-40B4-BE49-F238E27FC236}">
                <a16:creationId xmlns:a16="http://schemas.microsoft.com/office/drawing/2014/main" id="{506BC2C7-EFDA-44E6-87DE-29CBAD939515}"/>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FD8E434-FDE8-4E30-A846-7E9D49EE11FA}" type="slidenum">
              <a:rPr kumimoji="0" lang="en-US" altLang="ja-JP" sz="1200">
                <a:latin typeface="Arial Black" panose="020B0A04020102020204" pitchFamily="34" charset="0"/>
              </a:rPr>
              <a:pPr algn="r" eaLnBrk="1" hangingPunct="1">
                <a:spcBef>
                  <a:spcPct val="0"/>
                </a:spcBef>
              </a:pPr>
              <a:t>28</a:t>
            </a:fld>
            <a:endParaRPr kumimoji="0" lang="en-US" altLang="ja-JP" sz="1200">
              <a:latin typeface="Arial Black" panose="020B0A04020102020204" pitchFamily="34" charset="0"/>
            </a:endParaRPr>
          </a:p>
        </p:txBody>
      </p:sp>
      <p:sp>
        <p:nvSpPr>
          <p:cNvPr id="31748" name="Rectangle 2">
            <a:extLst>
              <a:ext uri="{FF2B5EF4-FFF2-40B4-BE49-F238E27FC236}">
                <a16:creationId xmlns:a16="http://schemas.microsoft.com/office/drawing/2014/main" id="{6F0E2AA1-66BC-4695-A28D-AF7EABA13210}"/>
              </a:ext>
            </a:extLst>
          </p:cNvPr>
          <p:cNvSpPr>
            <a:spLocks noGrp="1" noChangeArrowheads="1"/>
          </p:cNvSpPr>
          <p:nvPr>
            <p:ph type="ctrTitle" idx="4294967295"/>
          </p:nvPr>
        </p:nvSpPr>
        <p:spPr>
          <a:xfrm>
            <a:off x="3203575" y="2276475"/>
            <a:ext cx="5545138" cy="1873250"/>
          </a:xfrm>
        </p:spPr>
        <p:txBody>
          <a:bodyPr/>
          <a:lstStyle/>
          <a:p>
            <a:r>
              <a:rPr lang="ja-JP" altLang="en-US" sz="4000">
                <a:solidFill>
                  <a:srgbClr val="FFFFFF"/>
                </a:solidFill>
              </a:rPr>
              <a:t>第</a:t>
            </a:r>
            <a:r>
              <a:rPr lang="en-US" altLang="ja-JP" sz="4000">
                <a:solidFill>
                  <a:srgbClr val="FFFFFF"/>
                </a:solidFill>
              </a:rPr>
              <a:t>4</a:t>
            </a:r>
            <a:r>
              <a:rPr lang="ja-JP" altLang="en-US" sz="4000">
                <a:solidFill>
                  <a:srgbClr val="FFFFFF"/>
                </a:solidFill>
              </a:rPr>
              <a:t>章　会計情報の</a:t>
            </a:r>
            <a:br>
              <a:rPr lang="ja-JP" altLang="en-US" sz="4000">
                <a:solidFill>
                  <a:srgbClr val="FFFFFF"/>
                </a:solidFill>
              </a:rPr>
            </a:br>
            <a:r>
              <a:rPr lang="ja-JP" altLang="en-US" sz="4000">
                <a:solidFill>
                  <a:srgbClr val="FFFFFF"/>
                </a:solidFill>
              </a:rPr>
              <a:t>ディスクロージャー</a:t>
            </a:r>
          </a:p>
        </p:txBody>
      </p:sp>
      <p:sp>
        <p:nvSpPr>
          <p:cNvPr id="31749" name="Rectangle 3">
            <a:extLst>
              <a:ext uri="{FF2B5EF4-FFF2-40B4-BE49-F238E27FC236}">
                <a16:creationId xmlns:a16="http://schemas.microsoft.com/office/drawing/2014/main" id="{2833A5B4-DAF5-498D-B0C7-37A679F5CDDD}"/>
              </a:ext>
            </a:extLst>
          </p:cNvPr>
          <p:cNvSpPr>
            <a:spLocks noGrp="1" noChangeArrowheads="1"/>
          </p:cNvSpPr>
          <p:nvPr>
            <p:ph type="subTitle" idx="4294967295"/>
          </p:nvPr>
        </p:nvSpPr>
        <p:spPr>
          <a:xfrm>
            <a:off x="3059113" y="4340225"/>
            <a:ext cx="5392737" cy="1752600"/>
          </a:xfrm>
        </p:spPr>
        <p:txBody>
          <a:bodyPr/>
          <a:lstStyle/>
          <a:p>
            <a:pPr marL="0" indent="0">
              <a:buFont typeface="Wingdings" panose="05000000000000000000" pitchFamily="2" charset="2"/>
              <a:buNone/>
            </a:pPr>
            <a:r>
              <a:rPr lang="ja-JP" altLang="en-US"/>
              <a:t>第</a:t>
            </a:r>
            <a:r>
              <a:rPr lang="en-US" altLang="ja-JP"/>
              <a:t>7</a:t>
            </a:r>
            <a:r>
              <a:rPr lang="ja-JP" altLang="en-US"/>
              <a:t>節　</a:t>
            </a:r>
            <a:br>
              <a:rPr lang="ja-JP" altLang="en-US"/>
            </a:br>
            <a:r>
              <a:rPr lang="ja-JP" altLang="en-US"/>
              <a:t>会計情報の入手方法</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8AB6154D-E81D-400E-8438-85FCBBB05B9A}"/>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091E86D-AAE1-443E-BC74-2A6E8283ECE8}" type="slidenum">
              <a:rPr kumimoji="0" lang="en-US" altLang="ja-JP" sz="1200">
                <a:latin typeface="Arial Black" panose="020B0A04020102020204" pitchFamily="34" charset="0"/>
              </a:rPr>
              <a:pPr eaLnBrk="1" hangingPunct="1"/>
              <a:t>29</a:t>
            </a:fld>
            <a:endParaRPr kumimoji="0" lang="en-US" altLang="ja-JP" sz="1200">
              <a:latin typeface="Arial Black" panose="020B0A04020102020204" pitchFamily="34" charset="0"/>
            </a:endParaRPr>
          </a:p>
        </p:txBody>
      </p:sp>
      <p:sp>
        <p:nvSpPr>
          <p:cNvPr id="32771" name="スライド番号プレースホルダ 4">
            <a:extLst>
              <a:ext uri="{FF2B5EF4-FFF2-40B4-BE49-F238E27FC236}">
                <a16:creationId xmlns:a16="http://schemas.microsoft.com/office/drawing/2014/main" id="{80D98534-AF50-4528-AF64-6FC095718685}"/>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AFED992-E27E-4180-8159-1E6D7898DF9C}" type="slidenum">
              <a:rPr kumimoji="0" lang="en-US" altLang="ja-JP" sz="1200">
                <a:latin typeface="Arial Black" panose="020B0A04020102020204" pitchFamily="34" charset="0"/>
              </a:rPr>
              <a:pPr algn="r" eaLnBrk="1" hangingPunct="1">
                <a:spcBef>
                  <a:spcPct val="0"/>
                </a:spcBef>
              </a:pPr>
              <a:t>29</a:t>
            </a:fld>
            <a:endParaRPr kumimoji="0" lang="en-US" altLang="ja-JP" sz="1200">
              <a:latin typeface="Arial Black" panose="020B0A04020102020204" pitchFamily="34" charset="0"/>
            </a:endParaRPr>
          </a:p>
        </p:txBody>
      </p:sp>
      <p:sp>
        <p:nvSpPr>
          <p:cNvPr id="32772" name="Rectangle 2">
            <a:extLst>
              <a:ext uri="{FF2B5EF4-FFF2-40B4-BE49-F238E27FC236}">
                <a16:creationId xmlns:a16="http://schemas.microsoft.com/office/drawing/2014/main" id="{C66F3FF8-03FC-44F7-BBBC-1026EB09C01E}"/>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90116" name="Rectangle 3">
            <a:extLst>
              <a:ext uri="{FF2B5EF4-FFF2-40B4-BE49-F238E27FC236}">
                <a16:creationId xmlns:a16="http://schemas.microsoft.com/office/drawing/2014/main" id="{15FC2889-C9F0-4FA1-8D52-0088E4DBE803}"/>
              </a:ext>
            </a:extLst>
          </p:cNvPr>
          <p:cNvSpPr>
            <a:spLocks noGrp="1" noChangeArrowheads="1"/>
          </p:cNvSpPr>
          <p:nvPr>
            <p:ph type="body" idx="4294967295"/>
          </p:nvPr>
        </p:nvSpPr>
        <p:spPr>
          <a:xfrm>
            <a:off x="539750" y="2133600"/>
            <a:ext cx="8147050" cy="4464050"/>
          </a:xfrm>
        </p:spPr>
        <p:txBody>
          <a:bodyPr/>
          <a:lstStyle/>
          <a:p>
            <a:r>
              <a:rPr lang="ja-JP" altLang="en-US"/>
              <a:t>以下の会計情報の入手方法について学習します。</a:t>
            </a:r>
          </a:p>
          <a:p>
            <a:pPr>
              <a:buFontTx/>
              <a:buChar char="•"/>
            </a:pPr>
            <a:r>
              <a:rPr lang="ja-JP" altLang="en-US"/>
              <a:t>有価証券報告書</a:t>
            </a:r>
          </a:p>
          <a:p>
            <a:pPr>
              <a:buFontTx/>
              <a:buChar char="•"/>
            </a:pPr>
            <a:r>
              <a:rPr lang="ja-JP" altLang="en-US"/>
              <a:t>アニュアルレポート</a:t>
            </a:r>
          </a:p>
          <a:p>
            <a:pPr>
              <a:buFontTx/>
              <a:buChar char="•"/>
            </a:pPr>
            <a:r>
              <a:rPr lang="ja-JP" altLang="en-US"/>
              <a:t>決算公告</a:t>
            </a:r>
          </a:p>
          <a:p>
            <a:pPr>
              <a:buFontTx/>
              <a:buChar char="•"/>
            </a:pPr>
            <a:r>
              <a:rPr lang="ja-JP" altLang="en-US"/>
              <a:t>決算短信</a:t>
            </a:r>
          </a:p>
          <a:p>
            <a:pPr>
              <a:buFontTx/>
              <a:buChar char="•"/>
            </a:pPr>
            <a:r>
              <a:rPr lang="en-US" altLang="ja-JP"/>
              <a:t>IR</a:t>
            </a:r>
            <a:r>
              <a:rPr lang="ja-JP" altLang="en-US"/>
              <a:t>情報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0116">
                                            <p:txEl>
                                              <p:pRg st="1" end="1"/>
                                            </p:txEl>
                                          </p:spTgt>
                                        </p:tgtEl>
                                        <p:attrNameLst>
                                          <p:attrName>style.visibility</p:attrName>
                                        </p:attrNameLst>
                                      </p:cBhvr>
                                      <p:to>
                                        <p:strVal val="visible"/>
                                      </p:to>
                                    </p:set>
                                    <p:animEffect transition="in" filter="fade">
                                      <p:cBhvr>
                                        <p:cTn id="7" dur="2000"/>
                                        <p:tgtEl>
                                          <p:spTgt spid="9011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0116">
                                            <p:txEl>
                                              <p:pRg st="2" end="2"/>
                                            </p:txEl>
                                          </p:spTgt>
                                        </p:tgtEl>
                                        <p:attrNameLst>
                                          <p:attrName>style.visibility</p:attrName>
                                        </p:attrNameLst>
                                      </p:cBhvr>
                                      <p:to>
                                        <p:strVal val="visible"/>
                                      </p:to>
                                    </p:set>
                                    <p:animEffect transition="in" filter="fade">
                                      <p:cBhvr>
                                        <p:cTn id="10" dur="2000"/>
                                        <p:tgtEl>
                                          <p:spTgt spid="9011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0116">
                                            <p:txEl>
                                              <p:pRg st="3" end="3"/>
                                            </p:txEl>
                                          </p:spTgt>
                                        </p:tgtEl>
                                        <p:attrNameLst>
                                          <p:attrName>style.visibility</p:attrName>
                                        </p:attrNameLst>
                                      </p:cBhvr>
                                      <p:to>
                                        <p:strVal val="visible"/>
                                      </p:to>
                                    </p:set>
                                    <p:animEffect transition="in" filter="fade">
                                      <p:cBhvr>
                                        <p:cTn id="13" dur="2000"/>
                                        <p:tgtEl>
                                          <p:spTgt spid="9011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0116">
                                            <p:txEl>
                                              <p:pRg st="4" end="4"/>
                                            </p:txEl>
                                          </p:spTgt>
                                        </p:tgtEl>
                                        <p:attrNameLst>
                                          <p:attrName>style.visibility</p:attrName>
                                        </p:attrNameLst>
                                      </p:cBhvr>
                                      <p:to>
                                        <p:strVal val="visible"/>
                                      </p:to>
                                    </p:set>
                                    <p:animEffect transition="in" filter="fade">
                                      <p:cBhvr>
                                        <p:cTn id="16" dur="2000"/>
                                        <p:tgtEl>
                                          <p:spTgt spid="9011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0116">
                                            <p:txEl>
                                              <p:pRg st="5" end="5"/>
                                            </p:txEl>
                                          </p:spTgt>
                                        </p:tgtEl>
                                        <p:attrNameLst>
                                          <p:attrName>style.visibility</p:attrName>
                                        </p:attrNameLst>
                                      </p:cBhvr>
                                      <p:to>
                                        <p:strVal val="visible"/>
                                      </p:to>
                                    </p:set>
                                    <p:animEffect transition="in" filter="fade">
                                      <p:cBhvr>
                                        <p:cTn id="19" dur="2000"/>
                                        <p:tgtEl>
                                          <p:spTgt spid="901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4">
            <a:extLst>
              <a:ext uri="{FF2B5EF4-FFF2-40B4-BE49-F238E27FC236}">
                <a16:creationId xmlns:a16="http://schemas.microsoft.com/office/drawing/2014/main" id="{851202FF-04B6-42D0-B8CD-18A7B5A419EC}"/>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EE367C7-7298-48AA-A18F-A484146E2C2B}" type="slidenum">
              <a:rPr kumimoji="0" lang="en-US" altLang="ja-JP" sz="1200">
                <a:latin typeface="Arial Black" panose="020B0A04020102020204" pitchFamily="34" charset="0"/>
              </a:rPr>
              <a:pPr eaLnBrk="1" hangingPunct="1"/>
              <a:t>3</a:t>
            </a:fld>
            <a:endParaRPr kumimoji="0" lang="en-US" altLang="ja-JP" sz="1200">
              <a:latin typeface="Arial Black" panose="020B0A04020102020204" pitchFamily="34" charset="0"/>
            </a:endParaRPr>
          </a:p>
        </p:txBody>
      </p:sp>
      <p:sp>
        <p:nvSpPr>
          <p:cNvPr id="6147" name="Rectangle 2">
            <a:extLst>
              <a:ext uri="{FF2B5EF4-FFF2-40B4-BE49-F238E27FC236}">
                <a16:creationId xmlns:a16="http://schemas.microsoft.com/office/drawing/2014/main" id="{D4164C08-0BAA-4708-8FCA-A9D450F937C9}"/>
              </a:ext>
            </a:extLst>
          </p:cNvPr>
          <p:cNvSpPr>
            <a:spLocks noGrp="1" noChangeArrowheads="1"/>
          </p:cNvSpPr>
          <p:nvPr>
            <p:ph type="title"/>
          </p:nvPr>
        </p:nvSpPr>
        <p:spPr/>
        <p:txBody>
          <a:bodyPr/>
          <a:lstStyle/>
          <a:p>
            <a:r>
              <a:rPr lang="ja-JP" altLang="en-US" sz="3600">
                <a:solidFill>
                  <a:schemeClr val="bg2"/>
                </a:solidFill>
              </a:rPr>
              <a:t>企業行動と会計情報の関係</a:t>
            </a:r>
          </a:p>
        </p:txBody>
      </p:sp>
      <p:sp>
        <p:nvSpPr>
          <p:cNvPr id="48132" name="AutoShape 4">
            <a:extLst>
              <a:ext uri="{FF2B5EF4-FFF2-40B4-BE49-F238E27FC236}">
                <a16:creationId xmlns:a16="http://schemas.microsoft.com/office/drawing/2014/main" id="{7F37B102-76E1-4E39-9645-CD5451609966}"/>
              </a:ext>
            </a:extLst>
          </p:cNvPr>
          <p:cNvSpPr>
            <a:spLocks noChangeArrowheads="1"/>
          </p:cNvSpPr>
          <p:nvPr/>
        </p:nvSpPr>
        <p:spPr bwMode="auto">
          <a:xfrm>
            <a:off x="323850" y="3783013"/>
            <a:ext cx="2376488" cy="1150937"/>
          </a:xfrm>
          <a:prstGeom prst="roundRect">
            <a:avLst>
              <a:gd name="adj" fmla="val 16667"/>
            </a:avLst>
          </a:prstGeom>
          <a:solidFill>
            <a:schemeClr val="folHlink"/>
          </a:solidFill>
          <a:ln w="9525">
            <a:no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2400" b="1">
                <a:latin typeface="Arial" charset="0"/>
              </a:rPr>
              <a:t>企業行動</a:t>
            </a:r>
          </a:p>
        </p:txBody>
      </p:sp>
      <p:pic>
        <p:nvPicPr>
          <p:cNvPr id="6149" name="Picture 4" descr="C:\Program Files\Microsoft Office\MEDIA\CAGCAT10\j0205462.wmf">
            <a:extLst>
              <a:ext uri="{FF2B5EF4-FFF2-40B4-BE49-F238E27FC236}">
                <a16:creationId xmlns:a16="http://schemas.microsoft.com/office/drawing/2014/main" id="{C585C57A-02BA-4E66-AD52-3C2C567CC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84213" y="2198688"/>
            <a:ext cx="15795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AutoShape 6">
            <a:extLst>
              <a:ext uri="{FF2B5EF4-FFF2-40B4-BE49-F238E27FC236}">
                <a16:creationId xmlns:a16="http://schemas.microsoft.com/office/drawing/2014/main" id="{096FCBC7-8B1D-4BC8-BB15-430490701671}"/>
              </a:ext>
            </a:extLst>
          </p:cNvPr>
          <p:cNvSpPr>
            <a:spLocks noChangeArrowheads="1"/>
          </p:cNvSpPr>
          <p:nvPr/>
        </p:nvSpPr>
        <p:spPr bwMode="auto">
          <a:xfrm>
            <a:off x="6156325" y="3783013"/>
            <a:ext cx="2376488" cy="1150937"/>
          </a:xfrm>
          <a:prstGeom prst="roundRect">
            <a:avLst>
              <a:gd name="adj" fmla="val 16667"/>
            </a:avLst>
          </a:prstGeom>
          <a:solidFill>
            <a:schemeClr val="folHlink"/>
          </a:solidFill>
          <a:ln w="9525">
            <a:no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2400" b="1">
                <a:latin typeface="Arial" charset="0"/>
              </a:rPr>
              <a:t>会計情報</a:t>
            </a:r>
          </a:p>
        </p:txBody>
      </p:sp>
      <p:sp>
        <p:nvSpPr>
          <p:cNvPr id="6151" name="Line 7">
            <a:extLst>
              <a:ext uri="{FF2B5EF4-FFF2-40B4-BE49-F238E27FC236}">
                <a16:creationId xmlns:a16="http://schemas.microsoft.com/office/drawing/2014/main" id="{BE2A2BA3-59B1-4DFE-B4D9-896E057DA500}"/>
              </a:ext>
            </a:extLst>
          </p:cNvPr>
          <p:cNvSpPr>
            <a:spLocks noChangeShapeType="1"/>
          </p:cNvSpPr>
          <p:nvPr/>
        </p:nvSpPr>
        <p:spPr bwMode="auto">
          <a:xfrm>
            <a:off x="2843213" y="4070350"/>
            <a:ext cx="31686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ja-JP" altLang="en-US"/>
          </a:p>
        </p:txBody>
      </p:sp>
      <p:sp>
        <p:nvSpPr>
          <p:cNvPr id="6152" name="Line 8">
            <a:extLst>
              <a:ext uri="{FF2B5EF4-FFF2-40B4-BE49-F238E27FC236}">
                <a16:creationId xmlns:a16="http://schemas.microsoft.com/office/drawing/2014/main" id="{C969B82A-3AE3-4AA6-9330-1EEA64874689}"/>
              </a:ext>
            </a:extLst>
          </p:cNvPr>
          <p:cNvSpPr>
            <a:spLocks noChangeShapeType="1"/>
          </p:cNvSpPr>
          <p:nvPr/>
        </p:nvSpPr>
        <p:spPr bwMode="auto">
          <a:xfrm flipH="1">
            <a:off x="2843213" y="4646613"/>
            <a:ext cx="30972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ja-JP" altLang="en-US"/>
          </a:p>
        </p:txBody>
      </p:sp>
      <p:sp>
        <p:nvSpPr>
          <p:cNvPr id="6153" name="Text Box 9">
            <a:extLst>
              <a:ext uri="{FF2B5EF4-FFF2-40B4-BE49-F238E27FC236}">
                <a16:creationId xmlns:a16="http://schemas.microsoft.com/office/drawing/2014/main" id="{ECD6DE8F-D59D-4250-8F0B-B5BC86529753}"/>
              </a:ext>
            </a:extLst>
          </p:cNvPr>
          <p:cNvSpPr txBox="1">
            <a:spLocks noChangeArrowheads="1"/>
          </p:cNvSpPr>
          <p:nvPr/>
        </p:nvSpPr>
        <p:spPr bwMode="auto">
          <a:xfrm>
            <a:off x="3492500" y="349408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1800" b="1"/>
              <a:t>測定・伝達</a:t>
            </a:r>
          </a:p>
        </p:txBody>
      </p:sp>
      <p:sp>
        <p:nvSpPr>
          <p:cNvPr id="6154" name="Text Box 10">
            <a:extLst>
              <a:ext uri="{FF2B5EF4-FFF2-40B4-BE49-F238E27FC236}">
                <a16:creationId xmlns:a16="http://schemas.microsoft.com/office/drawing/2014/main" id="{DA3DC149-697C-4A81-A9D8-5A7D0146E63B}"/>
              </a:ext>
            </a:extLst>
          </p:cNvPr>
          <p:cNvSpPr txBox="1">
            <a:spLocks noChangeArrowheads="1"/>
          </p:cNvSpPr>
          <p:nvPr/>
        </p:nvSpPr>
        <p:spPr bwMode="auto">
          <a:xfrm>
            <a:off x="3563938" y="4933950"/>
            <a:ext cx="1871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1800" b="1"/>
              <a:t>評価・分析</a:t>
            </a:r>
          </a:p>
        </p:txBody>
      </p:sp>
      <p:sp>
        <p:nvSpPr>
          <p:cNvPr id="6155" name="Text Box 11">
            <a:extLst>
              <a:ext uri="{FF2B5EF4-FFF2-40B4-BE49-F238E27FC236}">
                <a16:creationId xmlns:a16="http://schemas.microsoft.com/office/drawing/2014/main" id="{9D0D4919-A488-4AE0-8515-A9785A99256B}"/>
              </a:ext>
            </a:extLst>
          </p:cNvPr>
          <p:cNvSpPr txBox="1">
            <a:spLocks noChangeArrowheads="1"/>
          </p:cNvSpPr>
          <p:nvPr/>
        </p:nvSpPr>
        <p:spPr bwMode="auto">
          <a:xfrm>
            <a:off x="2484438" y="2559050"/>
            <a:ext cx="1728787" cy="788988"/>
          </a:xfrm>
          <a:prstGeom prst="rect">
            <a:avLst/>
          </a:prstGeom>
          <a:solidFill>
            <a:schemeClr val="bg1"/>
          </a:solidFill>
          <a:ln w="9525">
            <a:solidFill>
              <a:schemeClr val="bg2"/>
            </a:solidFill>
            <a:miter lim="800000"/>
            <a:headEnd/>
            <a:tailEnd/>
          </a:ln>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r>
              <a:rPr lang="ja-JP" altLang="en-US" sz="1800"/>
              <a:t>経営成績</a:t>
            </a:r>
          </a:p>
          <a:p>
            <a:pPr algn="l" eaLnBrk="1" hangingPunct="1"/>
            <a:r>
              <a:rPr lang="ja-JP" altLang="en-US" sz="1800"/>
              <a:t>財政状態など</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 4">
            <a:extLst>
              <a:ext uri="{FF2B5EF4-FFF2-40B4-BE49-F238E27FC236}">
                <a16:creationId xmlns:a16="http://schemas.microsoft.com/office/drawing/2014/main" id="{831EAAB7-FE58-47D9-AA48-66E38CC25E85}"/>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C8390B5-24CB-4FB2-93B2-C80D953E602E}" type="slidenum">
              <a:rPr kumimoji="0" lang="en-US" altLang="ja-JP" sz="1200">
                <a:latin typeface="Arial Black" panose="020B0A04020102020204" pitchFamily="34" charset="0"/>
              </a:rPr>
              <a:pPr eaLnBrk="1" hangingPunct="1"/>
              <a:t>30</a:t>
            </a:fld>
            <a:endParaRPr kumimoji="0" lang="en-US" altLang="ja-JP" sz="1200">
              <a:latin typeface="Arial Black" panose="020B0A04020102020204" pitchFamily="34" charset="0"/>
            </a:endParaRPr>
          </a:p>
        </p:txBody>
      </p:sp>
      <p:sp>
        <p:nvSpPr>
          <p:cNvPr id="33795" name="Rectangle 2">
            <a:extLst>
              <a:ext uri="{FF2B5EF4-FFF2-40B4-BE49-F238E27FC236}">
                <a16:creationId xmlns:a16="http://schemas.microsoft.com/office/drawing/2014/main" id="{959D06C0-A5AA-4569-8EE3-F5F81F2EE6A2}"/>
              </a:ext>
            </a:extLst>
          </p:cNvPr>
          <p:cNvSpPr>
            <a:spLocks noGrp="1" noChangeArrowheads="1"/>
          </p:cNvSpPr>
          <p:nvPr>
            <p:ph type="title"/>
          </p:nvPr>
        </p:nvSpPr>
        <p:spPr>
          <a:xfrm>
            <a:off x="457200" y="457200"/>
            <a:ext cx="8229600" cy="674688"/>
          </a:xfrm>
        </p:spPr>
        <p:txBody>
          <a:bodyPr/>
          <a:lstStyle/>
          <a:p>
            <a:endParaRPr lang="ja-JP" altLang="ja-JP" sz="3000"/>
          </a:p>
        </p:txBody>
      </p:sp>
      <p:pic>
        <p:nvPicPr>
          <p:cNvPr id="33796" name="Picture 4">
            <a:extLst>
              <a:ext uri="{FF2B5EF4-FFF2-40B4-BE49-F238E27FC236}">
                <a16:creationId xmlns:a16="http://schemas.microsoft.com/office/drawing/2014/main" id="{21331419-698B-44CC-A323-23C120B9E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02" t="15012" r="3534" b="38574"/>
          <a:stretch>
            <a:fillRect/>
          </a:stretch>
        </p:blipFill>
        <p:spPr bwMode="auto">
          <a:xfrm>
            <a:off x="468313" y="1484313"/>
            <a:ext cx="77057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a:extLst>
              <a:ext uri="{FF2B5EF4-FFF2-40B4-BE49-F238E27FC236}">
                <a16:creationId xmlns:a16="http://schemas.microsoft.com/office/drawing/2014/main" id="{9BBDF966-0EBD-4FAB-8239-335032AA8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61" t="43059" r="9023" b="25661"/>
          <a:stretch>
            <a:fillRect/>
          </a:stretch>
        </p:blipFill>
        <p:spPr bwMode="auto">
          <a:xfrm>
            <a:off x="323850" y="4576763"/>
            <a:ext cx="763270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AutoShape 6">
            <a:extLst>
              <a:ext uri="{FF2B5EF4-FFF2-40B4-BE49-F238E27FC236}">
                <a16:creationId xmlns:a16="http://schemas.microsoft.com/office/drawing/2014/main" id="{47C1FB0B-450E-4A9A-99E0-AFDEDA1453F8}"/>
              </a:ext>
            </a:extLst>
          </p:cNvPr>
          <p:cNvSpPr>
            <a:spLocks noChangeArrowheads="1"/>
          </p:cNvSpPr>
          <p:nvPr/>
        </p:nvSpPr>
        <p:spPr bwMode="auto">
          <a:xfrm>
            <a:off x="323850" y="260350"/>
            <a:ext cx="8496300" cy="936625"/>
          </a:xfrm>
          <a:prstGeom prst="flowChartAlternateProcess">
            <a:avLst/>
          </a:prstGeom>
          <a:solidFill>
            <a:schemeClr val="bg1"/>
          </a:solidFill>
          <a:ln w="38100" algn="ctr">
            <a:solidFill>
              <a:srgbClr val="FF99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en-US" altLang="ja-JP" sz="2400" b="1"/>
              <a:t>EDINET</a:t>
            </a:r>
            <a:r>
              <a:rPr lang="ja-JP" altLang="en-US" sz="2400" b="1"/>
              <a:t>のページにいく。 </a:t>
            </a:r>
            <a:r>
              <a:rPr lang="en-US" altLang="ja-JP" sz="2400" b="1"/>
              <a:t>【http://info.edinet-fsa.go.jp/】</a:t>
            </a:r>
          </a:p>
          <a:p>
            <a:pPr eaLnBrk="1" hangingPunct="1">
              <a:spcBef>
                <a:spcPct val="0"/>
              </a:spcBef>
            </a:pPr>
            <a:r>
              <a:rPr lang="en-US" altLang="ja-JP" sz="2400" b="1"/>
              <a:t>→</a:t>
            </a:r>
            <a:r>
              <a:rPr lang="ja-JP" altLang="en-US" sz="2400" b="1"/>
              <a:t>有価証券報告書等の閲覧の個所をクリックする。</a:t>
            </a:r>
          </a:p>
        </p:txBody>
      </p:sp>
      <p:sp>
        <p:nvSpPr>
          <p:cNvPr id="92167" name="Line 7">
            <a:extLst>
              <a:ext uri="{FF2B5EF4-FFF2-40B4-BE49-F238E27FC236}">
                <a16:creationId xmlns:a16="http://schemas.microsoft.com/office/drawing/2014/main" id="{75622AA0-1A25-4546-9272-3FF6C347027A}"/>
              </a:ext>
            </a:extLst>
          </p:cNvPr>
          <p:cNvSpPr>
            <a:spLocks noChangeShapeType="1"/>
          </p:cNvSpPr>
          <p:nvPr/>
        </p:nvSpPr>
        <p:spPr bwMode="auto">
          <a:xfrm>
            <a:off x="2916238" y="1196975"/>
            <a:ext cx="287337" cy="4032250"/>
          </a:xfrm>
          <a:prstGeom prst="line">
            <a:avLst/>
          </a:prstGeom>
          <a:noFill/>
          <a:ln w="63500">
            <a:solidFill>
              <a:srgbClr val="FF6600"/>
            </a:solidFill>
            <a:prstDash val="sysDot"/>
            <a:round/>
            <a:headEnd/>
            <a:tailEnd type="triangle" w="med" len="me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
        <p:nvSpPr>
          <p:cNvPr id="92168" name="Oval 8">
            <a:extLst>
              <a:ext uri="{FF2B5EF4-FFF2-40B4-BE49-F238E27FC236}">
                <a16:creationId xmlns:a16="http://schemas.microsoft.com/office/drawing/2014/main" id="{05ED0D4D-1A84-48A4-82BF-DB326EF9EADE}"/>
              </a:ext>
            </a:extLst>
          </p:cNvPr>
          <p:cNvSpPr>
            <a:spLocks noChangeArrowheads="1"/>
          </p:cNvSpPr>
          <p:nvPr/>
        </p:nvSpPr>
        <p:spPr bwMode="auto">
          <a:xfrm>
            <a:off x="2195513" y="5300663"/>
            <a:ext cx="2447925" cy="792162"/>
          </a:xfrm>
          <a:prstGeom prst="ellipse">
            <a:avLst/>
          </a:prstGeom>
          <a:noFill/>
          <a:ln w="63500">
            <a:solidFill>
              <a:srgbClr val="FF6600"/>
            </a:solidFill>
            <a:prstDash val="sysDot"/>
            <a:round/>
            <a:headEnd/>
            <a:tailEnd/>
          </a:ln>
          <a:extLst>
            <a:ext uri="{909E8E84-426E-40DD-AFC4-6F175D3DCCD1}">
              <a14:hiddenFill xmlns:a14="http://schemas.microsoft.com/office/drawing/2010/main">
                <a:solidFill>
                  <a:srgbClr val="FFFFFF"/>
                </a:solidFill>
              </a14:hiddenFill>
            </a:ext>
          </a:extLst>
        </p:spPr>
        <p:txBody>
          <a:bodyPr lIns="74295" tIns="8890" rIns="74295" bIns="8890"/>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Effect transition="in" filter="fade">
                                      <p:cBhvr>
                                        <p:cTn id="7" dur="2000"/>
                                        <p:tgtEl>
                                          <p:spTgt spid="92166"/>
                                        </p:tgtEl>
                                      </p:cBhvr>
                                    </p:animEffect>
                                  </p:childTnLst>
                                </p:cTn>
                              </p:par>
                              <p:par>
                                <p:cTn id="8" presetID="10" presetClass="entr" presetSubtype="0" fill="hold" nodeType="withEffect">
                                  <p:stCondLst>
                                    <p:cond delay="0"/>
                                  </p:stCondLst>
                                  <p:childTnLst>
                                    <p:set>
                                      <p:cBhvr>
                                        <p:cTn id="9" dur="1" fill="hold">
                                          <p:stCondLst>
                                            <p:cond delay="0"/>
                                          </p:stCondLst>
                                        </p:cTn>
                                        <p:tgtEl>
                                          <p:spTgt spid="92167"/>
                                        </p:tgtEl>
                                        <p:attrNameLst>
                                          <p:attrName>style.visibility</p:attrName>
                                        </p:attrNameLst>
                                      </p:cBhvr>
                                      <p:to>
                                        <p:strVal val="visible"/>
                                      </p:to>
                                    </p:set>
                                    <p:animEffect transition="in" filter="fade">
                                      <p:cBhvr>
                                        <p:cTn id="10" dur="2000"/>
                                        <p:tgtEl>
                                          <p:spTgt spid="921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168"/>
                                        </p:tgtEl>
                                        <p:attrNameLst>
                                          <p:attrName>style.visibility</p:attrName>
                                        </p:attrNameLst>
                                      </p:cBhvr>
                                      <p:to>
                                        <p:strVal val="visible"/>
                                      </p:to>
                                    </p:set>
                                    <p:animEffect transition="in" filter="fade">
                                      <p:cBhvr>
                                        <p:cTn id="13" dur="2000"/>
                                        <p:tgtEl>
                                          <p:spTgt spid="9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 4">
            <a:extLst>
              <a:ext uri="{FF2B5EF4-FFF2-40B4-BE49-F238E27FC236}">
                <a16:creationId xmlns:a16="http://schemas.microsoft.com/office/drawing/2014/main" id="{685B6503-6DE7-448C-9B03-742532CFFEF3}"/>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1541065-5328-4645-9B54-EC7D79FFBBF3}" type="slidenum">
              <a:rPr kumimoji="0" lang="en-US" altLang="ja-JP" sz="1200">
                <a:latin typeface="Arial Black" panose="020B0A04020102020204" pitchFamily="34" charset="0"/>
              </a:rPr>
              <a:pPr eaLnBrk="1" hangingPunct="1"/>
              <a:t>31</a:t>
            </a:fld>
            <a:endParaRPr kumimoji="0" lang="en-US" altLang="ja-JP" sz="1200">
              <a:latin typeface="Arial Black" panose="020B0A04020102020204" pitchFamily="34" charset="0"/>
            </a:endParaRPr>
          </a:p>
        </p:txBody>
      </p:sp>
      <p:pic>
        <p:nvPicPr>
          <p:cNvPr id="34819" name="Picture 4">
            <a:extLst>
              <a:ext uri="{FF2B5EF4-FFF2-40B4-BE49-F238E27FC236}">
                <a16:creationId xmlns:a16="http://schemas.microsoft.com/office/drawing/2014/main" id="{B11F87B4-B6EB-459C-84A5-B962C6F9B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39" t="13585" r="10872" b="30316"/>
          <a:stretch>
            <a:fillRect/>
          </a:stretch>
        </p:blipFill>
        <p:spPr bwMode="auto">
          <a:xfrm>
            <a:off x="684213" y="2205038"/>
            <a:ext cx="7704137"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94213" name="AutoShape 5">
            <a:extLst>
              <a:ext uri="{FF2B5EF4-FFF2-40B4-BE49-F238E27FC236}">
                <a16:creationId xmlns:a16="http://schemas.microsoft.com/office/drawing/2014/main" id="{DD87D1BB-F665-4697-BE42-212EBEF839F3}"/>
              </a:ext>
            </a:extLst>
          </p:cNvPr>
          <p:cNvSpPr>
            <a:spLocks noChangeArrowheads="1"/>
          </p:cNvSpPr>
          <p:nvPr/>
        </p:nvSpPr>
        <p:spPr bwMode="auto">
          <a:xfrm>
            <a:off x="323850" y="358775"/>
            <a:ext cx="8424863" cy="838200"/>
          </a:xfrm>
          <a:prstGeom prst="flowChartAlternateProcess">
            <a:avLst/>
          </a:prstGeom>
          <a:solidFill>
            <a:schemeClr val="bg1"/>
          </a:solidFill>
          <a:ln w="38100" algn="ctr">
            <a:solidFill>
              <a:srgbClr val="FF9900"/>
            </a:solidFill>
            <a:miter lim="800000"/>
            <a:headEnd/>
            <a:tailEnd/>
          </a:ln>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b="1"/>
              <a:t>　</a:t>
            </a:r>
            <a:r>
              <a:rPr lang="en-US" altLang="ja-JP" b="1"/>
              <a:t>HP</a:t>
            </a:r>
            <a:r>
              <a:rPr lang="ja-JP" altLang="en-US" b="1"/>
              <a:t>にいく。→「投資家向け情報（</a:t>
            </a:r>
            <a:r>
              <a:rPr lang="en-US" altLang="ja-JP" b="1"/>
              <a:t>IR</a:t>
            </a:r>
            <a:r>
              <a:rPr lang="ja-JP" altLang="en-US" b="1"/>
              <a:t>）」のところをクリックする。</a:t>
            </a:r>
          </a:p>
          <a:p>
            <a:pPr algn="l" eaLnBrk="1" hangingPunct="1">
              <a:spcBef>
                <a:spcPct val="0"/>
              </a:spcBef>
            </a:pPr>
            <a:r>
              <a:rPr lang="ja-JP" altLang="en-US" b="1"/>
              <a:t>　　　*投資家・</a:t>
            </a:r>
            <a:r>
              <a:rPr lang="en-US" altLang="ja-JP" b="1"/>
              <a:t>IR</a:t>
            </a:r>
            <a:r>
              <a:rPr lang="ja-JP" altLang="en-US" b="1"/>
              <a:t>・会社情報といった用語を探しましょう。</a:t>
            </a:r>
          </a:p>
        </p:txBody>
      </p:sp>
      <p:sp>
        <p:nvSpPr>
          <p:cNvPr id="94214" name="Oval 6">
            <a:extLst>
              <a:ext uri="{FF2B5EF4-FFF2-40B4-BE49-F238E27FC236}">
                <a16:creationId xmlns:a16="http://schemas.microsoft.com/office/drawing/2014/main" id="{EE80F6E7-F755-4AB9-BDC5-6543AFF32273}"/>
              </a:ext>
            </a:extLst>
          </p:cNvPr>
          <p:cNvSpPr>
            <a:spLocks noChangeArrowheads="1"/>
          </p:cNvSpPr>
          <p:nvPr/>
        </p:nvSpPr>
        <p:spPr bwMode="auto">
          <a:xfrm>
            <a:off x="4356100" y="5805488"/>
            <a:ext cx="1944688" cy="431800"/>
          </a:xfrm>
          <a:prstGeom prst="ellipse">
            <a:avLst/>
          </a:prstGeom>
          <a:noFill/>
          <a:ln w="63500">
            <a:solidFill>
              <a:srgbClr val="FF6600"/>
            </a:solidFill>
            <a:prstDash val="sysDot"/>
            <a:round/>
            <a:headEnd/>
            <a:tailEnd/>
          </a:ln>
          <a:extLst>
            <a:ext uri="{909E8E84-426E-40DD-AFC4-6F175D3DCCD1}">
              <a14:hiddenFill xmlns:a14="http://schemas.microsoft.com/office/drawing/2010/main">
                <a:solidFill>
                  <a:srgbClr val="FFFFFF"/>
                </a:solidFill>
              </a14:hiddenFill>
            </a:ext>
          </a:extLst>
        </p:spPr>
        <p:txBody>
          <a:bodyPr lIns="74295" tIns="8890" rIns="74295" bIns="8890"/>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4215" name="Line 7">
            <a:extLst>
              <a:ext uri="{FF2B5EF4-FFF2-40B4-BE49-F238E27FC236}">
                <a16:creationId xmlns:a16="http://schemas.microsoft.com/office/drawing/2014/main" id="{1A279E06-8BA6-43D9-A5C9-40A3A81E29AC}"/>
              </a:ext>
            </a:extLst>
          </p:cNvPr>
          <p:cNvSpPr>
            <a:spLocks noChangeShapeType="1"/>
          </p:cNvSpPr>
          <p:nvPr/>
        </p:nvSpPr>
        <p:spPr bwMode="auto">
          <a:xfrm>
            <a:off x="3779838" y="1268413"/>
            <a:ext cx="1152525" cy="4465637"/>
          </a:xfrm>
          <a:prstGeom prst="line">
            <a:avLst/>
          </a:prstGeom>
          <a:noFill/>
          <a:ln w="63500">
            <a:solidFill>
              <a:srgbClr val="FF6600"/>
            </a:solidFill>
            <a:prstDash val="sysDot"/>
            <a:round/>
            <a:headEnd/>
            <a:tailEnd type="triangle" w="med" len="me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fade">
                                      <p:cBhvr>
                                        <p:cTn id="7" dur="2000"/>
                                        <p:tgtEl>
                                          <p:spTgt spid="94213"/>
                                        </p:tgtEl>
                                      </p:cBhvr>
                                    </p:animEffect>
                                  </p:childTnLst>
                                </p:cTn>
                              </p:par>
                              <p:par>
                                <p:cTn id="8" presetID="10" presetClass="entr" presetSubtype="0" fill="hold" nodeType="withEffect">
                                  <p:stCondLst>
                                    <p:cond delay="0"/>
                                  </p:stCondLst>
                                  <p:childTnLst>
                                    <p:set>
                                      <p:cBhvr>
                                        <p:cTn id="9" dur="1" fill="hold">
                                          <p:stCondLst>
                                            <p:cond delay="0"/>
                                          </p:stCondLst>
                                        </p:cTn>
                                        <p:tgtEl>
                                          <p:spTgt spid="94215"/>
                                        </p:tgtEl>
                                        <p:attrNameLst>
                                          <p:attrName>style.visibility</p:attrName>
                                        </p:attrNameLst>
                                      </p:cBhvr>
                                      <p:to>
                                        <p:strVal val="visible"/>
                                      </p:to>
                                    </p:set>
                                    <p:animEffect transition="in" filter="fade">
                                      <p:cBhvr>
                                        <p:cTn id="10" dur="2000"/>
                                        <p:tgtEl>
                                          <p:spTgt spid="942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4"/>
                                        </p:tgtEl>
                                        <p:attrNameLst>
                                          <p:attrName>style.visibility</p:attrName>
                                        </p:attrNameLst>
                                      </p:cBhvr>
                                      <p:to>
                                        <p:strVal val="visible"/>
                                      </p:to>
                                    </p:set>
                                    <p:animEffect transition="in" filter="fade">
                                      <p:cBhvr>
                                        <p:cTn id="13" dur="20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p:bldP spid="942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 4">
            <a:extLst>
              <a:ext uri="{FF2B5EF4-FFF2-40B4-BE49-F238E27FC236}">
                <a16:creationId xmlns:a16="http://schemas.microsoft.com/office/drawing/2014/main" id="{578F6B65-5295-47C9-A7E2-5073CA63CFE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D380170-FB72-4367-9CB7-D0D407E938CB}" type="slidenum">
              <a:rPr kumimoji="0" lang="en-US" altLang="ja-JP" sz="1200">
                <a:latin typeface="Arial Black" panose="020B0A04020102020204" pitchFamily="34" charset="0"/>
              </a:rPr>
              <a:pPr eaLnBrk="1" hangingPunct="1"/>
              <a:t>32</a:t>
            </a:fld>
            <a:endParaRPr kumimoji="0" lang="en-US" altLang="ja-JP" sz="1200">
              <a:latin typeface="Arial Black" panose="020B0A04020102020204" pitchFamily="34" charset="0"/>
            </a:endParaRPr>
          </a:p>
        </p:txBody>
      </p:sp>
      <p:pic>
        <p:nvPicPr>
          <p:cNvPr id="35843" name="Picture 4">
            <a:extLst>
              <a:ext uri="{FF2B5EF4-FFF2-40B4-BE49-F238E27FC236}">
                <a16:creationId xmlns:a16="http://schemas.microsoft.com/office/drawing/2014/main" id="{E626167B-E047-4FCB-B902-6C79755A5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22" t="15639" r="7137" b="8084"/>
          <a:stretch>
            <a:fillRect/>
          </a:stretch>
        </p:blipFill>
        <p:spPr bwMode="auto">
          <a:xfrm>
            <a:off x="539750" y="1557338"/>
            <a:ext cx="74882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AutoShape 5">
            <a:extLst>
              <a:ext uri="{FF2B5EF4-FFF2-40B4-BE49-F238E27FC236}">
                <a16:creationId xmlns:a16="http://schemas.microsoft.com/office/drawing/2014/main" id="{D7883C92-DE8D-43AB-8658-38BDDB266528}"/>
              </a:ext>
            </a:extLst>
          </p:cNvPr>
          <p:cNvSpPr>
            <a:spLocks noChangeArrowheads="1"/>
          </p:cNvSpPr>
          <p:nvPr/>
        </p:nvSpPr>
        <p:spPr bwMode="auto">
          <a:xfrm>
            <a:off x="323850" y="190500"/>
            <a:ext cx="8135938" cy="935038"/>
          </a:xfrm>
          <a:prstGeom prst="flowChartAlternateProcess">
            <a:avLst/>
          </a:prstGeom>
          <a:solidFill>
            <a:schemeClr val="bg1"/>
          </a:solidFill>
          <a:ln w="38100" algn="ctr">
            <a:solidFill>
              <a:srgbClr val="FF9900"/>
            </a:solidFill>
            <a:miter lim="800000"/>
            <a:headEnd/>
            <a:tailEnd/>
          </a:ln>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b="1"/>
              <a:t>東京証券取引所の</a:t>
            </a:r>
            <a:r>
              <a:rPr lang="en-US" altLang="ja-JP" b="1"/>
              <a:t>HP 【http://www.tse.or.jp/index.html】</a:t>
            </a:r>
            <a:r>
              <a:rPr lang="ja-JP" altLang="en-US" b="1"/>
              <a:t>にいきます。→適時開示情報閲覧サービスのところをクリックします。</a:t>
            </a:r>
          </a:p>
        </p:txBody>
      </p:sp>
      <p:sp>
        <p:nvSpPr>
          <p:cNvPr id="96262" name="Oval 6">
            <a:extLst>
              <a:ext uri="{FF2B5EF4-FFF2-40B4-BE49-F238E27FC236}">
                <a16:creationId xmlns:a16="http://schemas.microsoft.com/office/drawing/2014/main" id="{C2C8CDE2-8A44-46C2-8A76-5A6215772E37}"/>
              </a:ext>
            </a:extLst>
          </p:cNvPr>
          <p:cNvSpPr>
            <a:spLocks noChangeArrowheads="1"/>
          </p:cNvSpPr>
          <p:nvPr/>
        </p:nvSpPr>
        <p:spPr bwMode="auto">
          <a:xfrm>
            <a:off x="5580063" y="4941888"/>
            <a:ext cx="2447925" cy="647700"/>
          </a:xfrm>
          <a:prstGeom prst="ellipse">
            <a:avLst/>
          </a:prstGeom>
          <a:noFill/>
          <a:ln w="63500">
            <a:solidFill>
              <a:srgbClr val="FF6600"/>
            </a:solidFill>
            <a:prstDash val="sysDot"/>
            <a:round/>
            <a:headEnd/>
            <a:tailEnd/>
          </a:ln>
          <a:extLst>
            <a:ext uri="{909E8E84-426E-40DD-AFC4-6F175D3DCCD1}">
              <a14:hiddenFill xmlns:a14="http://schemas.microsoft.com/office/drawing/2010/main">
                <a:solidFill>
                  <a:srgbClr val="FFFFFF"/>
                </a:solidFill>
              </a14:hiddenFill>
            </a:ext>
          </a:extLst>
        </p:spPr>
        <p:txBody>
          <a:bodyPr lIns="74295" tIns="8890" rIns="74295" bIns="8890"/>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6263" name="Line 7">
            <a:extLst>
              <a:ext uri="{FF2B5EF4-FFF2-40B4-BE49-F238E27FC236}">
                <a16:creationId xmlns:a16="http://schemas.microsoft.com/office/drawing/2014/main" id="{2032E8E6-DCEA-4057-B54A-8BD518E66A61}"/>
              </a:ext>
            </a:extLst>
          </p:cNvPr>
          <p:cNvSpPr>
            <a:spLocks noChangeShapeType="1"/>
          </p:cNvSpPr>
          <p:nvPr/>
        </p:nvSpPr>
        <p:spPr bwMode="auto">
          <a:xfrm>
            <a:off x="5651500" y="1052513"/>
            <a:ext cx="720725" cy="4032250"/>
          </a:xfrm>
          <a:prstGeom prst="line">
            <a:avLst/>
          </a:prstGeom>
          <a:noFill/>
          <a:ln w="63500">
            <a:solidFill>
              <a:srgbClr val="FF6600"/>
            </a:solidFill>
            <a:prstDash val="sysDot"/>
            <a:round/>
            <a:headEnd/>
            <a:tailEnd type="triangle" w="med" len="med"/>
          </a:ln>
          <a:extLst>
            <a:ext uri="{909E8E84-426E-40DD-AFC4-6F175D3DCCD1}">
              <a14:hiddenFill xmlns:a14="http://schemas.microsoft.com/office/drawing/2010/main">
                <a:noFill/>
              </a14:hiddenFill>
            </a:ext>
          </a:extLst>
        </p:spPr>
        <p:txBody>
          <a:bodyPr lIns="74295" tIns="8890" rIns="74295" bIns="8890"/>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fade">
                                      <p:cBhvr>
                                        <p:cTn id="7" dur="2000"/>
                                        <p:tgtEl>
                                          <p:spTgt spid="96261"/>
                                        </p:tgtEl>
                                      </p:cBhvr>
                                    </p:animEffect>
                                  </p:childTnLst>
                                </p:cTn>
                              </p:par>
                              <p:par>
                                <p:cTn id="8" presetID="10" presetClass="entr" presetSubtype="0" fill="hold" nodeType="withEffect">
                                  <p:stCondLst>
                                    <p:cond delay="0"/>
                                  </p:stCondLst>
                                  <p:childTnLst>
                                    <p:set>
                                      <p:cBhvr>
                                        <p:cTn id="9" dur="1" fill="hold">
                                          <p:stCondLst>
                                            <p:cond delay="0"/>
                                          </p:stCondLst>
                                        </p:cTn>
                                        <p:tgtEl>
                                          <p:spTgt spid="96263"/>
                                        </p:tgtEl>
                                        <p:attrNameLst>
                                          <p:attrName>style.visibility</p:attrName>
                                        </p:attrNameLst>
                                      </p:cBhvr>
                                      <p:to>
                                        <p:strVal val="visible"/>
                                      </p:to>
                                    </p:set>
                                    <p:animEffect transition="in" filter="fade">
                                      <p:cBhvr>
                                        <p:cTn id="10" dur="2000"/>
                                        <p:tgtEl>
                                          <p:spTgt spid="96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262"/>
                                        </p:tgtEl>
                                        <p:attrNameLst>
                                          <p:attrName>style.visibility</p:attrName>
                                        </p:attrNameLst>
                                      </p:cBhvr>
                                      <p:to>
                                        <p:strVal val="visible"/>
                                      </p:to>
                                    </p:set>
                                    <p:animEffect transition="in" filter="fade">
                                      <p:cBhvr>
                                        <p:cTn id="13" dur="20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nimBg="1"/>
      <p:bldP spid="9626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3CE5308E-79E4-41D0-BD2E-1282630BF7AA}"/>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1132CD5-2DB4-469E-8378-3AADE617501B}" type="slidenum">
              <a:rPr kumimoji="0" lang="en-US" altLang="ja-JP" sz="1200">
                <a:latin typeface="Arial Black" panose="020B0A04020102020204" pitchFamily="34" charset="0"/>
              </a:rPr>
              <a:pPr eaLnBrk="1" hangingPunct="1"/>
              <a:t>33</a:t>
            </a:fld>
            <a:endParaRPr kumimoji="0" lang="en-US" altLang="ja-JP" sz="1200">
              <a:latin typeface="Arial Black" panose="020B0A04020102020204" pitchFamily="34" charset="0"/>
            </a:endParaRPr>
          </a:p>
        </p:txBody>
      </p:sp>
      <p:sp>
        <p:nvSpPr>
          <p:cNvPr id="36867" name="スライド番号プレースホルダ 4">
            <a:extLst>
              <a:ext uri="{FF2B5EF4-FFF2-40B4-BE49-F238E27FC236}">
                <a16:creationId xmlns:a16="http://schemas.microsoft.com/office/drawing/2014/main" id="{2C3D17F6-482F-42B0-9DAF-5A152F03BF39}"/>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324E0F31-0D19-4318-A0E5-BFF7A762FBC5}" type="slidenum">
              <a:rPr kumimoji="0" lang="en-US" altLang="ja-JP" sz="1200">
                <a:latin typeface="Arial Black" panose="020B0A04020102020204" pitchFamily="34" charset="0"/>
              </a:rPr>
              <a:pPr algn="r" eaLnBrk="1" hangingPunct="1">
                <a:spcBef>
                  <a:spcPct val="0"/>
                </a:spcBef>
              </a:pPr>
              <a:t>33</a:t>
            </a:fld>
            <a:endParaRPr kumimoji="0" lang="en-US" altLang="ja-JP" sz="1200">
              <a:latin typeface="Arial Black" panose="020B0A04020102020204" pitchFamily="34" charset="0"/>
            </a:endParaRPr>
          </a:p>
        </p:txBody>
      </p:sp>
      <p:sp>
        <p:nvSpPr>
          <p:cNvPr id="36868" name="Rectangle 2">
            <a:extLst>
              <a:ext uri="{FF2B5EF4-FFF2-40B4-BE49-F238E27FC236}">
                <a16:creationId xmlns:a16="http://schemas.microsoft.com/office/drawing/2014/main" id="{936FA296-F646-40F9-99B7-4489B101309B}"/>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学習のポイント</a:t>
            </a:r>
          </a:p>
        </p:txBody>
      </p:sp>
      <p:sp>
        <p:nvSpPr>
          <p:cNvPr id="97284" name="Rectangle 3">
            <a:extLst>
              <a:ext uri="{FF2B5EF4-FFF2-40B4-BE49-F238E27FC236}">
                <a16:creationId xmlns:a16="http://schemas.microsoft.com/office/drawing/2014/main" id="{7D07E47F-B452-47F5-90A4-4908BA5254F7}"/>
              </a:ext>
            </a:extLst>
          </p:cNvPr>
          <p:cNvSpPr>
            <a:spLocks noGrp="1" noChangeArrowheads="1"/>
          </p:cNvSpPr>
          <p:nvPr>
            <p:ph type="body" idx="4294967295"/>
          </p:nvPr>
        </p:nvSpPr>
        <p:spPr>
          <a:xfrm>
            <a:off x="468313" y="2276475"/>
            <a:ext cx="8218487" cy="4176713"/>
          </a:xfrm>
        </p:spPr>
        <p:txBody>
          <a:bodyPr/>
          <a:lstStyle/>
          <a:p>
            <a:pPr>
              <a:lnSpc>
                <a:spcPct val="90000"/>
              </a:lnSpc>
            </a:pPr>
            <a:r>
              <a:rPr lang="en-US" altLang="ja-JP">
                <a:latin typeface="ＭＳ Ｐゴシック" panose="020B0600070205080204" pitchFamily="50" charset="-128"/>
              </a:rPr>
              <a:t>EDINET</a:t>
            </a:r>
            <a:r>
              <a:rPr lang="ja-JP" altLang="en-US">
                <a:latin typeface="ＭＳ Ｐゴシック" panose="020B0600070205080204" pitchFamily="50" charset="-128"/>
              </a:rPr>
              <a:t>で、有価証券報告書が確認できますか。</a:t>
            </a:r>
          </a:p>
          <a:p>
            <a:pPr>
              <a:lnSpc>
                <a:spcPct val="90000"/>
              </a:lnSpc>
            </a:pPr>
            <a:r>
              <a:rPr lang="ja-JP" altLang="en-US">
                <a:latin typeface="ＭＳ Ｐゴシック" panose="020B0600070205080204" pitchFamily="50" charset="-128"/>
              </a:rPr>
              <a:t>各企業の</a:t>
            </a:r>
            <a:r>
              <a:rPr lang="en-US" altLang="ja-JP">
                <a:latin typeface="ＭＳ Ｐゴシック" panose="020B0600070205080204" pitchFamily="50" charset="-128"/>
              </a:rPr>
              <a:t>HP</a:t>
            </a:r>
            <a:r>
              <a:rPr lang="ja-JP" altLang="en-US">
                <a:latin typeface="ＭＳ Ｐゴシック" panose="020B0600070205080204" pitchFamily="50" charset="-128"/>
              </a:rPr>
              <a:t>で、アニュアルレポートが確認できますか。</a:t>
            </a:r>
          </a:p>
          <a:p>
            <a:pPr>
              <a:lnSpc>
                <a:spcPct val="90000"/>
              </a:lnSpc>
            </a:pPr>
            <a:r>
              <a:rPr lang="ja-JP" altLang="en-US">
                <a:latin typeface="ＭＳ Ｐゴシック" panose="020B0600070205080204" pitchFamily="50" charset="-128"/>
              </a:rPr>
              <a:t>東京証券取引所の適時開示システムで、決算短信が確認できますか。</a:t>
            </a:r>
          </a:p>
          <a:p>
            <a:pPr>
              <a:lnSpc>
                <a:spcPct val="90000"/>
              </a:lnSpc>
            </a:pPr>
            <a:r>
              <a:rPr lang="ja-JP" altLang="en-US">
                <a:latin typeface="ＭＳ Ｐゴシック" panose="020B0600070205080204" pitchFamily="50" charset="-128"/>
              </a:rPr>
              <a:t>各企業の</a:t>
            </a:r>
            <a:r>
              <a:rPr lang="en-US" altLang="ja-JP">
                <a:latin typeface="ＭＳ Ｐゴシック" panose="020B0600070205080204" pitchFamily="50" charset="-128"/>
              </a:rPr>
              <a:t>HP</a:t>
            </a:r>
            <a:r>
              <a:rPr lang="ja-JP" altLang="en-US">
                <a:latin typeface="ＭＳ Ｐゴシック" panose="020B0600070205080204" pitchFamily="50" charset="-128"/>
              </a:rPr>
              <a:t>で、</a:t>
            </a:r>
            <a:r>
              <a:rPr lang="en-US" altLang="ja-JP">
                <a:latin typeface="ＭＳ Ｐゴシック" panose="020B0600070205080204" pitchFamily="50" charset="-128"/>
              </a:rPr>
              <a:t>IR</a:t>
            </a:r>
            <a:r>
              <a:rPr lang="ja-JP" altLang="en-US">
                <a:latin typeface="ＭＳ Ｐゴシック" panose="020B0600070205080204" pitchFamily="50" charset="-128"/>
              </a:rPr>
              <a:t>情報を確認することができますか。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Effect transition="in" filter="fade">
                                      <p:cBhvr>
                                        <p:cTn id="7" dur="2000"/>
                                        <p:tgtEl>
                                          <p:spTgt spid="972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84">
                                            <p:txEl>
                                              <p:pRg st="1" end="1"/>
                                            </p:txEl>
                                          </p:spTgt>
                                        </p:tgtEl>
                                        <p:attrNameLst>
                                          <p:attrName>style.visibility</p:attrName>
                                        </p:attrNameLst>
                                      </p:cBhvr>
                                      <p:to>
                                        <p:strVal val="visible"/>
                                      </p:to>
                                    </p:set>
                                    <p:animEffect transition="in" filter="fade">
                                      <p:cBhvr>
                                        <p:cTn id="12" dur="2000"/>
                                        <p:tgtEl>
                                          <p:spTgt spid="972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4">
                                            <p:txEl>
                                              <p:pRg st="2" end="2"/>
                                            </p:txEl>
                                          </p:spTgt>
                                        </p:tgtEl>
                                        <p:attrNameLst>
                                          <p:attrName>style.visibility</p:attrName>
                                        </p:attrNameLst>
                                      </p:cBhvr>
                                      <p:to>
                                        <p:strVal val="visible"/>
                                      </p:to>
                                    </p:set>
                                    <p:animEffect transition="in" filter="fade">
                                      <p:cBhvr>
                                        <p:cTn id="17" dur="2000"/>
                                        <p:tgtEl>
                                          <p:spTgt spid="972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7284">
                                            <p:txEl>
                                              <p:pRg st="3" end="3"/>
                                            </p:txEl>
                                          </p:spTgt>
                                        </p:tgtEl>
                                        <p:attrNameLst>
                                          <p:attrName>style.visibility</p:attrName>
                                        </p:attrNameLst>
                                      </p:cBhvr>
                                      <p:to>
                                        <p:strVal val="visible"/>
                                      </p:to>
                                    </p:set>
                                    <p:animEffect transition="in" filter="fade">
                                      <p:cBhvr>
                                        <p:cTn id="22" dur="2000"/>
                                        <p:tgtEl>
                                          <p:spTgt spid="972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番号プレースホルダ 3">
            <a:extLst>
              <a:ext uri="{FF2B5EF4-FFF2-40B4-BE49-F238E27FC236}">
                <a16:creationId xmlns:a16="http://schemas.microsoft.com/office/drawing/2014/main" id="{A78B67B7-69C5-4BE6-A05A-CE1EE9C12B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33BDB6F-BD65-4F22-BC6B-1B011EC0C58A}" type="slidenum">
              <a:rPr kumimoji="0" lang="en-US" altLang="ja-JP" sz="1200">
                <a:latin typeface="Arial Black" panose="020B0A04020102020204" pitchFamily="34" charset="0"/>
              </a:rPr>
              <a:pPr eaLnBrk="1" hangingPunct="1"/>
              <a:t>34</a:t>
            </a:fld>
            <a:endParaRPr kumimoji="0" lang="en-US" altLang="ja-JP" sz="1200">
              <a:latin typeface="Arial Black" panose="020B0A04020102020204" pitchFamily="34" charset="0"/>
            </a:endParaRPr>
          </a:p>
        </p:txBody>
      </p:sp>
      <p:sp>
        <p:nvSpPr>
          <p:cNvPr id="37891" name="スライド番号プレースホルダ 5">
            <a:extLst>
              <a:ext uri="{FF2B5EF4-FFF2-40B4-BE49-F238E27FC236}">
                <a16:creationId xmlns:a16="http://schemas.microsoft.com/office/drawing/2014/main" id="{6AC4F483-0562-41F1-80FA-F17332CD7A30}"/>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D29DFA1-12BE-4B72-A0A7-C1B861E0C0ED}" type="slidenum">
              <a:rPr kumimoji="0" lang="en-US" altLang="ja-JP" sz="1200">
                <a:latin typeface="Arial Black" panose="020B0A04020102020204" pitchFamily="34" charset="0"/>
              </a:rPr>
              <a:pPr algn="r" eaLnBrk="1" hangingPunct="1">
                <a:spcBef>
                  <a:spcPct val="0"/>
                </a:spcBef>
              </a:pPr>
              <a:t>34</a:t>
            </a:fld>
            <a:endParaRPr kumimoji="0" lang="en-US" altLang="ja-JP" sz="1200">
              <a:latin typeface="Arial Black" panose="020B0A04020102020204" pitchFamily="34" charset="0"/>
            </a:endParaRPr>
          </a:p>
        </p:txBody>
      </p:sp>
      <p:sp>
        <p:nvSpPr>
          <p:cNvPr id="37892" name="Rectangle 2">
            <a:extLst>
              <a:ext uri="{FF2B5EF4-FFF2-40B4-BE49-F238E27FC236}">
                <a16:creationId xmlns:a16="http://schemas.microsoft.com/office/drawing/2014/main" id="{A728C6F3-1EC8-471F-807B-997F30384A01}"/>
              </a:ext>
            </a:extLst>
          </p:cNvPr>
          <p:cNvSpPr>
            <a:spLocks noGrp="1" noChangeArrowheads="1"/>
          </p:cNvSpPr>
          <p:nvPr>
            <p:ph type="ctrTitle" idx="4294967295"/>
          </p:nvPr>
        </p:nvSpPr>
        <p:spPr>
          <a:xfrm>
            <a:off x="3203575" y="2276475"/>
            <a:ext cx="5545138" cy="1873250"/>
          </a:xfrm>
        </p:spPr>
        <p:txBody>
          <a:bodyPr/>
          <a:lstStyle/>
          <a:p>
            <a:r>
              <a:rPr lang="ja-JP" altLang="en-US" sz="4000">
                <a:solidFill>
                  <a:srgbClr val="FFFFFF"/>
                </a:solidFill>
              </a:rPr>
              <a:t>第</a:t>
            </a:r>
            <a:r>
              <a:rPr lang="en-US" altLang="ja-JP" sz="4000">
                <a:solidFill>
                  <a:srgbClr val="FFFFFF"/>
                </a:solidFill>
              </a:rPr>
              <a:t>5</a:t>
            </a:r>
            <a:r>
              <a:rPr lang="ja-JP" altLang="en-US" sz="4000">
                <a:solidFill>
                  <a:srgbClr val="FFFFFF"/>
                </a:solidFill>
              </a:rPr>
              <a:t>章　財務諸表の体系</a:t>
            </a:r>
          </a:p>
        </p:txBody>
      </p:sp>
      <p:sp>
        <p:nvSpPr>
          <p:cNvPr id="37893" name="Rectangle 3">
            <a:extLst>
              <a:ext uri="{FF2B5EF4-FFF2-40B4-BE49-F238E27FC236}">
                <a16:creationId xmlns:a16="http://schemas.microsoft.com/office/drawing/2014/main" id="{37C581CD-16DE-49BF-8AC0-2DB9DE66E0EA}"/>
              </a:ext>
            </a:extLst>
          </p:cNvPr>
          <p:cNvSpPr>
            <a:spLocks noGrp="1" noChangeArrowheads="1"/>
          </p:cNvSpPr>
          <p:nvPr>
            <p:ph type="subTitle" idx="4294967295"/>
          </p:nvPr>
        </p:nvSpPr>
        <p:spPr>
          <a:xfrm>
            <a:off x="3427413" y="4340225"/>
            <a:ext cx="5392737" cy="1752600"/>
          </a:xfrm>
        </p:spPr>
        <p:txBody>
          <a:bodyPr/>
          <a:lstStyle/>
          <a:p>
            <a:pPr marL="0" indent="0">
              <a:buFont typeface="Wingdings" panose="05000000000000000000" pitchFamily="2" charset="2"/>
              <a:buNone/>
            </a:pPr>
            <a:r>
              <a:rPr lang="ja-JP" altLang="en-US"/>
              <a:t>第８節  </a:t>
            </a:r>
          </a:p>
          <a:p>
            <a:pPr marL="0" indent="0">
              <a:buFont typeface="Wingdings" panose="05000000000000000000" pitchFamily="2" charset="2"/>
              <a:buNone/>
            </a:pPr>
            <a:r>
              <a:rPr lang="ja-JP" altLang="en-US"/>
              <a:t>財務諸表の体系</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2">
            <a:extLst>
              <a:ext uri="{FF2B5EF4-FFF2-40B4-BE49-F238E27FC236}">
                <a16:creationId xmlns:a16="http://schemas.microsoft.com/office/drawing/2014/main" id="{88AFC343-6646-4250-82BC-ECA946F1C62C}"/>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C5591DA-891D-42B2-B8FE-563C7FAC8F5A}" type="slidenum">
              <a:rPr kumimoji="0" lang="en-US" altLang="ja-JP" sz="1200">
                <a:latin typeface="Arial Black" panose="020B0A04020102020204" pitchFamily="34" charset="0"/>
              </a:rPr>
              <a:pPr eaLnBrk="1" hangingPunct="1"/>
              <a:t>35</a:t>
            </a:fld>
            <a:endParaRPr kumimoji="0" lang="en-US" altLang="ja-JP" sz="1200">
              <a:latin typeface="Arial Black" panose="020B0A04020102020204" pitchFamily="34" charset="0"/>
            </a:endParaRPr>
          </a:p>
        </p:txBody>
      </p:sp>
      <p:sp>
        <p:nvSpPr>
          <p:cNvPr id="6" name="スライド番号プレースホルダ 2">
            <a:extLst>
              <a:ext uri="{FF2B5EF4-FFF2-40B4-BE49-F238E27FC236}">
                <a16:creationId xmlns:a16="http://schemas.microsoft.com/office/drawing/2014/main" id="{8C281B4A-C357-472C-AC15-D3548B13B8FA}"/>
              </a:ext>
            </a:extLst>
          </p:cNvPr>
          <p:cNvSpPr txBox="1">
            <a:spLocks noGrp="1"/>
          </p:cNvSpPr>
          <p:nvPr/>
        </p:nvSpPr>
        <p:spPr bwMode="auto">
          <a:xfrm>
            <a:off x="6553200" y="6248400"/>
            <a:ext cx="2133600" cy="457200"/>
          </a:xfrm>
          <a:prstGeom prst="rect">
            <a:avLst/>
          </a:prstGeom>
          <a:noFill/>
          <a:ln>
            <a:miter lim="800000"/>
            <a:headEnd/>
            <a:tailEnd/>
          </a:ln>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5699FB90-D11E-45C9-AE2C-CEAB97908FC7}" type="slidenum">
              <a:rPr kumimoji="0" lang="en-US" altLang="ja-JP" sz="1200">
                <a:latin typeface="Arial Black" panose="020B0A04020102020204" pitchFamily="34" charset="0"/>
              </a:rPr>
              <a:pPr algn="r" eaLnBrk="1" hangingPunct="1">
                <a:spcBef>
                  <a:spcPct val="0"/>
                </a:spcBef>
              </a:pPr>
              <a:t>35</a:t>
            </a:fld>
            <a:endParaRPr kumimoji="0" lang="en-US" altLang="ja-JP" sz="1200">
              <a:latin typeface="Arial Black" panose="020B0A04020102020204" pitchFamily="34" charset="0"/>
            </a:endParaRPr>
          </a:p>
        </p:txBody>
      </p:sp>
      <p:sp>
        <p:nvSpPr>
          <p:cNvPr id="38916" name="スライド番号プレースホルダ 4">
            <a:extLst>
              <a:ext uri="{FF2B5EF4-FFF2-40B4-BE49-F238E27FC236}">
                <a16:creationId xmlns:a16="http://schemas.microsoft.com/office/drawing/2014/main" id="{3F1EFF1F-DD1D-4F62-B131-81B9538236F6}"/>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17E2090-0378-4631-BB42-E456872333B4}" type="slidenum">
              <a:rPr kumimoji="0" lang="en-US" altLang="ja-JP" sz="1200">
                <a:latin typeface="Arial Black" panose="020B0A04020102020204" pitchFamily="34" charset="0"/>
              </a:rPr>
              <a:pPr algn="r" eaLnBrk="1" hangingPunct="1">
                <a:spcBef>
                  <a:spcPct val="0"/>
                </a:spcBef>
              </a:pPr>
              <a:t>35</a:t>
            </a:fld>
            <a:endParaRPr kumimoji="0" lang="en-US" altLang="ja-JP" sz="1200">
              <a:latin typeface="Arial Black" panose="020B0A04020102020204" pitchFamily="34" charset="0"/>
            </a:endParaRPr>
          </a:p>
        </p:txBody>
      </p:sp>
      <p:sp>
        <p:nvSpPr>
          <p:cNvPr id="38917" name="Rectangle 2">
            <a:extLst>
              <a:ext uri="{FF2B5EF4-FFF2-40B4-BE49-F238E27FC236}">
                <a16:creationId xmlns:a16="http://schemas.microsoft.com/office/drawing/2014/main" id="{6C577143-7C56-487F-B555-5E4DF35A7FDF}"/>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01381" name="Rectangle 3">
            <a:extLst>
              <a:ext uri="{FF2B5EF4-FFF2-40B4-BE49-F238E27FC236}">
                <a16:creationId xmlns:a16="http://schemas.microsoft.com/office/drawing/2014/main" id="{7FE87FEF-94C5-4C31-92FC-9B96D70A3BE5}"/>
              </a:ext>
            </a:extLst>
          </p:cNvPr>
          <p:cNvSpPr>
            <a:spLocks noGrp="1" noChangeArrowheads="1"/>
          </p:cNvSpPr>
          <p:nvPr>
            <p:ph type="body" idx="4294967295"/>
          </p:nvPr>
        </p:nvSpPr>
        <p:spPr>
          <a:xfrm>
            <a:off x="539750" y="2133600"/>
            <a:ext cx="8147050" cy="4464050"/>
          </a:xfrm>
        </p:spPr>
        <p:txBody>
          <a:bodyPr/>
          <a:lstStyle/>
          <a:p>
            <a:pPr>
              <a:lnSpc>
                <a:spcPct val="90000"/>
              </a:lnSpc>
            </a:pPr>
            <a:r>
              <a:rPr lang="ja-JP" altLang="en-US"/>
              <a:t>簡潔に、貸借対照表とは何か、損益計算書とは何か、キャッシュ・フロー計算書とは何か、株主資本等変動計算書とは何かを学習します。</a:t>
            </a:r>
          </a:p>
          <a:p>
            <a:pPr>
              <a:lnSpc>
                <a:spcPct val="90000"/>
              </a:lnSpc>
            </a:pPr>
            <a:r>
              <a:rPr lang="ja-JP" altLang="en-US"/>
              <a:t>貸借対照表、損益計算書、キャッシュ・フロー計算書、株主資本等変動計算書のかかわりあいについて理解しましょう。</a:t>
            </a:r>
          </a:p>
          <a:p>
            <a:pPr>
              <a:lnSpc>
                <a:spcPct val="90000"/>
              </a:lnSpc>
            </a:pPr>
            <a:r>
              <a:rPr lang="ja-JP" altLang="en-US"/>
              <a:t>連結というグループでの財務諸表の重要性について学習します。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381">
                                            <p:txEl>
                                              <p:pRg st="0" end="0"/>
                                            </p:txEl>
                                          </p:spTgt>
                                        </p:tgtEl>
                                        <p:attrNameLst>
                                          <p:attrName>style.visibility</p:attrName>
                                        </p:attrNameLst>
                                      </p:cBhvr>
                                      <p:to>
                                        <p:strVal val="visible"/>
                                      </p:to>
                                    </p:set>
                                    <p:animEffect transition="in" filter="fade">
                                      <p:cBhvr>
                                        <p:cTn id="7" dur="2000"/>
                                        <p:tgtEl>
                                          <p:spTgt spid="1013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381">
                                            <p:txEl>
                                              <p:pRg st="1" end="1"/>
                                            </p:txEl>
                                          </p:spTgt>
                                        </p:tgtEl>
                                        <p:attrNameLst>
                                          <p:attrName>style.visibility</p:attrName>
                                        </p:attrNameLst>
                                      </p:cBhvr>
                                      <p:to>
                                        <p:strVal val="visible"/>
                                      </p:to>
                                    </p:set>
                                    <p:animEffect transition="in" filter="fade">
                                      <p:cBhvr>
                                        <p:cTn id="12" dur="2000"/>
                                        <p:tgtEl>
                                          <p:spTgt spid="1013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381">
                                            <p:txEl>
                                              <p:pRg st="2" end="2"/>
                                            </p:txEl>
                                          </p:spTgt>
                                        </p:tgtEl>
                                        <p:attrNameLst>
                                          <p:attrName>style.visibility</p:attrName>
                                        </p:attrNameLst>
                                      </p:cBhvr>
                                      <p:to>
                                        <p:strVal val="visible"/>
                                      </p:to>
                                    </p:set>
                                    <p:animEffect transition="in" filter="fade">
                                      <p:cBhvr>
                                        <p:cTn id="17" dur="2000"/>
                                        <p:tgtEl>
                                          <p:spTgt spid="1013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スライド番号プレースホルダ 7">
            <a:extLst>
              <a:ext uri="{FF2B5EF4-FFF2-40B4-BE49-F238E27FC236}">
                <a16:creationId xmlns:a16="http://schemas.microsoft.com/office/drawing/2014/main" id="{0D81AF43-020B-4A0D-BA2A-FEC3A3AD892F}"/>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6CDE338-F890-4AD4-844B-045C1B24B400}" type="slidenum">
              <a:rPr kumimoji="0" lang="en-US" altLang="ja-JP" sz="1200">
                <a:latin typeface="Arial Black" panose="020B0A04020102020204" pitchFamily="34" charset="0"/>
              </a:rPr>
              <a:pPr eaLnBrk="1" hangingPunct="1"/>
              <a:t>36</a:t>
            </a:fld>
            <a:endParaRPr kumimoji="0" lang="en-US" altLang="ja-JP" sz="1200">
              <a:latin typeface="Arial Black" panose="020B0A04020102020204" pitchFamily="34" charset="0"/>
            </a:endParaRPr>
          </a:p>
        </p:txBody>
      </p:sp>
      <p:graphicFrame>
        <p:nvGraphicFramePr>
          <p:cNvPr id="103427" name="Group 3">
            <a:extLst>
              <a:ext uri="{FF2B5EF4-FFF2-40B4-BE49-F238E27FC236}">
                <a16:creationId xmlns:a16="http://schemas.microsoft.com/office/drawing/2014/main" id="{24AC52D9-21FB-40E1-A7F3-C2C3B6214B39}"/>
              </a:ext>
            </a:extLst>
          </p:cNvPr>
          <p:cNvGraphicFramePr>
            <a:graphicFrameLocks noGrp="1"/>
          </p:cNvGraphicFramePr>
          <p:nvPr>
            <p:ph sz="quarter" idx="1"/>
          </p:nvPr>
        </p:nvGraphicFramePr>
        <p:xfrm>
          <a:off x="457200" y="1981200"/>
          <a:ext cx="4038600" cy="18669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622300">
                <a:tc grid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貸借対照表</a:t>
                      </a:r>
                    </a:p>
                  </a:txBody>
                  <a:tcPr marL="90000" marR="90000" marT="46800" marB="4680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622300">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資産</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負債</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2300">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純資産</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441" name="Group 17">
            <a:extLst>
              <a:ext uri="{FF2B5EF4-FFF2-40B4-BE49-F238E27FC236}">
                <a16:creationId xmlns:a16="http://schemas.microsoft.com/office/drawing/2014/main" id="{B6EE92C1-AF9D-4DC3-A5BB-2F013709989B}"/>
              </a:ext>
            </a:extLst>
          </p:cNvPr>
          <p:cNvGraphicFramePr>
            <a:graphicFrameLocks noGrp="1"/>
          </p:cNvGraphicFramePr>
          <p:nvPr>
            <p:ph sz="quarter" idx="2"/>
          </p:nvPr>
        </p:nvGraphicFramePr>
        <p:xfrm>
          <a:off x="4648200" y="1981200"/>
          <a:ext cx="4038600" cy="1824038"/>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622430">
                <a:tc grid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損益計算書</a:t>
                      </a:r>
                    </a:p>
                  </a:txBody>
                  <a:tcPr marL="90000" marR="90000" marT="46810" marB="4681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68118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費用</a:t>
                      </a:r>
                    </a:p>
                  </a:txBody>
                  <a:tcPr marL="90000" marR="90000" marT="46810" marB="468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収益</a:t>
                      </a:r>
                    </a:p>
                  </a:txBody>
                  <a:tcPr marL="90000" marR="90000" marT="46810" marB="468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42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利益</a:t>
                      </a:r>
                    </a:p>
                  </a:txBody>
                  <a:tcPr marL="90000" marR="90000" marT="46810" marB="468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graphicFrame>
        <p:nvGraphicFramePr>
          <p:cNvPr id="103455" name="Group 31">
            <a:extLst>
              <a:ext uri="{FF2B5EF4-FFF2-40B4-BE49-F238E27FC236}">
                <a16:creationId xmlns:a16="http://schemas.microsoft.com/office/drawing/2014/main" id="{9FF632EB-156E-4C76-BA33-BA211179D932}"/>
              </a:ext>
            </a:extLst>
          </p:cNvPr>
          <p:cNvGraphicFramePr>
            <a:graphicFrameLocks noGrp="1"/>
          </p:cNvGraphicFramePr>
          <p:nvPr>
            <p:ph sz="quarter" idx="3"/>
          </p:nvPr>
        </p:nvGraphicFramePr>
        <p:xfrm>
          <a:off x="457200" y="4000500"/>
          <a:ext cx="4038600" cy="18669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622300">
                <a:tc grid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dirty="0">
                          <a:ln>
                            <a:noFill/>
                          </a:ln>
                          <a:solidFill>
                            <a:schemeClr val="tx1"/>
                          </a:solidFill>
                          <a:effectLst/>
                          <a:latin typeface="Arial" charset="0"/>
                          <a:ea typeface="ＭＳ Ｐゴシック" pitchFamily="50" charset="-128"/>
                        </a:rPr>
                        <a:t>キャッシュ・フロー計算書</a:t>
                      </a:r>
                    </a:p>
                  </a:txBody>
                  <a:tcPr marL="90000" marR="90000" marT="46800" marB="4680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622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支出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収入</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2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収支差額</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graphicFrame>
        <p:nvGraphicFramePr>
          <p:cNvPr id="103472" name="Group 48">
            <a:extLst>
              <a:ext uri="{FF2B5EF4-FFF2-40B4-BE49-F238E27FC236}">
                <a16:creationId xmlns:a16="http://schemas.microsoft.com/office/drawing/2014/main" id="{6F8A9219-3C77-4A67-A25E-7E3FDF23D286}"/>
              </a:ext>
            </a:extLst>
          </p:cNvPr>
          <p:cNvGraphicFramePr>
            <a:graphicFrameLocks noGrp="1"/>
          </p:cNvGraphicFramePr>
          <p:nvPr>
            <p:ph sz="quarter" idx="4"/>
          </p:nvPr>
        </p:nvGraphicFramePr>
        <p:xfrm>
          <a:off x="4648200" y="4000500"/>
          <a:ext cx="4038600" cy="18669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933450">
                <a:tc grid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株主資本等変動計算書</a:t>
                      </a:r>
                    </a:p>
                  </a:txBody>
                  <a:tcPr marL="90000" marR="90000" marT="46800" marB="4680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93345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純資産の減少</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純資産の増加</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2000"/>
                                        <p:tgtEl>
                                          <p:spTgt spid="103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441"/>
                                        </p:tgtEl>
                                        <p:attrNameLst>
                                          <p:attrName>style.visibility</p:attrName>
                                        </p:attrNameLst>
                                      </p:cBhvr>
                                      <p:to>
                                        <p:strVal val="visible"/>
                                      </p:to>
                                    </p:set>
                                    <p:animEffect transition="in" filter="fade">
                                      <p:cBhvr>
                                        <p:cTn id="12" dur="2000"/>
                                        <p:tgtEl>
                                          <p:spTgt spid="103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3455"/>
                                        </p:tgtEl>
                                        <p:attrNameLst>
                                          <p:attrName>style.visibility</p:attrName>
                                        </p:attrNameLst>
                                      </p:cBhvr>
                                      <p:to>
                                        <p:strVal val="visible"/>
                                      </p:to>
                                    </p:set>
                                    <p:animEffect transition="in" filter="fade">
                                      <p:cBhvr>
                                        <p:cTn id="17" dur="2000"/>
                                        <p:tgtEl>
                                          <p:spTgt spid="103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3472"/>
                                        </p:tgtEl>
                                        <p:attrNameLst>
                                          <p:attrName>style.visibility</p:attrName>
                                        </p:attrNameLst>
                                      </p:cBhvr>
                                      <p:to>
                                        <p:strVal val="visible"/>
                                      </p:to>
                                    </p:set>
                                    <p:animEffect transition="in" filter="fade">
                                      <p:cBhvr>
                                        <p:cTn id="22" dur="2000"/>
                                        <p:tgtEl>
                                          <p:spTgt spid="103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スライド番号プレースホルダ 4">
            <a:extLst>
              <a:ext uri="{FF2B5EF4-FFF2-40B4-BE49-F238E27FC236}">
                <a16:creationId xmlns:a16="http://schemas.microsoft.com/office/drawing/2014/main" id="{111C1966-4129-4E31-8ACB-D2C560B1EBA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F40082F-C99A-46AC-8C08-FEFBAB1B3C36}" type="slidenum">
              <a:rPr kumimoji="0" lang="en-US" altLang="ja-JP" sz="1200">
                <a:latin typeface="Arial Black" panose="020B0A04020102020204" pitchFamily="34" charset="0"/>
              </a:rPr>
              <a:pPr eaLnBrk="1" hangingPunct="1"/>
              <a:t>37</a:t>
            </a:fld>
            <a:endParaRPr kumimoji="0" lang="en-US" altLang="ja-JP" sz="1200">
              <a:latin typeface="Arial Black" panose="020B0A04020102020204" pitchFamily="34" charset="0"/>
            </a:endParaRPr>
          </a:p>
        </p:txBody>
      </p:sp>
      <p:sp>
        <p:nvSpPr>
          <p:cNvPr id="40963" name="Rectangle 2">
            <a:extLst>
              <a:ext uri="{FF2B5EF4-FFF2-40B4-BE49-F238E27FC236}">
                <a16:creationId xmlns:a16="http://schemas.microsoft.com/office/drawing/2014/main" id="{B8544A27-6FC3-473E-A4EC-81B25539D389}"/>
              </a:ext>
            </a:extLst>
          </p:cNvPr>
          <p:cNvSpPr>
            <a:spLocks noGrp="1" noChangeArrowheads="1"/>
          </p:cNvSpPr>
          <p:nvPr>
            <p:ph type="title"/>
          </p:nvPr>
        </p:nvSpPr>
        <p:spPr/>
        <p:txBody>
          <a:bodyPr/>
          <a:lstStyle/>
          <a:p>
            <a:r>
              <a:rPr lang="ja-JP" altLang="en-US" sz="4000">
                <a:solidFill>
                  <a:schemeClr val="bg2"/>
                </a:solidFill>
              </a:rPr>
              <a:t>連結の重要性</a:t>
            </a:r>
            <a:br>
              <a:rPr lang="ja-JP" altLang="en-US" sz="4000">
                <a:solidFill>
                  <a:schemeClr val="bg2"/>
                </a:solidFill>
              </a:rPr>
            </a:br>
            <a:r>
              <a:rPr lang="ja-JP" altLang="en-US" sz="4000">
                <a:solidFill>
                  <a:schemeClr val="bg2"/>
                </a:solidFill>
              </a:rPr>
              <a:t>連結財務諸表と個別財務諸表</a:t>
            </a:r>
          </a:p>
        </p:txBody>
      </p:sp>
      <p:pic>
        <p:nvPicPr>
          <p:cNvPr id="104452" name="Picture 4" descr="C:\Program Files\Microsoft Office\MEDIA\CAGCAT10\j0205462.wmf">
            <a:extLst>
              <a:ext uri="{FF2B5EF4-FFF2-40B4-BE49-F238E27FC236}">
                <a16:creationId xmlns:a16="http://schemas.microsoft.com/office/drawing/2014/main" id="{D4BD7283-6BB5-41C5-B7A1-3FD82E794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71550" y="2997200"/>
            <a:ext cx="1655763"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AutoShape 5">
            <a:extLst>
              <a:ext uri="{FF2B5EF4-FFF2-40B4-BE49-F238E27FC236}">
                <a16:creationId xmlns:a16="http://schemas.microsoft.com/office/drawing/2014/main" id="{E9C72177-6D6D-45F3-8975-AE855C47E400}"/>
              </a:ext>
            </a:extLst>
          </p:cNvPr>
          <p:cNvSpPr>
            <a:spLocks noChangeArrowheads="1"/>
          </p:cNvSpPr>
          <p:nvPr/>
        </p:nvSpPr>
        <p:spPr bwMode="auto">
          <a:xfrm>
            <a:off x="971550" y="4868863"/>
            <a:ext cx="18002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個別財務諸表</a:t>
            </a:r>
          </a:p>
        </p:txBody>
      </p:sp>
      <p:sp>
        <p:nvSpPr>
          <p:cNvPr id="104454" name="Text Box 6">
            <a:extLst>
              <a:ext uri="{FF2B5EF4-FFF2-40B4-BE49-F238E27FC236}">
                <a16:creationId xmlns:a16="http://schemas.microsoft.com/office/drawing/2014/main" id="{336F8C89-5CE5-4340-B85F-57C255E32108}"/>
              </a:ext>
            </a:extLst>
          </p:cNvPr>
          <p:cNvSpPr txBox="1">
            <a:spLocks noChangeArrowheads="1"/>
          </p:cNvSpPr>
          <p:nvPr/>
        </p:nvSpPr>
        <p:spPr bwMode="auto">
          <a:xfrm>
            <a:off x="827088" y="4365625"/>
            <a:ext cx="2376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600" b="1"/>
              <a:t>B</a:t>
            </a:r>
            <a:r>
              <a:rPr lang="ja-JP" altLang="en-US" sz="3600" b="1"/>
              <a:t>社</a:t>
            </a:r>
          </a:p>
        </p:txBody>
      </p:sp>
      <p:pic>
        <p:nvPicPr>
          <p:cNvPr id="104455" name="Picture 4" descr="C:\Program Files\Microsoft Office\MEDIA\CAGCAT10\j0205462.wmf">
            <a:extLst>
              <a:ext uri="{FF2B5EF4-FFF2-40B4-BE49-F238E27FC236}">
                <a16:creationId xmlns:a16="http://schemas.microsoft.com/office/drawing/2014/main" id="{87481435-3B3D-45FC-B206-FB448823E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48263" y="3141663"/>
            <a:ext cx="1655762"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Text Box 8">
            <a:extLst>
              <a:ext uri="{FF2B5EF4-FFF2-40B4-BE49-F238E27FC236}">
                <a16:creationId xmlns:a16="http://schemas.microsoft.com/office/drawing/2014/main" id="{4A45B06B-45C3-4626-9556-305CFBC5EC9B}"/>
              </a:ext>
            </a:extLst>
          </p:cNvPr>
          <p:cNvSpPr txBox="1">
            <a:spLocks noChangeArrowheads="1"/>
          </p:cNvSpPr>
          <p:nvPr/>
        </p:nvSpPr>
        <p:spPr bwMode="auto">
          <a:xfrm>
            <a:off x="5292725" y="4005263"/>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600" b="1"/>
              <a:t>C</a:t>
            </a:r>
            <a:r>
              <a:rPr lang="ja-JP" altLang="en-US" sz="3600" b="1"/>
              <a:t>社</a:t>
            </a:r>
          </a:p>
        </p:txBody>
      </p:sp>
      <p:sp>
        <p:nvSpPr>
          <p:cNvPr id="104457" name="AutoShape 9">
            <a:extLst>
              <a:ext uri="{FF2B5EF4-FFF2-40B4-BE49-F238E27FC236}">
                <a16:creationId xmlns:a16="http://schemas.microsoft.com/office/drawing/2014/main" id="{78DDCAEB-363A-4D5B-94D4-259E71F9012B}"/>
              </a:ext>
            </a:extLst>
          </p:cNvPr>
          <p:cNvSpPr>
            <a:spLocks noChangeArrowheads="1"/>
          </p:cNvSpPr>
          <p:nvPr/>
        </p:nvSpPr>
        <p:spPr bwMode="auto">
          <a:xfrm>
            <a:off x="5795963" y="4652963"/>
            <a:ext cx="18002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個別財務諸表</a:t>
            </a:r>
          </a:p>
        </p:txBody>
      </p:sp>
      <p:pic>
        <p:nvPicPr>
          <p:cNvPr id="104458" name="Picture 4" descr="C:\Program Files\Microsoft Office\MEDIA\CAGCAT10\j0205462.wmf">
            <a:extLst>
              <a:ext uri="{FF2B5EF4-FFF2-40B4-BE49-F238E27FC236}">
                <a16:creationId xmlns:a16="http://schemas.microsoft.com/office/drawing/2014/main" id="{40D2F52A-6342-47D3-AE94-24748DE89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835150" y="1916113"/>
            <a:ext cx="1655763"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9" name="Text Box 11">
            <a:extLst>
              <a:ext uri="{FF2B5EF4-FFF2-40B4-BE49-F238E27FC236}">
                <a16:creationId xmlns:a16="http://schemas.microsoft.com/office/drawing/2014/main" id="{E6B9CFFA-775C-4CF8-B708-10CBE9636E6D}"/>
              </a:ext>
            </a:extLst>
          </p:cNvPr>
          <p:cNvSpPr txBox="1">
            <a:spLocks noChangeArrowheads="1"/>
          </p:cNvSpPr>
          <p:nvPr/>
        </p:nvSpPr>
        <p:spPr bwMode="auto">
          <a:xfrm>
            <a:off x="2195513" y="2997200"/>
            <a:ext cx="2376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600" b="1"/>
              <a:t>A</a:t>
            </a:r>
            <a:r>
              <a:rPr lang="ja-JP" altLang="en-US" sz="3600" b="1"/>
              <a:t>社</a:t>
            </a:r>
          </a:p>
        </p:txBody>
      </p:sp>
      <p:sp>
        <p:nvSpPr>
          <p:cNvPr id="104460" name="AutoShape 12">
            <a:extLst>
              <a:ext uri="{FF2B5EF4-FFF2-40B4-BE49-F238E27FC236}">
                <a16:creationId xmlns:a16="http://schemas.microsoft.com/office/drawing/2014/main" id="{B18A3076-0F3D-4892-BA78-F800A3A6CB4E}"/>
              </a:ext>
            </a:extLst>
          </p:cNvPr>
          <p:cNvSpPr>
            <a:spLocks noChangeArrowheads="1"/>
          </p:cNvSpPr>
          <p:nvPr/>
        </p:nvSpPr>
        <p:spPr bwMode="auto">
          <a:xfrm>
            <a:off x="2555875" y="3500438"/>
            <a:ext cx="18002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個別財務諸表</a:t>
            </a:r>
          </a:p>
        </p:txBody>
      </p:sp>
      <p:sp>
        <p:nvSpPr>
          <p:cNvPr id="104461" name="AutoShape 13">
            <a:extLst>
              <a:ext uri="{FF2B5EF4-FFF2-40B4-BE49-F238E27FC236}">
                <a16:creationId xmlns:a16="http://schemas.microsoft.com/office/drawing/2014/main" id="{E836C556-7C52-42DC-B2CB-D3F45724A950}"/>
              </a:ext>
            </a:extLst>
          </p:cNvPr>
          <p:cNvSpPr>
            <a:spLocks noChangeArrowheads="1"/>
          </p:cNvSpPr>
          <p:nvPr/>
        </p:nvSpPr>
        <p:spPr bwMode="auto">
          <a:xfrm>
            <a:off x="622300" y="1916113"/>
            <a:ext cx="8053388" cy="3960812"/>
          </a:xfrm>
          <a:prstGeom prst="roundRect">
            <a:avLst>
              <a:gd name="adj" fmla="val 16667"/>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04462" name="AutoShape 14">
            <a:extLst>
              <a:ext uri="{FF2B5EF4-FFF2-40B4-BE49-F238E27FC236}">
                <a16:creationId xmlns:a16="http://schemas.microsoft.com/office/drawing/2014/main" id="{BA04E6D1-603E-43D7-82AF-450806B6C084}"/>
              </a:ext>
            </a:extLst>
          </p:cNvPr>
          <p:cNvSpPr>
            <a:spLocks noChangeArrowheads="1"/>
          </p:cNvSpPr>
          <p:nvPr/>
        </p:nvSpPr>
        <p:spPr bwMode="auto">
          <a:xfrm>
            <a:off x="3132138" y="5373688"/>
            <a:ext cx="2447925" cy="863600"/>
          </a:xfrm>
          <a:prstGeom prst="roundRect">
            <a:avLst>
              <a:gd name="adj" fmla="val 16667"/>
            </a:avLst>
          </a:prstGeom>
          <a:solidFill>
            <a:schemeClr val="bg1"/>
          </a:solidFill>
          <a:ln w="38100" algn="ctr">
            <a:solidFill>
              <a:srgbClr val="FF0000"/>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企業グループ</a:t>
            </a:r>
          </a:p>
          <a:p>
            <a:pPr>
              <a:spcBef>
                <a:spcPct val="0"/>
              </a:spcBef>
              <a:defRPr/>
            </a:pPr>
            <a:r>
              <a:rPr lang="ja-JP" altLang="en-US">
                <a:latin typeface="Arial" charset="0"/>
              </a:rPr>
              <a:t>連結財務諸表</a:t>
            </a:r>
          </a:p>
        </p:txBody>
      </p:sp>
      <p:sp>
        <p:nvSpPr>
          <p:cNvPr id="104463" name="Rectangle 15">
            <a:extLst>
              <a:ext uri="{FF2B5EF4-FFF2-40B4-BE49-F238E27FC236}">
                <a16:creationId xmlns:a16="http://schemas.microsoft.com/office/drawing/2014/main" id="{C3F19C3F-347A-450F-AC13-80AFC5249CC0}"/>
              </a:ext>
            </a:extLst>
          </p:cNvPr>
          <p:cNvSpPr>
            <a:spLocks noChangeArrowheads="1"/>
          </p:cNvSpPr>
          <p:nvPr/>
        </p:nvSpPr>
        <p:spPr bwMode="auto">
          <a:xfrm>
            <a:off x="900113" y="6308725"/>
            <a:ext cx="75723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2400"/>
              <a:t>企業グループ全体の財務緒表を親会社が作成し公表する</a:t>
            </a:r>
          </a:p>
        </p:txBody>
      </p:sp>
      <p:sp>
        <p:nvSpPr>
          <p:cNvPr id="104464" name="Rectangle 16">
            <a:extLst>
              <a:ext uri="{FF2B5EF4-FFF2-40B4-BE49-F238E27FC236}">
                <a16:creationId xmlns:a16="http://schemas.microsoft.com/office/drawing/2014/main" id="{B1705E1A-6072-4C39-9035-DDDE9986764C}"/>
              </a:ext>
            </a:extLst>
          </p:cNvPr>
          <p:cNvSpPr>
            <a:spLocks noChangeArrowheads="1"/>
          </p:cNvSpPr>
          <p:nvPr/>
        </p:nvSpPr>
        <p:spPr bwMode="auto">
          <a:xfrm>
            <a:off x="4140200" y="2276475"/>
            <a:ext cx="3733800" cy="792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2400"/>
              <a:t>法的実体としての</a:t>
            </a:r>
            <a:r>
              <a:rPr lang="en-US" altLang="ja-JP" sz="2400"/>
              <a:t>1</a:t>
            </a:r>
            <a:r>
              <a:rPr lang="ja-JP" altLang="en-US" sz="2400"/>
              <a:t>社</a:t>
            </a:r>
            <a:r>
              <a:rPr lang="en-US" altLang="ja-JP" sz="2400"/>
              <a:t>1</a:t>
            </a:r>
            <a:r>
              <a:rPr lang="ja-JP" altLang="en-US" sz="2400"/>
              <a:t>社が作成する単体の財務諸表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fade">
                                      <p:cBhvr>
                                        <p:cTn id="7" dur="2000"/>
                                        <p:tgtEl>
                                          <p:spTgt spid="1044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fade">
                                      <p:cBhvr>
                                        <p:cTn id="10" dur="2000"/>
                                        <p:tgtEl>
                                          <p:spTgt spid="1044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fade">
                                      <p:cBhvr>
                                        <p:cTn id="13" dur="2000"/>
                                        <p:tgtEl>
                                          <p:spTgt spid="104454"/>
                                        </p:tgtEl>
                                      </p:cBhvr>
                                    </p:animEffect>
                                  </p:childTnLst>
                                </p:cTn>
                              </p:par>
                              <p:par>
                                <p:cTn id="14" presetID="10" presetClass="entr" presetSubtype="0" fill="hold"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fade">
                                      <p:cBhvr>
                                        <p:cTn id="16" dur="2000"/>
                                        <p:tgtEl>
                                          <p:spTgt spid="1044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fade">
                                      <p:cBhvr>
                                        <p:cTn id="19" dur="2000"/>
                                        <p:tgtEl>
                                          <p:spTgt spid="10445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fade">
                                      <p:cBhvr>
                                        <p:cTn id="22" dur="2000"/>
                                        <p:tgtEl>
                                          <p:spTgt spid="104457"/>
                                        </p:tgtEl>
                                      </p:cBhvr>
                                    </p:animEffect>
                                  </p:childTnLst>
                                </p:cTn>
                              </p:par>
                              <p:par>
                                <p:cTn id="23" presetID="10" presetClass="entr" presetSubtype="0" fill="hold"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fade">
                                      <p:cBhvr>
                                        <p:cTn id="25" dur="2000"/>
                                        <p:tgtEl>
                                          <p:spTgt spid="10445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fade">
                                      <p:cBhvr>
                                        <p:cTn id="28" dur="2000"/>
                                        <p:tgtEl>
                                          <p:spTgt spid="10445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fade">
                                      <p:cBhvr>
                                        <p:cTn id="31" dur="2000"/>
                                        <p:tgtEl>
                                          <p:spTgt spid="1044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fade">
                                      <p:cBhvr>
                                        <p:cTn id="34" dur="2000"/>
                                        <p:tgtEl>
                                          <p:spTgt spid="1044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fade">
                                      <p:cBhvr>
                                        <p:cTn id="37" dur="2000"/>
                                        <p:tgtEl>
                                          <p:spTgt spid="10446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464"/>
                                        </p:tgtEl>
                                        <p:attrNameLst>
                                          <p:attrName>style.visibility</p:attrName>
                                        </p:attrNameLst>
                                      </p:cBhvr>
                                      <p:to>
                                        <p:strVal val="visible"/>
                                      </p:to>
                                    </p:set>
                                    <p:animEffect transition="in" filter="fade">
                                      <p:cBhvr>
                                        <p:cTn id="40" dur="2000"/>
                                        <p:tgtEl>
                                          <p:spTgt spid="10446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4463"/>
                                        </p:tgtEl>
                                        <p:attrNameLst>
                                          <p:attrName>style.visibility</p:attrName>
                                        </p:attrNameLst>
                                      </p:cBhvr>
                                      <p:to>
                                        <p:strVal val="visible"/>
                                      </p:to>
                                    </p:set>
                                    <p:animEffect transition="in" filter="fade">
                                      <p:cBhvr>
                                        <p:cTn id="45" dur="2000"/>
                                        <p:tgtEl>
                                          <p:spTgt spid="104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54" grpId="0"/>
      <p:bldP spid="104456" grpId="0"/>
      <p:bldP spid="104457" grpId="0" animBg="1"/>
      <p:bldP spid="104459" grpId="0"/>
      <p:bldP spid="104460" grpId="0" animBg="1"/>
      <p:bldP spid="104461" grpId="0" animBg="1"/>
      <p:bldP spid="104462" grpId="0" animBg="1"/>
      <p:bldP spid="104463" grpId="0" animBg="1"/>
      <p:bldP spid="1044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4">
            <a:extLst>
              <a:ext uri="{FF2B5EF4-FFF2-40B4-BE49-F238E27FC236}">
                <a16:creationId xmlns:a16="http://schemas.microsoft.com/office/drawing/2014/main" id="{CFF175AC-ED7D-40EF-9EEC-A671861D581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0061DE93-96DC-4B2B-9F35-F9229A6231DA}" type="slidenum">
              <a:rPr kumimoji="0" lang="en-US" altLang="ja-JP" sz="1200">
                <a:latin typeface="Arial Black" panose="020B0A04020102020204" pitchFamily="34" charset="0"/>
              </a:rPr>
              <a:pPr eaLnBrk="1" hangingPunct="1"/>
              <a:t>38</a:t>
            </a:fld>
            <a:endParaRPr kumimoji="0" lang="en-US" altLang="ja-JP" sz="1200">
              <a:latin typeface="Arial Black" panose="020B0A04020102020204" pitchFamily="34" charset="0"/>
            </a:endParaRPr>
          </a:p>
        </p:txBody>
      </p:sp>
      <p:sp>
        <p:nvSpPr>
          <p:cNvPr id="1034" name="Rectangle 2">
            <a:extLst>
              <a:ext uri="{FF2B5EF4-FFF2-40B4-BE49-F238E27FC236}">
                <a16:creationId xmlns:a16="http://schemas.microsoft.com/office/drawing/2014/main" id="{81FC2FBF-F55F-4BC4-97DE-D1B9558CAEEC}"/>
              </a:ext>
            </a:extLst>
          </p:cNvPr>
          <p:cNvSpPr>
            <a:spLocks noGrp="1" noChangeArrowheads="1"/>
          </p:cNvSpPr>
          <p:nvPr>
            <p:ph type="title"/>
          </p:nvPr>
        </p:nvSpPr>
        <p:spPr/>
        <p:txBody>
          <a:bodyPr/>
          <a:lstStyle/>
          <a:p>
            <a:r>
              <a:rPr lang="ja-JP" altLang="en-US" sz="4000">
                <a:solidFill>
                  <a:schemeClr val="bg2"/>
                </a:solidFill>
              </a:rPr>
              <a:t>連結の範囲</a:t>
            </a:r>
          </a:p>
        </p:txBody>
      </p:sp>
      <p:grpSp>
        <p:nvGrpSpPr>
          <p:cNvPr id="2" name="Organization Chart 3">
            <a:extLst>
              <a:ext uri="{FF2B5EF4-FFF2-40B4-BE49-F238E27FC236}">
                <a16:creationId xmlns:a16="http://schemas.microsoft.com/office/drawing/2014/main" id="{C86EF2AB-F42D-4595-BB02-6451B271275D}"/>
              </a:ext>
            </a:extLst>
          </p:cNvPr>
          <p:cNvGrpSpPr>
            <a:grpSpLocks noChangeAspect="1"/>
          </p:cNvGrpSpPr>
          <p:nvPr/>
        </p:nvGrpSpPr>
        <p:grpSpPr bwMode="auto">
          <a:xfrm>
            <a:off x="457200" y="1981200"/>
            <a:ext cx="8229600" cy="3886200"/>
            <a:chOff x="1134" y="1270"/>
            <a:chExt cx="1872" cy="720"/>
          </a:xfrm>
        </p:grpSpPr>
        <p:cxnSp>
          <p:nvCxnSpPr>
            <p:cNvPr id="1028" name="_s1028">
              <a:extLst>
                <a:ext uri="{FF2B5EF4-FFF2-40B4-BE49-F238E27FC236}">
                  <a16:creationId xmlns:a16="http://schemas.microsoft.com/office/drawing/2014/main" id="{BFCC6A8F-B6EC-4661-94FE-90A2ED83D062}"/>
                </a:ext>
              </a:extLst>
            </p:cNvPr>
            <p:cNvCxnSpPr>
              <a:cxnSpLocks noChangeShapeType="1"/>
              <a:stCxn id="5" idx="0"/>
              <a:endCxn id="3" idx="2"/>
            </p:cNvCxnSpPr>
            <p:nvPr/>
          </p:nvCxnSpPr>
          <p:spPr bwMode="auto">
            <a:xfrm rot="5400000" flipH="1">
              <a:off x="2250" y="1378"/>
              <a:ext cx="144" cy="504"/>
            </a:xfrm>
            <a:prstGeom prst="bentConnector3">
              <a:avLst>
                <a:gd name="adj1" fmla="val 14694"/>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a:extLst>
                <a:ext uri="{FF2B5EF4-FFF2-40B4-BE49-F238E27FC236}">
                  <a16:creationId xmlns:a16="http://schemas.microsoft.com/office/drawing/2014/main" id="{976F6DB2-7422-411B-A9C6-1B008754B07F}"/>
                </a:ext>
              </a:extLst>
            </p:cNvPr>
            <p:cNvCxnSpPr>
              <a:cxnSpLocks noChangeShapeType="1"/>
              <a:stCxn id="4" idx="0"/>
              <a:endCxn id="3" idx="2"/>
            </p:cNvCxnSpPr>
            <p:nvPr/>
          </p:nvCxnSpPr>
          <p:spPr bwMode="auto">
            <a:xfrm rot="16200000">
              <a:off x="1746" y="1378"/>
              <a:ext cx="144" cy="504"/>
            </a:xfrm>
            <a:prstGeom prst="bentConnector3">
              <a:avLst>
                <a:gd name="adj1" fmla="val 14694"/>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sp>
          <p:nvSpPr>
            <p:cNvPr id="3" name="_s1030">
              <a:extLst>
                <a:ext uri="{FF2B5EF4-FFF2-40B4-BE49-F238E27FC236}">
                  <a16:creationId xmlns:a16="http://schemas.microsoft.com/office/drawing/2014/main" id="{CF7F00A7-DB11-458F-9287-E15D3F3B8393}"/>
                </a:ext>
              </a:extLst>
            </p:cNvPr>
            <p:cNvSpPr>
              <a:spLocks noChangeArrowheads="1"/>
            </p:cNvSpPr>
            <p:nvPr/>
          </p:nvSpPr>
          <p:spPr bwMode="auto">
            <a:xfrm>
              <a:off x="1638" y="1270"/>
              <a:ext cx="864" cy="288"/>
            </a:xfrm>
            <a:prstGeom prst="roundRect">
              <a:avLst>
                <a:gd name="adj" fmla="val 16667"/>
              </a:avLst>
            </a:prstGeom>
            <a:solidFill>
              <a:schemeClr val="folHlink"/>
            </a:solidFill>
            <a:ln w="9525" algn="ctr">
              <a:solidFill>
                <a:schemeClr val="tx1"/>
              </a:solidFill>
              <a:round/>
              <a:headEnd/>
              <a:tailEnd/>
            </a:ln>
            <a:effectLst>
              <a:outerShdw dist="107763" dir="18900000" algn="ctr" rotWithShape="0">
                <a:schemeClr val="bg2">
                  <a:alpha val="50000"/>
                </a:scheme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親会社</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Ａ社</a:t>
              </a:r>
            </a:p>
          </p:txBody>
        </p:sp>
        <p:sp>
          <p:nvSpPr>
            <p:cNvPr id="4" name="_s1031">
              <a:extLst>
                <a:ext uri="{FF2B5EF4-FFF2-40B4-BE49-F238E27FC236}">
                  <a16:creationId xmlns:a16="http://schemas.microsoft.com/office/drawing/2014/main" id="{0E68FE0F-CF52-43B7-AB93-86C2D3A160DE}"/>
                </a:ext>
              </a:extLst>
            </p:cNvPr>
            <p:cNvSpPr>
              <a:spLocks noChangeArrowheads="1"/>
            </p:cNvSpPr>
            <p:nvPr/>
          </p:nvSpPr>
          <p:spPr bwMode="auto">
            <a:xfrm>
              <a:off x="1134" y="1702"/>
              <a:ext cx="864" cy="288"/>
            </a:xfrm>
            <a:prstGeom prst="roundRect">
              <a:avLst>
                <a:gd name="adj" fmla="val 16667"/>
              </a:avLst>
            </a:prstGeom>
            <a:solidFill>
              <a:srgbClr val="CCFFFF"/>
            </a:solidFill>
            <a:ln w="9525" algn="ctr">
              <a:solidFill>
                <a:schemeClr val="tx1"/>
              </a:solidFill>
              <a:round/>
              <a:headEnd/>
              <a:tailEnd/>
            </a:ln>
            <a:effectLst>
              <a:outerShdw dist="107763" dir="18900000" algn="ctr" rotWithShape="0">
                <a:schemeClr val="bg2">
                  <a:alpha val="50000"/>
                </a:scheme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子会社</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Ｂ社</a:t>
              </a:r>
            </a:p>
          </p:txBody>
        </p:sp>
        <p:sp>
          <p:nvSpPr>
            <p:cNvPr id="5" name="_s1032">
              <a:extLst>
                <a:ext uri="{FF2B5EF4-FFF2-40B4-BE49-F238E27FC236}">
                  <a16:creationId xmlns:a16="http://schemas.microsoft.com/office/drawing/2014/main" id="{F4397165-1EFE-463E-8A63-0EFF757AC6DE}"/>
                </a:ext>
              </a:extLst>
            </p:cNvPr>
            <p:cNvSpPr>
              <a:spLocks noChangeArrowheads="1"/>
            </p:cNvSpPr>
            <p:nvPr/>
          </p:nvSpPr>
          <p:spPr bwMode="auto">
            <a:xfrm>
              <a:off x="2142" y="1702"/>
              <a:ext cx="864" cy="288"/>
            </a:xfrm>
            <a:prstGeom prst="roundRect">
              <a:avLst>
                <a:gd name="adj" fmla="val 16667"/>
              </a:avLst>
            </a:prstGeom>
            <a:solidFill>
              <a:srgbClr val="CCFFFF"/>
            </a:solidFill>
            <a:ln w="9525" algn="ctr">
              <a:solidFill>
                <a:schemeClr val="tx1"/>
              </a:solidFill>
              <a:round/>
              <a:headEnd/>
              <a:tailEnd/>
            </a:ln>
            <a:effectLst>
              <a:outerShdw dist="107763" dir="18900000" algn="ctr" rotWithShape="0">
                <a:schemeClr val="bg2">
                  <a:alpha val="50000"/>
                </a:scheme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関連会社</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C</a:t>
              </a:r>
              <a:r>
                <a:rPr kumimoji="1" lang="ja-JP" altLang="en-US" sz="36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社</a:t>
              </a:r>
            </a:p>
          </p:txBody>
        </p:sp>
      </p:grpSp>
      <p:sp>
        <p:nvSpPr>
          <p:cNvPr id="105482" name="Text Box 10">
            <a:extLst>
              <a:ext uri="{FF2B5EF4-FFF2-40B4-BE49-F238E27FC236}">
                <a16:creationId xmlns:a16="http://schemas.microsoft.com/office/drawing/2014/main" id="{185B634F-9A90-4991-AE49-632B6B0CDAF5}"/>
              </a:ext>
            </a:extLst>
          </p:cNvPr>
          <p:cNvSpPr txBox="1">
            <a:spLocks noChangeArrowheads="1"/>
          </p:cNvSpPr>
          <p:nvPr/>
        </p:nvSpPr>
        <p:spPr bwMode="auto">
          <a:xfrm>
            <a:off x="468313" y="3716338"/>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b="1">
                <a:solidFill>
                  <a:srgbClr val="FF0000"/>
                </a:solidFill>
              </a:rPr>
              <a:t>支配</a:t>
            </a:r>
          </a:p>
        </p:txBody>
      </p:sp>
      <p:sp>
        <p:nvSpPr>
          <p:cNvPr id="105483" name="Text Box 11">
            <a:extLst>
              <a:ext uri="{FF2B5EF4-FFF2-40B4-BE49-F238E27FC236}">
                <a16:creationId xmlns:a16="http://schemas.microsoft.com/office/drawing/2014/main" id="{3FFE3C4B-924C-4BB1-9EB9-76D69619F855}"/>
              </a:ext>
            </a:extLst>
          </p:cNvPr>
          <p:cNvSpPr txBox="1">
            <a:spLocks noChangeArrowheads="1"/>
          </p:cNvSpPr>
          <p:nvPr/>
        </p:nvSpPr>
        <p:spPr bwMode="auto">
          <a:xfrm>
            <a:off x="5795963" y="3644900"/>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b="1">
                <a:solidFill>
                  <a:srgbClr val="FF0000"/>
                </a:solidFill>
              </a:rPr>
              <a:t>重要な影響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482"/>
                                        </p:tgtEl>
                                        <p:attrNameLst>
                                          <p:attrName>style.visibility</p:attrName>
                                        </p:attrNameLst>
                                      </p:cBhvr>
                                      <p:to>
                                        <p:strVal val="visible"/>
                                      </p:to>
                                    </p:set>
                                    <p:animEffect transition="in" filter="fade">
                                      <p:cBhvr>
                                        <p:cTn id="10" dur="2000"/>
                                        <p:tgtEl>
                                          <p:spTgt spid="1054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5483"/>
                                        </p:tgtEl>
                                        <p:attrNameLst>
                                          <p:attrName>style.visibility</p:attrName>
                                        </p:attrNameLst>
                                      </p:cBhvr>
                                      <p:to>
                                        <p:strVal val="visible"/>
                                      </p:to>
                                    </p:set>
                                    <p:animEffect transition="in" filter="fade">
                                      <p:cBhvr>
                                        <p:cTn id="13" dur="2000"/>
                                        <p:tgtEl>
                                          <p:spTgt spid="105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2" grpId="0"/>
      <p:bldP spid="1054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C0AFF84E-6FE1-4189-8472-6FF724A34305}"/>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4ED3F54-7432-4024-8784-BFD6DD9169F4}" type="slidenum">
              <a:rPr kumimoji="0" lang="en-US" altLang="ja-JP" sz="1200">
                <a:latin typeface="Arial Black" panose="020B0A04020102020204" pitchFamily="34" charset="0"/>
              </a:rPr>
              <a:pPr eaLnBrk="1" hangingPunct="1"/>
              <a:t>39</a:t>
            </a:fld>
            <a:endParaRPr kumimoji="0" lang="en-US" altLang="ja-JP" sz="1200">
              <a:latin typeface="Arial Black" panose="020B0A04020102020204" pitchFamily="34" charset="0"/>
            </a:endParaRPr>
          </a:p>
        </p:txBody>
      </p:sp>
      <p:sp>
        <p:nvSpPr>
          <p:cNvPr id="41987" name="スライド番号プレースホルダ 4">
            <a:extLst>
              <a:ext uri="{FF2B5EF4-FFF2-40B4-BE49-F238E27FC236}">
                <a16:creationId xmlns:a16="http://schemas.microsoft.com/office/drawing/2014/main" id="{7D6FADD1-E42F-40C5-84F5-5452248AC8BC}"/>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A8D1C63C-6281-487D-B97E-75881C6B6880}" type="slidenum">
              <a:rPr kumimoji="0" lang="en-US" altLang="ja-JP" sz="1200">
                <a:latin typeface="Arial Black" panose="020B0A04020102020204" pitchFamily="34" charset="0"/>
              </a:rPr>
              <a:pPr algn="r" eaLnBrk="1" hangingPunct="1">
                <a:spcBef>
                  <a:spcPct val="0"/>
                </a:spcBef>
              </a:pPr>
              <a:t>39</a:t>
            </a:fld>
            <a:endParaRPr kumimoji="0" lang="en-US" altLang="ja-JP" sz="1200">
              <a:latin typeface="Arial Black" panose="020B0A04020102020204" pitchFamily="34" charset="0"/>
            </a:endParaRPr>
          </a:p>
        </p:txBody>
      </p:sp>
      <p:sp>
        <p:nvSpPr>
          <p:cNvPr id="41988" name="Rectangle 2">
            <a:extLst>
              <a:ext uri="{FF2B5EF4-FFF2-40B4-BE49-F238E27FC236}">
                <a16:creationId xmlns:a16="http://schemas.microsoft.com/office/drawing/2014/main" id="{EFADCECA-663B-4D1C-89DE-AA4CB3566926}"/>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06500" name="Rectangle 3">
            <a:extLst>
              <a:ext uri="{FF2B5EF4-FFF2-40B4-BE49-F238E27FC236}">
                <a16:creationId xmlns:a16="http://schemas.microsoft.com/office/drawing/2014/main" id="{472FFBA1-394F-4C64-AE55-72DF40FE9B73}"/>
              </a:ext>
            </a:extLst>
          </p:cNvPr>
          <p:cNvSpPr>
            <a:spLocks noGrp="1" noChangeArrowheads="1"/>
          </p:cNvSpPr>
          <p:nvPr>
            <p:ph type="body" idx="4294967295"/>
          </p:nvPr>
        </p:nvSpPr>
        <p:spPr>
          <a:xfrm>
            <a:off x="611188" y="2205038"/>
            <a:ext cx="8075612" cy="4392612"/>
          </a:xfrm>
        </p:spPr>
        <p:txBody>
          <a:bodyPr/>
          <a:lstStyle/>
          <a:p>
            <a:r>
              <a:rPr lang="ja-JP" altLang="en-US" sz="2800"/>
              <a:t>貸借対照表、損益計算書、キャッシュ・フロー計算書のかかわりについて、理解できましたか。</a:t>
            </a:r>
          </a:p>
          <a:p>
            <a:endParaRPr lang="ja-JP" altLang="en-US" sz="2800"/>
          </a:p>
          <a:p>
            <a:r>
              <a:rPr lang="ja-JP" altLang="en-US" sz="2800"/>
              <a:t>株主資本等変動計算書の様式について、理解できましたか。</a:t>
            </a:r>
          </a:p>
          <a:p>
            <a:endParaRPr lang="ja-JP" altLang="en-US" sz="2800"/>
          </a:p>
          <a:p>
            <a:r>
              <a:rPr lang="ja-JP" altLang="en-US" sz="2800"/>
              <a:t>連結決算の重要性について、理解できましたか。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500">
                                            <p:txEl>
                                              <p:pRg st="0" end="0"/>
                                            </p:txEl>
                                          </p:spTgt>
                                        </p:tgtEl>
                                        <p:attrNameLst>
                                          <p:attrName>style.visibility</p:attrName>
                                        </p:attrNameLst>
                                      </p:cBhvr>
                                      <p:to>
                                        <p:strVal val="visible"/>
                                      </p:to>
                                    </p:set>
                                    <p:animEffect transition="in" filter="fade">
                                      <p:cBhvr>
                                        <p:cTn id="7" dur="2000"/>
                                        <p:tgtEl>
                                          <p:spTgt spid="106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6500">
                                            <p:txEl>
                                              <p:pRg st="2" end="2"/>
                                            </p:txEl>
                                          </p:spTgt>
                                        </p:tgtEl>
                                        <p:attrNameLst>
                                          <p:attrName>style.visibility</p:attrName>
                                        </p:attrNameLst>
                                      </p:cBhvr>
                                      <p:to>
                                        <p:strVal val="visible"/>
                                      </p:to>
                                    </p:set>
                                    <p:animEffect transition="in" filter="fade">
                                      <p:cBhvr>
                                        <p:cTn id="12" dur="2000"/>
                                        <p:tgtEl>
                                          <p:spTgt spid="10650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500">
                                            <p:txEl>
                                              <p:pRg st="4" end="4"/>
                                            </p:txEl>
                                          </p:spTgt>
                                        </p:tgtEl>
                                        <p:attrNameLst>
                                          <p:attrName>style.visibility</p:attrName>
                                        </p:attrNameLst>
                                      </p:cBhvr>
                                      <p:to>
                                        <p:strVal val="visible"/>
                                      </p:to>
                                    </p:set>
                                    <p:animEffect transition="in" filter="fade">
                                      <p:cBhvr>
                                        <p:cTn id="17" dur="2000"/>
                                        <p:tgtEl>
                                          <p:spTgt spid="1065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スライド番号プレースホルダ 4">
            <a:extLst>
              <a:ext uri="{FF2B5EF4-FFF2-40B4-BE49-F238E27FC236}">
                <a16:creationId xmlns:a16="http://schemas.microsoft.com/office/drawing/2014/main" id="{ECC4A214-8873-4059-B80F-22325B57E980}"/>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45A597E-8091-4E6B-BE99-4F012AAF1A6F}" type="slidenum">
              <a:rPr kumimoji="0" lang="en-US" altLang="ja-JP" sz="1200">
                <a:latin typeface="Arial Black" panose="020B0A04020102020204" pitchFamily="34" charset="0"/>
              </a:rPr>
              <a:pPr eaLnBrk="1" hangingPunct="1"/>
              <a:t>4</a:t>
            </a:fld>
            <a:endParaRPr kumimoji="0" lang="en-US" altLang="ja-JP" sz="1200">
              <a:latin typeface="Arial Black" panose="020B0A04020102020204" pitchFamily="34" charset="0"/>
            </a:endParaRPr>
          </a:p>
        </p:txBody>
      </p:sp>
      <p:sp>
        <p:nvSpPr>
          <p:cNvPr id="7171" name="Rectangle 2">
            <a:extLst>
              <a:ext uri="{FF2B5EF4-FFF2-40B4-BE49-F238E27FC236}">
                <a16:creationId xmlns:a16="http://schemas.microsoft.com/office/drawing/2014/main" id="{69ACC494-B2D5-4030-96D3-AA2ED69B7D5E}"/>
              </a:ext>
            </a:extLst>
          </p:cNvPr>
          <p:cNvSpPr>
            <a:spLocks noGrp="1" noChangeArrowheads="1"/>
          </p:cNvSpPr>
          <p:nvPr>
            <p:ph type="title"/>
          </p:nvPr>
        </p:nvSpPr>
        <p:spPr>
          <a:xfrm>
            <a:off x="457200" y="112713"/>
            <a:ext cx="8229600" cy="1371600"/>
          </a:xfrm>
        </p:spPr>
        <p:txBody>
          <a:bodyPr/>
          <a:lstStyle/>
          <a:p>
            <a:r>
              <a:rPr lang="ja-JP" altLang="en-US" sz="3600">
                <a:solidFill>
                  <a:schemeClr val="bg2"/>
                </a:solidFill>
              </a:rPr>
              <a:t>会計を必要とする職業</a:t>
            </a:r>
          </a:p>
        </p:txBody>
      </p:sp>
      <p:graphicFrame>
        <p:nvGraphicFramePr>
          <p:cNvPr id="51280" name="Group 80">
            <a:extLst>
              <a:ext uri="{FF2B5EF4-FFF2-40B4-BE49-F238E27FC236}">
                <a16:creationId xmlns:a16="http://schemas.microsoft.com/office/drawing/2014/main" id="{275142D5-32E9-4CFD-AC8A-F6C5B031CD89}"/>
              </a:ext>
            </a:extLst>
          </p:cNvPr>
          <p:cNvGraphicFramePr>
            <a:graphicFrameLocks noGrp="1"/>
          </p:cNvGraphicFramePr>
          <p:nvPr>
            <p:ph idx="1"/>
          </p:nvPr>
        </p:nvGraphicFramePr>
        <p:xfrm>
          <a:off x="179388" y="1243013"/>
          <a:ext cx="8785225" cy="5083175"/>
        </p:xfrm>
        <a:graphic>
          <a:graphicData uri="http://schemas.openxmlformats.org/drawingml/2006/table">
            <a:tbl>
              <a:tblPr/>
              <a:tblGrid>
                <a:gridCol w="2736850">
                  <a:extLst>
                    <a:ext uri="{9D8B030D-6E8A-4147-A177-3AD203B41FA5}">
                      <a16:colId xmlns:a16="http://schemas.microsoft.com/office/drawing/2014/main" val="20000"/>
                    </a:ext>
                  </a:extLst>
                </a:gridCol>
                <a:gridCol w="6048375">
                  <a:extLst>
                    <a:ext uri="{9D8B030D-6E8A-4147-A177-3AD203B41FA5}">
                      <a16:colId xmlns:a16="http://schemas.microsoft.com/office/drawing/2014/main" val="20001"/>
                    </a:ext>
                  </a:extLst>
                </a:gridCol>
              </a:tblGrid>
              <a:tr h="1800569">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公認会計士</a:t>
                      </a:r>
                    </a:p>
                  </a:txBody>
                  <a:tcPr marL="90000" marR="90000" marT="46802" marB="468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Char char="n"/>
                        <a:tabLst>
                          <a:tab pos="92075" algn="l"/>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いわゆる会計の専門家であり、企業の財務諸表に関する適切性を証明する監査業務は、公認会計士だけに認められる独占的業務。</a:t>
                      </a:r>
                    </a:p>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Char char="n"/>
                        <a:tabLst>
                          <a:tab pos="92075" algn="l"/>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監査業務ばかりでなく財務、経理、税務さらには</a:t>
                      </a:r>
                      <a:r>
                        <a:rPr kumimoji="1" lang="en-US" altLang="ja-JP" sz="2000" b="0" i="0" u="none" strike="noStrike" cap="none" normalizeH="0" baseline="0">
                          <a:ln>
                            <a:noFill/>
                          </a:ln>
                          <a:solidFill>
                            <a:schemeClr val="tx1"/>
                          </a:solidFill>
                          <a:effectLst/>
                          <a:latin typeface="Arial" charset="0"/>
                          <a:ea typeface="ＭＳ Ｐゴシック" pitchFamily="50" charset="-128"/>
                        </a:rPr>
                        <a:t>M&amp;A</a:t>
                      </a:r>
                      <a:r>
                        <a:rPr kumimoji="1" lang="ja-JP" altLang="en-US" sz="2000" b="0" i="0" u="none" strike="noStrike" cap="none" normalizeH="0" baseline="0">
                          <a:ln>
                            <a:noFill/>
                          </a:ln>
                          <a:solidFill>
                            <a:schemeClr val="tx1"/>
                          </a:solidFill>
                          <a:effectLst/>
                          <a:latin typeface="Arial" charset="0"/>
                          <a:ea typeface="ＭＳ Ｐゴシック" pitchFamily="50" charset="-128"/>
                        </a:rPr>
                        <a:t>等の経営戦略に関するコンサルティング業務など、活躍の場がひろがっている。</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47732">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税理士</a:t>
                      </a:r>
                    </a:p>
                  </a:txBody>
                  <a:tcPr marL="90000" marR="90000" marT="46802" marB="468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税務に関する専門家として、租税法・会計学等の専門知識を駆使して業務を行う。</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2272">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国税専門官</a:t>
                      </a:r>
                    </a:p>
                  </a:txBody>
                  <a:tcPr marL="90000" marR="90000" marT="46802" marB="468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国税局や税務署において、国税に係る業務を行う公務員</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47732">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中小企業診断士</a:t>
                      </a:r>
                    </a:p>
                  </a:txBody>
                  <a:tcPr marL="90000" marR="90000" marT="46802" marB="468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中小企業法にもとづき、中小企業の経営診断の業務に従事する経営・業務コンサルティングの専門家</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47732">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証券アナリスト</a:t>
                      </a:r>
                    </a:p>
                  </a:txBody>
                  <a:tcPr marL="90000" marR="90000" marT="46802" marB="468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証券投資において各種情報の分析や投資価値の評価を行い、投資に関する助言や投資管理を行う専門家</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97138">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ファイナンシャル・プランニング技能士</a:t>
                      </a:r>
                    </a:p>
                  </a:txBody>
                  <a:tcPr marL="90000" marR="90000" marT="46802" marB="468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20000"/>
                        </a:spcBef>
                        <a:spcAft>
                          <a:spcPct val="0"/>
                        </a:spcAft>
                        <a:buClr>
                          <a:schemeClr val="bg2"/>
                        </a:buClr>
                        <a:buSzPct val="75000"/>
                        <a:buFont typeface="Wingdings" pitchFamily="2" charset="2"/>
                        <a:buNone/>
                        <a:tabLst/>
                      </a:pPr>
                      <a:r>
                        <a:rPr kumimoji="1" lang="ja-JP" altLang="en-US" sz="2000" b="0" i="0" u="none" strike="noStrike" cap="none" normalizeH="0" baseline="0">
                          <a:ln>
                            <a:noFill/>
                          </a:ln>
                          <a:solidFill>
                            <a:schemeClr val="tx1"/>
                          </a:solidFill>
                          <a:effectLst/>
                          <a:latin typeface="Arial" charset="0"/>
                          <a:ea typeface="ＭＳ Ｐゴシック" pitchFamily="50" charset="-128"/>
                        </a:rPr>
                        <a:t>個人的な資産運用や金融に関する総合的なアドバイスをする職業</a:t>
                      </a:r>
                    </a:p>
                  </a:txBody>
                  <a:tcPr marL="90000" marR="90000" marT="46802" marB="468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80"/>
                                        </p:tgtEl>
                                        <p:attrNameLst>
                                          <p:attrName>style.visibility</p:attrName>
                                        </p:attrNameLst>
                                      </p:cBhvr>
                                      <p:to>
                                        <p:strVal val="visible"/>
                                      </p:to>
                                    </p:set>
                                    <p:animEffect transition="in" filter="fade">
                                      <p:cBhvr>
                                        <p:cTn id="7" dur="2000"/>
                                        <p:tgtEl>
                                          <p:spTgt spid="5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スライド番号プレースホルダ 5">
            <a:extLst>
              <a:ext uri="{FF2B5EF4-FFF2-40B4-BE49-F238E27FC236}">
                <a16:creationId xmlns:a16="http://schemas.microsoft.com/office/drawing/2014/main" id="{339FAD8B-E12C-4F7C-BD74-ABDC6CF7A2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3C7FD31-11EF-4D81-A490-A155A64E837A}" type="slidenum">
              <a:rPr kumimoji="0" lang="en-US" altLang="ja-JP" sz="1200">
                <a:latin typeface="Arial Black" panose="020B0A04020102020204" pitchFamily="34" charset="0"/>
              </a:rPr>
              <a:pPr eaLnBrk="1" hangingPunct="1"/>
              <a:t>40</a:t>
            </a:fld>
            <a:endParaRPr kumimoji="0" lang="en-US" altLang="ja-JP" sz="1200">
              <a:latin typeface="Arial Black" panose="020B0A04020102020204" pitchFamily="34" charset="0"/>
            </a:endParaRPr>
          </a:p>
        </p:txBody>
      </p:sp>
      <p:sp>
        <p:nvSpPr>
          <p:cNvPr id="43011" name="Rectangle 2">
            <a:extLst>
              <a:ext uri="{FF2B5EF4-FFF2-40B4-BE49-F238E27FC236}">
                <a16:creationId xmlns:a16="http://schemas.microsoft.com/office/drawing/2014/main" id="{D6DF59B5-5BD6-4F21-8060-F3B36B01C653}"/>
              </a:ext>
            </a:extLst>
          </p:cNvPr>
          <p:cNvSpPr>
            <a:spLocks noGrp="1" noChangeArrowheads="1"/>
          </p:cNvSpPr>
          <p:nvPr>
            <p:ph type="ctrTitle"/>
          </p:nvPr>
        </p:nvSpPr>
        <p:spPr>
          <a:xfrm>
            <a:off x="3203575" y="2276475"/>
            <a:ext cx="5545138" cy="1873250"/>
          </a:xfrm>
        </p:spPr>
        <p:txBody>
          <a:bodyPr/>
          <a:lstStyle/>
          <a:p>
            <a:r>
              <a:rPr lang="ja-JP" altLang="en-US" sz="4000">
                <a:solidFill>
                  <a:srgbClr val="FFFFFF"/>
                </a:solidFill>
              </a:rPr>
              <a:t>第６章　貸借対照表</a:t>
            </a:r>
            <a:br>
              <a:rPr lang="ja-JP" altLang="en-US" sz="4000">
                <a:solidFill>
                  <a:srgbClr val="FFFFFF"/>
                </a:solidFill>
              </a:rPr>
            </a:br>
            <a:endParaRPr lang="ja-JP" altLang="en-US" sz="4000">
              <a:solidFill>
                <a:srgbClr val="FFFFFF"/>
              </a:solidFill>
            </a:endParaRPr>
          </a:p>
        </p:txBody>
      </p:sp>
      <p:sp>
        <p:nvSpPr>
          <p:cNvPr id="43012" name="Rectangle 3">
            <a:extLst>
              <a:ext uri="{FF2B5EF4-FFF2-40B4-BE49-F238E27FC236}">
                <a16:creationId xmlns:a16="http://schemas.microsoft.com/office/drawing/2014/main" id="{C928D8EF-7AEB-4B70-A04A-4D1154F67809}"/>
              </a:ext>
            </a:extLst>
          </p:cNvPr>
          <p:cNvSpPr>
            <a:spLocks noGrp="1" noChangeArrowheads="1"/>
          </p:cNvSpPr>
          <p:nvPr>
            <p:ph type="subTitle" idx="1"/>
          </p:nvPr>
        </p:nvSpPr>
        <p:spPr>
          <a:xfrm>
            <a:off x="3059113" y="4340225"/>
            <a:ext cx="5392737" cy="1752600"/>
          </a:xfrm>
        </p:spPr>
        <p:txBody>
          <a:bodyPr/>
          <a:lstStyle/>
          <a:p>
            <a:pPr algn="l"/>
            <a:r>
              <a:rPr lang="ja-JP" altLang="en-US"/>
              <a:t>第９節　</a:t>
            </a:r>
          </a:p>
          <a:p>
            <a:pPr algn="l"/>
            <a:r>
              <a:rPr lang="ja-JP" altLang="en-US"/>
              <a:t>貸借対照表とはなにか</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22CC49E0-06B0-4372-97DB-4AABD705C17F}"/>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B5F5C9D-74C4-4E7A-989B-997D08E2A4D7}" type="slidenum">
              <a:rPr kumimoji="0" lang="en-US" altLang="ja-JP" sz="1200">
                <a:latin typeface="Arial Black" panose="020B0A04020102020204" pitchFamily="34" charset="0"/>
              </a:rPr>
              <a:pPr eaLnBrk="1" hangingPunct="1"/>
              <a:t>41</a:t>
            </a:fld>
            <a:endParaRPr kumimoji="0" lang="en-US" altLang="ja-JP" sz="1200">
              <a:latin typeface="Arial Black" panose="020B0A04020102020204" pitchFamily="34" charset="0"/>
            </a:endParaRPr>
          </a:p>
        </p:txBody>
      </p:sp>
      <p:sp>
        <p:nvSpPr>
          <p:cNvPr id="44035" name="スライド番号プレースホルダ 4">
            <a:extLst>
              <a:ext uri="{FF2B5EF4-FFF2-40B4-BE49-F238E27FC236}">
                <a16:creationId xmlns:a16="http://schemas.microsoft.com/office/drawing/2014/main" id="{AC172C21-C963-44EA-A52D-BAFC06919FEF}"/>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EA864FD6-8E32-40F5-9329-6161ED09D894}" type="slidenum">
              <a:rPr kumimoji="0" lang="en-US" altLang="ja-JP" sz="1200">
                <a:latin typeface="Arial Black" panose="020B0A04020102020204" pitchFamily="34" charset="0"/>
              </a:rPr>
              <a:pPr algn="r" eaLnBrk="1" hangingPunct="1">
                <a:spcBef>
                  <a:spcPct val="0"/>
                </a:spcBef>
              </a:pPr>
              <a:t>41</a:t>
            </a:fld>
            <a:endParaRPr kumimoji="0" lang="en-US" altLang="ja-JP" sz="1200">
              <a:latin typeface="Arial Black" panose="020B0A04020102020204" pitchFamily="34" charset="0"/>
            </a:endParaRPr>
          </a:p>
        </p:txBody>
      </p:sp>
      <p:sp>
        <p:nvSpPr>
          <p:cNvPr id="44036" name="Rectangle 2">
            <a:extLst>
              <a:ext uri="{FF2B5EF4-FFF2-40B4-BE49-F238E27FC236}">
                <a16:creationId xmlns:a16="http://schemas.microsoft.com/office/drawing/2014/main" id="{F2DF4658-2C10-467C-BBF0-AE86502B10AC}"/>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10596" name="Rectangle 3">
            <a:extLst>
              <a:ext uri="{FF2B5EF4-FFF2-40B4-BE49-F238E27FC236}">
                <a16:creationId xmlns:a16="http://schemas.microsoft.com/office/drawing/2014/main" id="{08712661-5191-42A3-BCCE-654DA72401F4}"/>
              </a:ext>
            </a:extLst>
          </p:cNvPr>
          <p:cNvSpPr>
            <a:spLocks noGrp="1" noChangeArrowheads="1"/>
          </p:cNvSpPr>
          <p:nvPr>
            <p:ph type="body" idx="4294967295"/>
          </p:nvPr>
        </p:nvSpPr>
        <p:spPr>
          <a:xfrm>
            <a:off x="539750" y="2133600"/>
            <a:ext cx="8147050" cy="4464050"/>
          </a:xfrm>
        </p:spPr>
        <p:txBody>
          <a:bodyPr/>
          <a:lstStyle/>
          <a:p>
            <a:r>
              <a:rPr lang="ja-JP" altLang="en-US"/>
              <a:t>財務諸表の種類</a:t>
            </a:r>
          </a:p>
          <a:p>
            <a:pPr>
              <a:buFont typeface="Wingdings" panose="05000000000000000000" pitchFamily="2" charset="2"/>
              <a:buNone/>
            </a:pPr>
            <a:endParaRPr lang="ja-JP" altLang="en-US"/>
          </a:p>
          <a:p>
            <a:pPr>
              <a:buFontTx/>
              <a:buChar char="•"/>
            </a:pPr>
            <a:r>
              <a:rPr lang="ja-JP" altLang="en-US"/>
              <a:t>貸借対照表←本節</a:t>
            </a:r>
          </a:p>
          <a:p>
            <a:pPr>
              <a:buFontTx/>
              <a:buChar char="•"/>
            </a:pPr>
            <a:r>
              <a:rPr lang="ja-JP" altLang="en-US"/>
              <a:t>損益計算書</a:t>
            </a:r>
          </a:p>
          <a:p>
            <a:pPr>
              <a:buFontTx/>
              <a:buChar char="•"/>
            </a:pPr>
            <a:r>
              <a:rPr lang="ja-JP" altLang="en-US"/>
              <a:t>キャッシュ・フロー計算書</a:t>
            </a:r>
          </a:p>
          <a:p>
            <a:pPr>
              <a:buFontTx/>
              <a:buChar char="•"/>
            </a:pPr>
            <a:r>
              <a:rPr lang="ja-JP" altLang="en-US"/>
              <a:t>株主資本等変動計算書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0596">
                                            <p:txEl>
                                              <p:pRg st="5" end="5"/>
                                            </p:txEl>
                                          </p:spTgt>
                                        </p:tgtEl>
                                        <p:attrNameLst>
                                          <p:attrName>style.visibility</p:attrName>
                                        </p:attrNameLst>
                                      </p:cBhvr>
                                      <p:to>
                                        <p:strVal val="visible"/>
                                      </p:to>
                                    </p:set>
                                    <p:animEffect transition="in" filter="fade">
                                      <p:cBhvr>
                                        <p:cTn id="7" dur="2000"/>
                                        <p:tgtEl>
                                          <p:spTgt spid="11059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0596">
                                            <p:txEl>
                                              <p:pRg st="2" end="2"/>
                                            </p:txEl>
                                          </p:spTgt>
                                        </p:tgtEl>
                                        <p:attrNameLst>
                                          <p:attrName>style.visibility</p:attrName>
                                        </p:attrNameLst>
                                      </p:cBhvr>
                                      <p:to>
                                        <p:strVal val="visible"/>
                                      </p:to>
                                    </p:set>
                                    <p:animEffect transition="in" filter="fade">
                                      <p:cBhvr>
                                        <p:cTn id="10" dur="2000"/>
                                        <p:tgtEl>
                                          <p:spTgt spid="11059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0596">
                                            <p:txEl>
                                              <p:pRg st="3" end="3"/>
                                            </p:txEl>
                                          </p:spTgt>
                                        </p:tgtEl>
                                        <p:attrNameLst>
                                          <p:attrName>style.visibility</p:attrName>
                                        </p:attrNameLst>
                                      </p:cBhvr>
                                      <p:to>
                                        <p:strVal val="visible"/>
                                      </p:to>
                                    </p:set>
                                    <p:animEffect transition="in" filter="fade">
                                      <p:cBhvr>
                                        <p:cTn id="13" dur="2000"/>
                                        <p:tgtEl>
                                          <p:spTgt spid="11059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0596">
                                            <p:txEl>
                                              <p:pRg st="4" end="4"/>
                                            </p:txEl>
                                          </p:spTgt>
                                        </p:tgtEl>
                                        <p:attrNameLst>
                                          <p:attrName>style.visibility</p:attrName>
                                        </p:attrNameLst>
                                      </p:cBhvr>
                                      <p:to>
                                        <p:strVal val="visible"/>
                                      </p:to>
                                    </p:set>
                                    <p:animEffect transition="in" filter="fade">
                                      <p:cBhvr>
                                        <p:cTn id="16" dur="2000"/>
                                        <p:tgtEl>
                                          <p:spTgt spid="110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スライド番号プレースホルダ 5">
            <a:extLst>
              <a:ext uri="{FF2B5EF4-FFF2-40B4-BE49-F238E27FC236}">
                <a16:creationId xmlns:a16="http://schemas.microsoft.com/office/drawing/2014/main" id="{18831DE9-C03A-4920-8C05-C699533B8F2E}"/>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94F117E-24B1-4673-B129-9B5AB2D13924}" type="slidenum">
              <a:rPr kumimoji="0" lang="en-US" altLang="ja-JP" sz="1200">
                <a:latin typeface="Arial Black" panose="020B0A04020102020204" pitchFamily="34" charset="0"/>
              </a:rPr>
              <a:pPr eaLnBrk="1" hangingPunct="1"/>
              <a:t>42</a:t>
            </a:fld>
            <a:endParaRPr kumimoji="0" lang="en-US" altLang="ja-JP" sz="1200">
              <a:latin typeface="Arial Black" panose="020B0A04020102020204" pitchFamily="34" charset="0"/>
            </a:endParaRPr>
          </a:p>
        </p:txBody>
      </p:sp>
      <p:sp>
        <p:nvSpPr>
          <p:cNvPr id="45059" name="Rectangle 2">
            <a:extLst>
              <a:ext uri="{FF2B5EF4-FFF2-40B4-BE49-F238E27FC236}">
                <a16:creationId xmlns:a16="http://schemas.microsoft.com/office/drawing/2014/main" id="{DB5F7DE6-CD45-485E-8D9C-8C265020A693}"/>
              </a:ext>
            </a:extLst>
          </p:cNvPr>
          <p:cNvSpPr>
            <a:spLocks noGrp="1" noChangeArrowheads="1"/>
          </p:cNvSpPr>
          <p:nvPr>
            <p:ph type="title"/>
          </p:nvPr>
        </p:nvSpPr>
        <p:spPr>
          <a:xfrm>
            <a:off x="457200" y="476250"/>
            <a:ext cx="8229600" cy="936625"/>
          </a:xfrm>
        </p:spPr>
        <p:txBody>
          <a:bodyPr/>
          <a:lstStyle/>
          <a:p>
            <a:r>
              <a:rPr lang="ja-JP" altLang="en-US" sz="3600">
                <a:solidFill>
                  <a:schemeClr val="bg2"/>
                </a:solidFill>
              </a:rPr>
              <a:t>貸借対照表とは　何か</a:t>
            </a:r>
          </a:p>
        </p:txBody>
      </p:sp>
      <p:sp>
        <p:nvSpPr>
          <p:cNvPr id="112643" name="Rectangle 3">
            <a:extLst>
              <a:ext uri="{FF2B5EF4-FFF2-40B4-BE49-F238E27FC236}">
                <a16:creationId xmlns:a16="http://schemas.microsoft.com/office/drawing/2014/main" id="{C6381DE8-7105-4891-B906-33C7C4EEC833}"/>
              </a:ext>
            </a:extLst>
          </p:cNvPr>
          <p:cNvSpPr>
            <a:spLocks noGrp="1" noChangeArrowheads="1"/>
          </p:cNvSpPr>
          <p:nvPr>
            <p:ph type="body" sz="half" idx="1"/>
          </p:nvPr>
        </p:nvSpPr>
        <p:spPr>
          <a:xfrm>
            <a:off x="395288" y="1557338"/>
            <a:ext cx="8362950" cy="863600"/>
          </a:xfrm>
          <a:solidFill>
            <a:srgbClr val="FFFFCC"/>
          </a:solidFill>
        </p:spPr>
        <p:txBody>
          <a:bodyPr/>
          <a:lstStyle/>
          <a:p>
            <a:r>
              <a:rPr lang="ja-JP" altLang="en-US" sz="2400"/>
              <a:t>ある企業のある一定時点における資産、負債、純資産（資本）で測定した、財政状態を明らかにする計算書</a:t>
            </a:r>
          </a:p>
        </p:txBody>
      </p:sp>
      <p:graphicFrame>
        <p:nvGraphicFramePr>
          <p:cNvPr id="112644" name="Group 4">
            <a:extLst>
              <a:ext uri="{FF2B5EF4-FFF2-40B4-BE49-F238E27FC236}">
                <a16:creationId xmlns:a16="http://schemas.microsoft.com/office/drawing/2014/main" id="{D32A3F19-E5E6-4AD7-B390-1C171BEC6DD5}"/>
              </a:ext>
            </a:extLst>
          </p:cNvPr>
          <p:cNvGraphicFramePr>
            <a:graphicFrameLocks noGrp="1"/>
          </p:cNvGraphicFramePr>
          <p:nvPr>
            <p:ph sz="half" idx="2"/>
          </p:nvPr>
        </p:nvGraphicFramePr>
        <p:xfrm>
          <a:off x="179388" y="2636838"/>
          <a:ext cx="8640762" cy="3821112"/>
        </p:xfrm>
        <a:graphic>
          <a:graphicData uri="http://schemas.openxmlformats.org/drawingml/2006/table">
            <a:tbl>
              <a:tblPr/>
              <a:tblGrid>
                <a:gridCol w="2232025">
                  <a:extLst>
                    <a:ext uri="{9D8B030D-6E8A-4147-A177-3AD203B41FA5}">
                      <a16:colId xmlns:a16="http://schemas.microsoft.com/office/drawing/2014/main" val="20000"/>
                    </a:ext>
                  </a:extLst>
                </a:gridCol>
                <a:gridCol w="6408737">
                  <a:extLst>
                    <a:ext uri="{9D8B030D-6E8A-4147-A177-3AD203B41FA5}">
                      <a16:colId xmlns:a16="http://schemas.microsoft.com/office/drawing/2014/main" val="20001"/>
                    </a:ext>
                  </a:extLst>
                </a:gridCol>
              </a:tblGrid>
              <a:tr h="1499441">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0" i="0" u="none" strike="noStrike" cap="none" normalizeH="0" baseline="0">
                          <a:ln>
                            <a:noFill/>
                          </a:ln>
                          <a:solidFill>
                            <a:schemeClr val="tx1"/>
                          </a:solidFill>
                          <a:effectLst/>
                          <a:latin typeface="Arial" charset="0"/>
                          <a:ea typeface="ＭＳ Ｐゴシック" pitchFamily="50" charset="-128"/>
                        </a:rPr>
                        <a:t>資産</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tab pos="0" algn="l"/>
                        </a:tabLst>
                      </a:pP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過去の取引または事象の結果として、企業が支配している経済的資源</a:t>
                      </a:r>
                      <a:b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b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→企業が保有しているもの</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tab pos="0" algn="l"/>
                        </a:tabLst>
                      </a:pPr>
                      <a:r>
                        <a:rPr kumimoji="1" lang="en-US" altLang="ja-JP" sz="2200" b="1" i="0" u="none" strike="noStrike" cap="none" normalizeH="0" baseline="0">
                          <a:ln>
                            <a:noFill/>
                          </a:ln>
                          <a:solidFill>
                            <a:schemeClr val="tx1"/>
                          </a:solidFill>
                          <a:effectLst/>
                          <a:latin typeface="ＭＳ Ｐゴシック" pitchFamily="50" charset="-128"/>
                          <a:ea typeface="ＭＳ Ｐゴシック" pitchFamily="50" charset="-128"/>
                        </a:rPr>
                        <a:t>ex. </a:t>
                      </a: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現金・土地・建物・取引先から代金回収する権利</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499441">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0" i="0" u="none" strike="noStrike" cap="none" normalizeH="0" baseline="0">
                          <a:ln>
                            <a:noFill/>
                          </a:ln>
                          <a:solidFill>
                            <a:schemeClr val="tx1"/>
                          </a:solidFill>
                          <a:effectLst/>
                          <a:latin typeface="Arial" charset="0"/>
                          <a:ea typeface="ＭＳ Ｐゴシック" pitchFamily="50" charset="-128"/>
                        </a:rPr>
                        <a:t>負債</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過去の取引または事象の結果として、企業が支配している経済的資源を放棄もしくは引き渡す義務</a:t>
                      </a:r>
                      <a:b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b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→何かを引き渡さなくてはならない義務</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200" b="1" i="0" u="none" strike="noStrike" cap="none" normalizeH="0" baseline="0">
                          <a:ln>
                            <a:noFill/>
                          </a:ln>
                          <a:solidFill>
                            <a:schemeClr val="tx1"/>
                          </a:solidFill>
                          <a:effectLst/>
                          <a:latin typeface="ＭＳ Ｐゴシック" pitchFamily="50" charset="-128"/>
                          <a:ea typeface="ＭＳ Ｐゴシック" pitchFamily="50" charset="-128"/>
                        </a:rPr>
                        <a:t>ex. </a:t>
                      </a: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借金・取引先への支払い義務</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22229">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0" i="0" u="none" strike="noStrike" cap="none" normalizeH="0" baseline="0">
                          <a:ln>
                            <a:noFill/>
                          </a:ln>
                          <a:solidFill>
                            <a:schemeClr val="tx1"/>
                          </a:solidFill>
                          <a:effectLst/>
                          <a:latin typeface="Arial" charset="0"/>
                          <a:ea typeface="ＭＳ Ｐゴシック" pitchFamily="50" charset="-128"/>
                        </a:rPr>
                        <a:t>純資産（資本）</a:t>
                      </a: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資産と負債の差額</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200" b="1" i="0" u="none" strike="noStrike" cap="none" normalizeH="0" baseline="0">
                          <a:ln>
                            <a:noFill/>
                          </a:ln>
                          <a:solidFill>
                            <a:schemeClr val="tx1"/>
                          </a:solidFill>
                          <a:effectLst/>
                          <a:latin typeface="ＭＳ Ｐゴシック" pitchFamily="50" charset="-128"/>
                          <a:ea typeface="ＭＳ Ｐゴシック" pitchFamily="50" charset="-128"/>
                        </a:rPr>
                        <a:t>ex. </a:t>
                      </a:r>
                      <a:r>
                        <a:rPr kumimoji="1" lang="ja-JP" altLang="en-US" sz="2200" b="1" i="0" u="none" strike="noStrike" cap="none" normalizeH="0" baseline="0">
                          <a:ln>
                            <a:noFill/>
                          </a:ln>
                          <a:solidFill>
                            <a:schemeClr val="tx1"/>
                          </a:solidFill>
                          <a:effectLst/>
                          <a:latin typeface="ＭＳ Ｐゴシック" pitchFamily="50" charset="-128"/>
                          <a:ea typeface="ＭＳ Ｐゴシック" pitchFamily="50" charset="-128"/>
                        </a:rPr>
                        <a:t>株主からの出資・利益</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bg/>
                                          </p:spTgt>
                                        </p:tgtEl>
                                        <p:attrNameLst>
                                          <p:attrName>style.visibility</p:attrName>
                                        </p:attrNameLst>
                                      </p:cBhvr>
                                      <p:to>
                                        <p:strVal val="visible"/>
                                      </p:to>
                                    </p:set>
                                    <p:animEffect transition="in" filter="fade">
                                      <p:cBhvr>
                                        <p:cTn id="7" dur="2000"/>
                                        <p:tgtEl>
                                          <p:spTgt spid="11264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0" end="0"/>
                                            </p:txEl>
                                          </p:spTgt>
                                        </p:tgtEl>
                                        <p:attrNameLst>
                                          <p:attrName>style.visibility</p:attrName>
                                        </p:attrNameLst>
                                      </p:cBhvr>
                                      <p:to>
                                        <p:strVal val="visible"/>
                                      </p:to>
                                    </p:set>
                                    <p:animEffect transition="in" filter="fade">
                                      <p:cBhvr>
                                        <p:cTn id="12" dur="2000"/>
                                        <p:tgtEl>
                                          <p:spTgt spid="1126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fade">
                                      <p:cBhvr>
                                        <p:cTn id="17" dur="20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470B5592-BD0D-4D1F-B316-500E69A31710}"/>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6EEE74D-68E9-46B5-9196-DF7AE746F33E}" type="slidenum">
              <a:rPr kumimoji="0" lang="en-US" altLang="ja-JP" sz="1200">
                <a:latin typeface="Arial Black" panose="020B0A04020102020204" pitchFamily="34" charset="0"/>
              </a:rPr>
              <a:pPr eaLnBrk="1" hangingPunct="1"/>
              <a:t>43</a:t>
            </a:fld>
            <a:endParaRPr kumimoji="0" lang="en-US" altLang="ja-JP" sz="1200">
              <a:latin typeface="Arial Black" panose="020B0A04020102020204" pitchFamily="34" charset="0"/>
            </a:endParaRPr>
          </a:p>
        </p:txBody>
      </p:sp>
      <p:sp>
        <p:nvSpPr>
          <p:cNvPr id="46083" name="スライド番号プレースホルダ 4">
            <a:extLst>
              <a:ext uri="{FF2B5EF4-FFF2-40B4-BE49-F238E27FC236}">
                <a16:creationId xmlns:a16="http://schemas.microsoft.com/office/drawing/2014/main" id="{7F261192-BD72-4643-84A1-4660957B6D61}"/>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A5E4370A-8FAD-4231-AE8F-FAE5721382E3}" type="slidenum">
              <a:rPr kumimoji="0" lang="en-US" altLang="ja-JP" sz="1200">
                <a:latin typeface="Arial Black" panose="020B0A04020102020204" pitchFamily="34" charset="0"/>
              </a:rPr>
              <a:pPr algn="r" eaLnBrk="1" hangingPunct="1">
                <a:spcBef>
                  <a:spcPct val="0"/>
                </a:spcBef>
              </a:pPr>
              <a:t>43</a:t>
            </a:fld>
            <a:endParaRPr kumimoji="0" lang="en-US" altLang="ja-JP" sz="1200">
              <a:latin typeface="Arial Black" panose="020B0A04020102020204" pitchFamily="34" charset="0"/>
            </a:endParaRPr>
          </a:p>
        </p:txBody>
      </p:sp>
      <p:sp>
        <p:nvSpPr>
          <p:cNvPr id="46084" name="Rectangle 2">
            <a:extLst>
              <a:ext uri="{FF2B5EF4-FFF2-40B4-BE49-F238E27FC236}">
                <a16:creationId xmlns:a16="http://schemas.microsoft.com/office/drawing/2014/main" id="{79DD694A-4AC3-434C-ADDF-A1CD58910584}"/>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14692" name="Rectangle 3">
            <a:extLst>
              <a:ext uri="{FF2B5EF4-FFF2-40B4-BE49-F238E27FC236}">
                <a16:creationId xmlns:a16="http://schemas.microsoft.com/office/drawing/2014/main" id="{E054349D-5E51-446F-8B7F-146C46495FBA}"/>
              </a:ext>
            </a:extLst>
          </p:cNvPr>
          <p:cNvSpPr>
            <a:spLocks noGrp="1" noChangeArrowheads="1"/>
          </p:cNvSpPr>
          <p:nvPr>
            <p:ph type="body" idx="4294967295"/>
          </p:nvPr>
        </p:nvSpPr>
        <p:spPr>
          <a:xfrm>
            <a:off x="539750" y="2133600"/>
            <a:ext cx="8147050" cy="4464050"/>
          </a:xfrm>
        </p:spPr>
        <p:txBody>
          <a:bodyPr/>
          <a:lstStyle/>
          <a:p>
            <a:r>
              <a:rPr lang="ja-JP" altLang="en-US"/>
              <a:t>貸借対照表の３区分について、確認できましたか。</a:t>
            </a:r>
          </a:p>
          <a:p>
            <a:endParaRPr lang="ja-JP" altLang="en-US"/>
          </a:p>
          <a:p>
            <a:r>
              <a:rPr lang="ja-JP" altLang="en-US"/>
              <a:t>貸借対照表の３区分の関係について、確認できましたか。</a:t>
            </a:r>
          </a:p>
          <a:p>
            <a:endParaRPr lang="ja-JP" altLang="en-US"/>
          </a:p>
          <a:p>
            <a:r>
              <a:rPr lang="ja-JP" altLang="en-US"/>
              <a:t>貸借対照表の２種類の形式について、確認できましたか。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Effect transition="in" filter="fade">
                                      <p:cBhvr>
                                        <p:cTn id="7" dur="2000"/>
                                        <p:tgtEl>
                                          <p:spTgt spid="114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2">
                                            <p:txEl>
                                              <p:pRg st="2" end="2"/>
                                            </p:txEl>
                                          </p:spTgt>
                                        </p:tgtEl>
                                        <p:attrNameLst>
                                          <p:attrName>style.visibility</p:attrName>
                                        </p:attrNameLst>
                                      </p:cBhvr>
                                      <p:to>
                                        <p:strVal val="visible"/>
                                      </p:to>
                                    </p:set>
                                    <p:animEffect transition="in" filter="fade">
                                      <p:cBhvr>
                                        <p:cTn id="12" dur="2000"/>
                                        <p:tgtEl>
                                          <p:spTgt spid="11469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692">
                                            <p:txEl>
                                              <p:pRg st="4" end="4"/>
                                            </p:txEl>
                                          </p:spTgt>
                                        </p:tgtEl>
                                        <p:attrNameLst>
                                          <p:attrName>style.visibility</p:attrName>
                                        </p:attrNameLst>
                                      </p:cBhvr>
                                      <p:to>
                                        <p:strVal val="visible"/>
                                      </p:to>
                                    </p:set>
                                    <p:animEffect transition="in" filter="fade">
                                      <p:cBhvr>
                                        <p:cTn id="17" dur="2000"/>
                                        <p:tgtEl>
                                          <p:spTgt spid="1146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番号プレースホルダ 5">
            <a:extLst>
              <a:ext uri="{FF2B5EF4-FFF2-40B4-BE49-F238E27FC236}">
                <a16:creationId xmlns:a16="http://schemas.microsoft.com/office/drawing/2014/main" id="{600400CB-50C9-47FC-AF19-929FB55FDE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0D86F93-EBF5-4209-8100-9E2D2CC808CE}" type="slidenum">
              <a:rPr kumimoji="0" lang="en-US" altLang="ja-JP" sz="1200">
                <a:latin typeface="Arial Black" panose="020B0A04020102020204" pitchFamily="34" charset="0"/>
              </a:rPr>
              <a:pPr eaLnBrk="1" hangingPunct="1"/>
              <a:t>44</a:t>
            </a:fld>
            <a:endParaRPr kumimoji="0" lang="en-US" altLang="ja-JP" sz="1200">
              <a:latin typeface="Arial Black" panose="020B0A04020102020204" pitchFamily="34" charset="0"/>
            </a:endParaRPr>
          </a:p>
        </p:txBody>
      </p:sp>
      <p:sp>
        <p:nvSpPr>
          <p:cNvPr id="47107" name="Rectangle 2">
            <a:extLst>
              <a:ext uri="{FF2B5EF4-FFF2-40B4-BE49-F238E27FC236}">
                <a16:creationId xmlns:a16="http://schemas.microsoft.com/office/drawing/2014/main" id="{E4B97D17-B2D8-41B2-B0DE-3583F39E5F06}"/>
              </a:ext>
            </a:extLst>
          </p:cNvPr>
          <p:cNvSpPr>
            <a:spLocks noGrp="1" noChangeArrowheads="1"/>
          </p:cNvSpPr>
          <p:nvPr>
            <p:ph type="ctrTitle"/>
          </p:nvPr>
        </p:nvSpPr>
        <p:spPr>
          <a:xfrm>
            <a:off x="3276600" y="2060575"/>
            <a:ext cx="5472113" cy="1944688"/>
          </a:xfrm>
        </p:spPr>
        <p:txBody>
          <a:bodyPr/>
          <a:lstStyle/>
          <a:p>
            <a:r>
              <a:rPr lang="ja-JP" altLang="en-US" sz="4000">
                <a:solidFill>
                  <a:srgbClr val="FFFFFF"/>
                </a:solidFill>
              </a:rPr>
              <a:t>第６章　貸借対照表</a:t>
            </a:r>
            <a:br>
              <a:rPr lang="ja-JP" altLang="en-US" sz="4000">
                <a:solidFill>
                  <a:srgbClr val="FFFFFF"/>
                </a:solidFill>
              </a:rPr>
            </a:br>
            <a:r>
              <a:rPr lang="ja-JP" altLang="en-US" sz="4000">
                <a:solidFill>
                  <a:srgbClr val="FFFFFF"/>
                </a:solidFill>
              </a:rPr>
              <a:t>　　</a:t>
            </a:r>
          </a:p>
        </p:txBody>
      </p:sp>
      <p:sp>
        <p:nvSpPr>
          <p:cNvPr id="47108" name="Rectangle 3">
            <a:extLst>
              <a:ext uri="{FF2B5EF4-FFF2-40B4-BE49-F238E27FC236}">
                <a16:creationId xmlns:a16="http://schemas.microsoft.com/office/drawing/2014/main" id="{F2E8C86D-688E-4563-AA9E-6B663723F39F}"/>
              </a:ext>
            </a:extLst>
          </p:cNvPr>
          <p:cNvSpPr>
            <a:spLocks noGrp="1" noChangeArrowheads="1"/>
          </p:cNvSpPr>
          <p:nvPr>
            <p:ph type="subTitle" idx="1"/>
          </p:nvPr>
        </p:nvSpPr>
        <p:spPr>
          <a:xfrm>
            <a:off x="2051050" y="4508500"/>
            <a:ext cx="6400800" cy="1296988"/>
          </a:xfrm>
        </p:spPr>
        <p:txBody>
          <a:bodyPr/>
          <a:lstStyle/>
          <a:p>
            <a:r>
              <a:rPr lang="ja-JP" altLang="en-US"/>
              <a:t>第１０節　資産①</a:t>
            </a:r>
          </a:p>
          <a:p>
            <a:r>
              <a:rPr lang="ja-JP" altLang="en-US"/>
              <a:t>－流動資産と固定資産－</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スライド番号プレースホルダ 4">
            <a:extLst>
              <a:ext uri="{FF2B5EF4-FFF2-40B4-BE49-F238E27FC236}">
                <a16:creationId xmlns:a16="http://schemas.microsoft.com/office/drawing/2014/main" id="{58813A85-5871-4437-A76F-E1E268E68EC0}"/>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4132605-2020-4049-9688-BF3DECD34E75}" type="slidenum">
              <a:rPr kumimoji="0" lang="en-US" altLang="ja-JP" sz="1200">
                <a:latin typeface="Arial Black" panose="020B0A04020102020204" pitchFamily="34" charset="0"/>
              </a:rPr>
              <a:pPr eaLnBrk="1" hangingPunct="1"/>
              <a:t>45</a:t>
            </a:fld>
            <a:endParaRPr kumimoji="0" lang="en-US" altLang="ja-JP" sz="1200">
              <a:latin typeface="Arial Black" panose="020B0A04020102020204" pitchFamily="34" charset="0"/>
            </a:endParaRPr>
          </a:p>
        </p:txBody>
      </p:sp>
      <p:graphicFrame>
        <p:nvGraphicFramePr>
          <p:cNvPr id="118786" name="Group 2">
            <a:extLst>
              <a:ext uri="{FF2B5EF4-FFF2-40B4-BE49-F238E27FC236}">
                <a16:creationId xmlns:a16="http://schemas.microsoft.com/office/drawing/2014/main" id="{DDBBE76D-000D-4348-BBB7-4061482671CA}"/>
              </a:ext>
            </a:extLst>
          </p:cNvPr>
          <p:cNvGraphicFramePr>
            <a:graphicFrameLocks noGrp="1"/>
          </p:cNvGraphicFramePr>
          <p:nvPr/>
        </p:nvGraphicFramePr>
        <p:xfrm>
          <a:off x="684213" y="2565400"/>
          <a:ext cx="7791450" cy="4089400"/>
        </p:xfrm>
        <a:graphic>
          <a:graphicData uri="http://schemas.openxmlformats.org/drawingml/2006/table">
            <a:tbl>
              <a:tblPr/>
              <a:tblGrid>
                <a:gridCol w="1366837">
                  <a:extLst>
                    <a:ext uri="{9D8B030D-6E8A-4147-A177-3AD203B41FA5}">
                      <a16:colId xmlns:a16="http://schemas.microsoft.com/office/drawing/2014/main" val="20000"/>
                    </a:ext>
                  </a:extLst>
                </a:gridCol>
                <a:gridCol w="235585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1763713">
                  <a:extLst>
                    <a:ext uri="{9D8B030D-6E8A-4147-A177-3AD203B41FA5}">
                      <a16:colId xmlns:a16="http://schemas.microsoft.com/office/drawing/2014/main" val="20003"/>
                    </a:ext>
                  </a:extLst>
                </a:gridCol>
              </a:tblGrid>
              <a:tr h="2114550">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dirty="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dirty="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br>
                        <a:rPr kumimoji="1" lang="en-US" altLang="ja-JP" sz="3200" b="1" i="0" u="none" strike="noStrike" cap="none" normalizeH="0" baseline="0">
                          <a:ln>
                            <a:noFill/>
                          </a:ln>
                          <a:solidFill>
                            <a:schemeClr val="tx1"/>
                          </a:solidFill>
                          <a:effectLst/>
                          <a:latin typeface="Arial" charset="0"/>
                          <a:ea typeface="ＭＳ Ｐゴシック" pitchFamily="50" charset="-128"/>
                        </a:rPr>
                      </a:br>
                      <a:r>
                        <a:rPr kumimoji="1" lang="ja-JP" altLang="en-US" sz="3500" b="1" i="0" u="sng" strike="noStrike" cap="none" normalizeH="0" baseline="0">
                          <a:ln>
                            <a:noFill/>
                          </a:ln>
                          <a:solidFill>
                            <a:srgbClr val="FF0000"/>
                          </a:solidFill>
                          <a:effectLst/>
                          <a:latin typeface="Arial" charset="0"/>
                          <a:ea typeface="ＭＳ Ｐゴシック" pitchFamily="50" charset="-128"/>
                        </a:rPr>
                        <a:t>資　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負　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97485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dirty="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dirty="0">
                          <a:ln>
                            <a:noFill/>
                          </a:ln>
                          <a:solidFill>
                            <a:schemeClr val="tx1"/>
                          </a:solidFill>
                          <a:effectLst/>
                          <a:latin typeface="Arial" charset="0"/>
                          <a:ea typeface="ＭＳ Ｐゴシック" pitchFamily="50" charset="-128"/>
                        </a:rPr>
                        <a:t>純資産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sp>
        <p:nvSpPr>
          <p:cNvPr id="48143" name="Text Box 22">
            <a:extLst>
              <a:ext uri="{FF2B5EF4-FFF2-40B4-BE49-F238E27FC236}">
                <a16:creationId xmlns:a16="http://schemas.microsoft.com/office/drawing/2014/main" id="{DBE57F05-A8BE-40FD-936F-A51E44DAE440}"/>
              </a:ext>
            </a:extLst>
          </p:cNvPr>
          <p:cNvSpPr txBox="1">
            <a:spLocks noChangeArrowheads="1"/>
          </p:cNvSpPr>
          <p:nvPr/>
        </p:nvSpPr>
        <p:spPr bwMode="auto">
          <a:xfrm>
            <a:off x="2268538" y="1844675"/>
            <a:ext cx="4248150" cy="617538"/>
          </a:xfrm>
          <a:prstGeom prst="rect">
            <a:avLst/>
          </a:prstGeom>
          <a:solidFill>
            <a:srgbClr val="FF9900">
              <a:alpha val="52156"/>
            </a:srgbClr>
          </a:solidFill>
          <a:ln w="38100" algn="ctr">
            <a:solidFill>
              <a:srgbClr val="FF0000"/>
            </a:solidFill>
            <a:miter lim="800000"/>
            <a:headEnd/>
            <a:tailEnd/>
          </a:ln>
        </p:spPr>
        <p:txBody>
          <a:bodyPr anchor="ct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3200" b="1">
                <a:latin typeface="Tahoma" panose="020B0604030504040204" pitchFamily="34" charset="0"/>
              </a:rPr>
              <a:t>貸借対照表</a:t>
            </a:r>
          </a:p>
        </p:txBody>
      </p:sp>
      <p:sp>
        <p:nvSpPr>
          <p:cNvPr id="48144" name="Rectangle 2">
            <a:extLst>
              <a:ext uri="{FF2B5EF4-FFF2-40B4-BE49-F238E27FC236}">
                <a16:creationId xmlns:a16="http://schemas.microsoft.com/office/drawing/2014/main" id="{6DD72206-DBF6-40DF-A9A0-1DC017DC6956}"/>
              </a:ext>
            </a:extLst>
          </p:cNvPr>
          <p:cNvSpPr>
            <a:spLocks noChangeArrowheads="1"/>
          </p:cNvSpPr>
          <p:nvPr/>
        </p:nvSpPr>
        <p:spPr bwMode="auto">
          <a:xfrm>
            <a:off x="457200" y="260350"/>
            <a:ext cx="8229600" cy="1368425"/>
          </a:xfrm>
          <a:prstGeom prst="rect">
            <a:avLst/>
          </a:prstGeom>
          <a:solidFill>
            <a:schemeClr val="bg2">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4400">
                <a:solidFill>
                  <a:schemeClr val="bg1"/>
                </a:solidFill>
              </a:rPr>
              <a:t>本節で学習する箇所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fade">
                                      <p:cBhvr>
                                        <p:cTn id="7" dur="2000"/>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50F6C2AC-9632-483E-B259-0D7088B61D5A}"/>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4FB663D-69B2-4DF0-96DC-059A69CBD72B}" type="slidenum">
              <a:rPr kumimoji="0" lang="en-US" altLang="ja-JP" sz="1200">
                <a:latin typeface="Arial Black" panose="020B0A04020102020204" pitchFamily="34" charset="0"/>
              </a:rPr>
              <a:pPr eaLnBrk="1" hangingPunct="1"/>
              <a:t>46</a:t>
            </a:fld>
            <a:endParaRPr kumimoji="0" lang="en-US" altLang="ja-JP" sz="1200">
              <a:latin typeface="Arial Black" panose="020B0A04020102020204" pitchFamily="34" charset="0"/>
            </a:endParaRPr>
          </a:p>
        </p:txBody>
      </p:sp>
      <p:sp>
        <p:nvSpPr>
          <p:cNvPr id="49155" name="Rectangle 2">
            <a:extLst>
              <a:ext uri="{FF2B5EF4-FFF2-40B4-BE49-F238E27FC236}">
                <a16:creationId xmlns:a16="http://schemas.microsoft.com/office/drawing/2014/main" id="{94075853-7808-4619-BB77-E3C2DEC82B0D}"/>
              </a:ext>
            </a:extLst>
          </p:cNvPr>
          <p:cNvSpPr>
            <a:spLocks noGrp="1" noChangeArrowheads="1"/>
          </p:cNvSpPr>
          <p:nvPr>
            <p:ph type="title"/>
          </p:nvPr>
        </p:nvSpPr>
        <p:spPr/>
        <p:txBody>
          <a:bodyPr/>
          <a:lstStyle/>
          <a:p>
            <a:pPr algn="ctr"/>
            <a:r>
              <a:rPr lang="ja-JP" altLang="en-US" sz="3600">
                <a:solidFill>
                  <a:schemeClr val="bg2"/>
                </a:solidFill>
              </a:rPr>
              <a:t>資産の部の　２区分</a:t>
            </a:r>
            <a:br>
              <a:rPr lang="ja-JP" altLang="en-US" sz="3600">
                <a:solidFill>
                  <a:schemeClr val="bg2"/>
                </a:solidFill>
              </a:rPr>
            </a:br>
            <a:r>
              <a:rPr lang="ja-JP" altLang="en-US" sz="3600">
                <a:solidFill>
                  <a:schemeClr val="bg2"/>
                </a:solidFill>
              </a:rPr>
              <a:t>流動資産と固定資産</a:t>
            </a:r>
          </a:p>
        </p:txBody>
      </p:sp>
      <p:graphicFrame>
        <p:nvGraphicFramePr>
          <p:cNvPr id="120835" name="Group 3">
            <a:extLst>
              <a:ext uri="{FF2B5EF4-FFF2-40B4-BE49-F238E27FC236}">
                <a16:creationId xmlns:a16="http://schemas.microsoft.com/office/drawing/2014/main" id="{524DF528-70BA-4BD1-8064-86A557E1A3E3}"/>
              </a:ext>
            </a:extLst>
          </p:cNvPr>
          <p:cNvGraphicFramePr>
            <a:graphicFrameLocks noGrp="1"/>
          </p:cNvGraphicFramePr>
          <p:nvPr>
            <p:ph idx="1"/>
          </p:nvPr>
        </p:nvGraphicFramePr>
        <p:xfrm>
          <a:off x="-217488" y="1989138"/>
          <a:ext cx="9361488" cy="4608512"/>
        </p:xfrm>
        <a:graphic>
          <a:graphicData uri="http://schemas.openxmlformats.org/drawingml/2006/table">
            <a:tbl>
              <a:tblPr/>
              <a:tblGrid>
                <a:gridCol w="1655763">
                  <a:extLst>
                    <a:ext uri="{9D8B030D-6E8A-4147-A177-3AD203B41FA5}">
                      <a16:colId xmlns:a16="http://schemas.microsoft.com/office/drawing/2014/main" val="20000"/>
                    </a:ext>
                  </a:extLst>
                </a:gridCol>
                <a:gridCol w="2952750">
                  <a:extLst>
                    <a:ext uri="{9D8B030D-6E8A-4147-A177-3AD203B41FA5}">
                      <a16:colId xmlns:a16="http://schemas.microsoft.com/office/drawing/2014/main" val="20001"/>
                    </a:ext>
                  </a:extLst>
                </a:gridCol>
                <a:gridCol w="3122613">
                  <a:extLst>
                    <a:ext uri="{9D8B030D-6E8A-4147-A177-3AD203B41FA5}">
                      <a16:colId xmlns:a16="http://schemas.microsoft.com/office/drawing/2014/main" val="20002"/>
                    </a:ext>
                  </a:extLst>
                </a:gridCol>
                <a:gridCol w="1630362">
                  <a:extLst>
                    <a:ext uri="{9D8B030D-6E8A-4147-A177-3AD203B41FA5}">
                      <a16:colId xmlns:a16="http://schemas.microsoft.com/office/drawing/2014/main" val="20003"/>
                    </a:ext>
                  </a:extLst>
                </a:gridCol>
              </a:tblGrid>
              <a:tr h="1306513">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sng" strike="noStrike" cap="none" normalizeH="0" baseline="0">
                          <a:ln>
                            <a:noFill/>
                          </a:ln>
                          <a:solidFill>
                            <a:srgbClr val="FF0000"/>
                          </a:solidFill>
                          <a:effectLst/>
                          <a:latin typeface="Arial" charset="0"/>
                          <a:ea typeface="ＭＳ Ｐゴシック" pitchFamily="50" charset="-128"/>
                        </a:rPr>
                        <a:t>流動資産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000" b="1"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800" b="0"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負債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282700">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sng" strike="noStrike" cap="none" normalizeH="0" baseline="0">
                          <a:ln>
                            <a:noFill/>
                          </a:ln>
                          <a:solidFill>
                            <a:srgbClr val="FF0000"/>
                          </a:solidFill>
                          <a:effectLst/>
                          <a:latin typeface="Arial" charset="0"/>
                          <a:ea typeface="ＭＳ Ｐゴシック" pitchFamily="50" charset="-128"/>
                        </a:rPr>
                        <a:t>固定資産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201930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fade">
                                      <p:cBhvr>
                                        <p:cTn id="7" dur="2000"/>
                                        <p:tgtEl>
                                          <p:spTgt spid="12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C89506CB-F5C4-4BCC-853A-2232253464E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D69118B-E590-4839-9D7F-9128B77C7D1E}" type="slidenum">
              <a:rPr kumimoji="0" lang="en-US" altLang="ja-JP" sz="1200">
                <a:latin typeface="Arial Black" panose="020B0A04020102020204" pitchFamily="34" charset="0"/>
              </a:rPr>
              <a:pPr eaLnBrk="1" hangingPunct="1"/>
              <a:t>47</a:t>
            </a:fld>
            <a:endParaRPr kumimoji="0" lang="en-US" altLang="ja-JP" sz="1200">
              <a:latin typeface="Arial Black" panose="020B0A04020102020204" pitchFamily="34" charset="0"/>
            </a:endParaRPr>
          </a:p>
        </p:txBody>
      </p:sp>
      <p:sp>
        <p:nvSpPr>
          <p:cNvPr id="50179" name="Rectangle 2">
            <a:extLst>
              <a:ext uri="{FF2B5EF4-FFF2-40B4-BE49-F238E27FC236}">
                <a16:creationId xmlns:a16="http://schemas.microsoft.com/office/drawing/2014/main" id="{AEC20FF3-A48C-460F-894F-DA7F6285234A}"/>
              </a:ext>
            </a:extLst>
          </p:cNvPr>
          <p:cNvSpPr>
            <a:spLocks noGrp="1" noChangeArrowheads="1"/>
          </p:cNvSpPr>
          <p:nvPr>
            <p:ph type="title"/>
          </p:nvPr>
        </p:nvSpPr>
        <p:spPr>
          <a:xfrm>
            <a:off x="468313" y="419100"/>
            <a:ext cx="8218487" cy="922338"/>
          </a:xfrm>
        </p:spPr>
        <p:txBody>
          <a:bodyPr/>
          <a:lstStyle/>
          <a:p>
            <a:pPr algn="ctr"/>
            <a:r>
              <a:rPr lang="ja-JP" altLang="en-US" sz="3600">
                <a:solidFill>
                  <a:schemeClr val="bg2"/>
                </a:solidFill>
              </a:rPr>
              <a:t>まとめ</a:t>
            </a:r>
          </a:p>
        </p:txBody>
      </p:sp>
      <p:graphicFrame>
        <p:nvGraphicFramePr>
          <p:cNvPr id="122883" name="Group 3">
            <a:extLst>
              <a:ext uri="{FF2B5EF4-FFF2-40B4-BE49-F238E27FC236}">
                <a16:creationId xmlns:a16="http://schemas.microsoft.com/office/drawing/2014/main" id="{FB81E9BA-8F4E-4512-A2C0-C826140BDE46}"/>
              </a:ext>
            </a:extLst>
          </p:cNvPr>
          <p:cNvGraphicFramePr>
            <a:graphicFrameLocks noGrp="1"/>
          </p:cNvGraphicFramePr>
          <p:nvPr>
            <p:ph idx="1"/>
          </p:nvPr>
        </p:nvGraphicFramePr>
        <p:xfrm>
          <a:off x="1042988" y="1557338"/>
          <a:ext cx="7553325" cy="4806950"/>
        </p:xfrm>
        <a:graphic>
          <a:graphicData uri="http://schemas.openxmlformats.org/drawingml/2006/table">
            <a:tbl>
              <a:tblPr/>
              <a:tblGrid>
                <a:gridCol w="395270">
                  <a:extLst>
                    <a:ext uri="{9D8B030D-6E8A-4147-A177-3AD203B41FA5}">
                      <a16:colId xmlns:a16="http://schemas.microsoft.com/office/drawing/2014/main" val="20000"/>
                    </a:ext>
                  </a:extLst>
                </a:gridCol>
                <a:gridCol w="3565375">
                  <a:extLst>
                    <a:ext uri="{9D8B030D-6E8A-4147-A177-3AD203B41FA5}">
                      <a16:colId xmlns:a16="http://schemas.microsoft.com/office/drawing/2014/main" val="20001"/>
                    </a:ext>
                  </a:extLst>
                </a:gridCol>
                <a:gridCol w="3384408">
                  <a:extLst>
                    <a:ext uri="{9D8B030D-6E8A-4147-A177-3AD203B41FA5}">
                      <a16:colId xmlns:a16="http://schemas.microsoft.com/office/drawing/2014/main" val="20002"/>
                    </a:ext>
                  </a:extLst>
                </a:gridCol>
                <a:gridCol w="208272">
                  <a:extLst>
                    <a:ext uri="{9D8B030D-6E8A-4147-A177-3AD203B41FA5}">
                      <a16:colId xmlns:a16="http://schemas.microsoft.com/office/drawing/2014/main" val="20003"/>
                    </a:ext>
                  </a:extLst>
                </a:gridCol>
              </a:tblGrid>
              <a:tr h="2090738">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marL="91436" marR="91436"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流動資産</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預金現金・売掛金・受取手形</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・商品・製品・原材料・仕掛品・短期貸付金・１年以内期限到来の長期貸付金・有価証券</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△貸倒引当金</a:t>
                      </a:r>
                    </a:p>
                  </a:txBody>
                  <a:tcPr marL="91436" marR="91436"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000" b="1"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負債</a:t>
                      </a:r>
                    </a:p>
                  </a:txBody>
                  <a:tcPr marL="91436" marR="91436"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marL="91436" marR="91436"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430213">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marL="91436" marR="91436"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r h="2286000">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固定資産</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１年以内に満期が到来しない定期預金・長期貸付金・投資有価証券・関係会社株式</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△貸倒引当金</a:t>
                      </a:r>
                    </a:p>
                  </a:txBody>
                  <a:tcPr marL="91436" marR="91436"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fade">
                                      <p:cBhvr>
                                        <p:cTn id="7" dur="20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8875D322-1662-43F3-A03D-4790D14B0F0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43CE43A-4FFD-446B-A85F-596F1656FE42}" type="slidenum">
              <a:rPr kumimoji="0" lang="en-US" altLang="ja-JP" sz="1200">
                <a:latin typeface="Arial Black" panose="020B0A04020102020204" pitchFamily="34" charset="0"/>
              </a:rPr>
              <a:pPr eaLnBrk="1" hangingPunct="1"/>
              <a:t>48</a:t>
            </a:fld>
            <a:endParaRPr kumimoji="0" lang="en-US" altLang="ja-JP" sz="1200">
              <a:latin typeface="Arial Black" panose="020B0A04020102020204" pitchFamily="34" charset="0"/>
            </a:endParaRPr>
          </a:p>
        </p:txBody>
      </p:sp>
      <p:sp>
        <p:nvSpPr>
          <p:cNvPr id="51203" name="スライド番号プレースホルダ 4">
            <a:extLst>
              <a:ext uri="{FF2B5EF4-FFF2-40B4-BE49-F238E27FC236}">
                <a16:creationId xmlns:a16="http://schemas.microsoft.com/office/drawing/2014/main" id="{0DAC9502-627F-46FD-B94E-7F99586CFD82}"/>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CD33DB45-D1C7-43BE-8F1A-465AB60B09E2}" type="slidenum">
              <a:rPr kumimoji="0" lang="en-US" altLang="ja-JP" sz="1200">
                <a:latin typeface="Arial Black" panose="020B0A04020102020204" pitchFamily="34" charset="0"/>
              </a:rPr>
              <a:pPr algn="r" eaLnBrk="1" hangingPunct="1">
                <a:spcBef>
                  <a:spcPct val="0"/>
                </a:spcBef>
              </a:pPr>
              <a:t>48</a:t>
            </a:fld>
            <a:endParaRPr kumimoji="0" lang="en-US" altLang="ja-JP" sz="1200">
              <a:latin typeface="Arial Black" panose="020B0A04020102020204" pitchFamily="34" charset="0"/>
            </a:endParaRPr>
          </a:p>
        </p:txBody>
      </p:sp>
      <p:sp>
        <p:nvSpPr>
          <p:cNvPr id="51204" name="Rectangle 2">
            <a:extLst>
              <a:ext uri="{FF2B5EF4-FFF2-40B4-BE49-F238E27FC236}">
                <a16:creationId xmlns:a16="http://schemas.microsoft.com/office/drawing/2014/main" id="{7CB89680-0AAB-4ABB-A7C6-5A2F06D7F891}"/>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24932" name="Rectangle 3">
            <a:extLst>
              <a:ext uri="{FF2B5EF4-FFF2-40B4-BE49-F238E27FC236}">
                <a16:creationId xmlns:a16="http://schemas.microsoft.com/office/drawing/2014/main" id="{D91A1CBD-1C4B-4EBF-AAB4-D91D257E421A}"/>
              </a:ext>
            </a:extLst>
          </p:cNvPr>
          <p:cNvSpPr>
            <a:spLocks noGrp="1" noChangeArrowheads="1"/>
          </p:cNvSpPr>
          <p:nvPr>
            <p:ph type="body" idx="4294967295"/>
          </p:nvPr>
        </p:nvSpPr>
        <p:spPr>
          <a:xfrm>
            <a:off x="539750" y="2133600"/>
            <a:ext cx="8147050" cy="4464050"/>
          </a:xfrm>
        </p:spPr>
        <p:txBody>
          <a:bodyPr/>
          <a:lstStyle/>
          <a:p>
            <a:r>
              <a:rPr lang="ja-JP" altLang="en-US"/>
              <a:t>資産の部の２区分（流動・固定）について、確認できましたか。</a:t>
            </a:r>
          </a:p>
          <a:p>
            <a:endParaRPr lang="ja-JP" altLang="en-US"/>
          </a:p>
          <a:p>
            <a:r>
              <a:rPr lang="ja-JP" altLang="en-US"/>
              <a:t>流動資産と固定資産の分類基準について、確認できましたか。</a:t>
            </a:r>
          </a:p>
          <a:p>
            <a:endParaRPr lang="ja-JP" altLang="en-US"/>
          </a:p>
          <a:p>
            <a:r>
              <a:rPr lang="ja-JP" altLang="en-US"/>
              <a:t>流動資産の区分に含まれる勘定科目について、確認できましたか。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Effect transition="in" filter="fade">
                                      <p:cBhvr>
                                        <p:cTn id="7" dur="2000"/>
                                        <p:tgtEl>
                                          <p:spTgt spid="1249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932">
                                            <p:txEl>
                                              <p:pRg st="2" end="2"/>
                                            </p:txEl>
                                          </p:spTgt>
                                        </p:tgtEl>
                                        <p:attrNameLst>
                                          <p:attrName>style.visibility</p:attrName>
                                        </p:attrNameLst>
                                      </p:cBhvr>
                                      <p:to>
                                        <p:strVal val="visible"/>
                                      </p:to>
                                    </p:set>
                                    <p:animEffect transition="in" filter="fade">
                                      <p:cBhvr>
                                        <p:cTn id="12" dur="2000"/>
                                        <p:tgtEl>
                                          <p:spTgt spid="12493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4932">
                                            <p:txEl>
                                              <p:pRg st="4" end="4"/>
                                            </p:txEl>
                                          </p:spTgt>
                                        </p:tgtEl>
                                        <p:attrNameLst>
                                          <p:attrName>style.visibility</p:attrName>
                                        </p:attrNameLst>
                                      </p:cBhvr>
                                      <p:to>
                                        <p:strVal val="visible"/>
                                      </p:to>
                                    </p:set>
                                    <p:animEffect transition="in" filter="fade">
                                      <p:cBhvr>
                                        <p:cTn id="17" dur="2000"/>
                                        <p:tgtEl>
                                          <p:spTgt spid="1249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スライド番号プレースホルダ 5">
            <a:extLst>
              <a:ext uri="{FF2B5EF4-FFF2-40B4-BE49-F238E27FC236}">
                <a16:creationId xmlns:a16="http://schemas.microsoft.com/office/drawing/2014/main" id="{E5CEB534-BBCE-4D91-9325-37AD5D7FA8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9A08AA5-A3F9-4FB4-8E8B-5EF1A66A95C8}" type="slidenum">
              <a:rPr kumimoji="0" lang="en-US" altLang="ja-JP" sz="1200">
                <a:latin typeface="Arial Black" panose="020B0A04020102020204" pitchFamily="34" charset="0"/>
              </a:rPr>
              <a:pPr eaLnBrk="1" hangingPunct="1"/>
              <a:t>49</a:t>
            </a:fld>
            <a:endParaRPr kumimoji="0" lang="en-US" altLang="ja-JP" sz="1200">
              <a:latin typeface="Arial Black" panose="020B0A04020102020204" pitchFamily="34" charset="0"/>
            </a:endParaRPr>
          </a:p>
        </p:txBody>
      </p:sp>
      <p:sp>
        <p:nvSpPr>
          <p:cNvPr id="52227" name="Rectangle 2">
            <a:extLst>
              <a:ext uri="{FF2B5EF4-FFF2-40B4-BE49-F238E27FC236}">
                <a16:creationId xmlns:a16="http://schemas.microsoft.com/office/drawing/2014/main" id="{56B268E1-4200-4A4D-9012-C0EE33B3B541}"/>
              </a:ext>
            </a:extLst>
          </p:cNvPr>
          <p:cNvSpPr>
            <a:spLocks noGrp="1" noChangeArrowheads="1"/>
          </p:cNvSpPr>
          <p:nvPr>
            <p:ph type="ctrTitle"/>
          </p:nvPr>
        </p:nvSpPr>
        <p:spPr>
          <a:xfrm>
            <a:off x="3563938" y="2060575"/>
            <a:ext cx="5184775" cy="2089150"/>
          </a:xfrm>
        </p:spPr>
        <p:txBody>
          <a:bodyPr/>
          <a:lstStyle/>
          <a:p>
            <a:r>
              <a:rPr lang="ja-JP" altLang="en-US" sz="4000">
                <a:solidFill>
                  <a:srgbClr val="FFFFFF"/>
                </a:solidFill>
              </a:rPr>
              <a:t>第６章　貸借対照表</a:t>
            </a:r>
            <a:br>
              <a:rPr lang="ja-JP" altLang="en-US" sz="4000">
                <a:solidFill>
                  <a:srgbClr val="FFFFFF"/>
                </a:solidFill>
              </a:rPr>
            </a:br>
            <a:endParaRPr lang="ja-JP" altLang="en-US" sz="4000">
              <a:solidFill>
                <a:srgbClr val="FFFFFF"/>
              </a:solidFill>
            </a:endParaRPr>
          </a:p>
        </p:txBody>
      </p:sp>
      <p:sp>
        <p:nvSpPr>
          <p:cNvPr id="52228" name="Rectangle 3">
            <a:extLst>
              <a:ext uri="{FF2B5EF4-FFF2-40B4-BE49-F238E27FC236}">
                <a16:creationId xmlns:a16="http://schemas.microsoft.com/office/drawing/2014/main" id="{24729ADD-494C-4586-ADD7-0346C68BF135}"/>
              </a:ext>
            </a:extLst>
          </p:cNvPr>
          <p:cNvSpPr>
            <a:spLocks noGrp="1" noChangeArrowheads="1"/>
          </p:cNvSpPr>
          <p:nvPr>
            <p:ph type="subTitle" idx="1"/>
          </p:nvPr>
        </p:nvSpPr>
        <p:spPr>
          <a:xfrm>
            <a:off x="2051050" y="4340225"/>
            <a:ext cx="6400800" cy="1752600"/>
          </a:xfrm>
        </p:spPr>
        <p:txBody>
          <a:bodyPr/>
          <a:lstStyle/>
          <a:p>
            <a:pPr algn="l"/>
            <a:r>
              <a:rPr lang="ja-JP" altLang="en-US"/>
              <a:t>第１１節　</a:t>
            </a:r>
            <a:br>
              <a:rPr lang="ja-JP" altLang="en-US"/>
            </a:br>
            <a:r>
              <a:rPr lang="ja-JP" altLang="en-US"/>
              <a:t>　　固定資産の３区分と繰延資産</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778B6985-C32C-4750-8215-CA712BB6576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DE6FAEF-8780-4D9F-9975-CC02B2ED12E9}" type="slidenum">
              <a:rPr kumimoji="0" lang="en-US" altLang="ja-JP" sz="1200">
                <a:latin typeface="Arial Black" panose="020B0A04020102020204" pitchFamily="34" charset="0"/>
              </a:rPr>
              <a:pPr eaLnBrk="1" hangingPunct="1"/>
              <a:t>5</a:t>
            </a:fld>
            <a:endParaRPr kumimoji="0" lang="en-US" altLang="ja-JP" sz="1200">
              <a:latin typeface="Arial Black" panose="020B0A04020102020204" pitchFamily="34" charset="0"/>
            </a:endParaRPr>
          </a:p>
        </p:txBody>
      </p:sp>
      <p:sp>
        <p:nvSpPr>
          <p:cNvPr id="8195" name="スライド番号プレースホルダ 4">
            <a:extLst>
              <a:ext uri="{FF2B5EF4-FFF2-40B4-BE49-F238E27FC236}">
                <a16:creationId xmlns:a16="http://schemas.microsoft.com/office/drawing/2014/main" id="{12C799F7-6550-4DF0-9C23-9BF5E5865AD4}"/>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96DDACF4-F5CE-4727-867E-C3E269AEE427}" type="slidenum">
              <a:rPr kumimoji="0" lang="en-US" altLang="ja-JP" sz="1200">
                <a:latin typeface="Arial Black" panose="020B0A04020102020204" pitchFamily="34" charset="0"/>
              </a:rPr>
              <a:pPr algn="r" eaLnBrk="1" hangingPunct="1">
                <a:spcBef>
                  <a:spcPct val="0"/>
                </a:spcBef>
              </a:pPr>
              <a:t>5</a:t>
            </a:fld>
            <a:endParaRPr kumimoji="0" lang="en-US" altLang="ja-JP" sz="1200">
              <a:latin typeface="Arial Black" panose="020B0A04020102020204" pitchFamily="34" charset="0"/>
            </a:endParaRPr>
          </a:p>
        </p:txBody>
      </p:sp>
      <p:sp>
        <p:nvSpPr>
          <p:cNvPr id="8196" name="Rectangle 2">
            <a:extLst>
              <a:ext uri="{FF2B5EF4-FFF2-40B4-BE49-F238E27FC236}">
                <a16:creationId xmlns:a16="http://schemas.microsoft.com/office/drawing/2014/main" id="{BDE3B45C-176C-4C93-A121-9C1C9AC343E3}"/>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25604" name="Rectangle 3">
            <a:extLst>
              <a:ext uri="{FF2B5EF4-FFF2-40B4-BE49-F238E27FC236}">
                <a16:creationId xmlns:a16="http://schemas.microsoft.com/office/drawing/2014/main" id="{CA78EB1D-2D77-4C3D-95D8-54576E51B7FB}"/>
              </a:ext>
            </a:extLst>
          </p:cNvPr>
          <p:cNvSpPr>
            <a:spLocks noGrp="1" noChangeArrowheads="1"/>
          </p:cNvSpPr>
          <p:nvPr>
            <p:ph type="body" idx="4294967295"/>
          </p:nvPr>
        </p:nvSpPr>
        <p:spPr>
          <a:xfrm>
            <a:off x="827088" y="2420938"/>
            <a:ext cx="7859712" cy="4176712"/>
          </a:xfrm>
        </p:spPr>
        <p:txBody>
          <a:bodyPr/>
          <a:lstStyle/>
          <a:p>
            <a:r>
              <a:rPr lang="en-US" altLang="ja-JP"/>
              <a:t> </a:t>
            </a:r>
            <a:r>
              <a:rPr lang="ja-JP" altLang="en-US"/>
              <a:t>会計が社会のなかでどのような役割をもつか確認できましたか。</a:t>
            </a:r>
          </a:p>
          <a:p>
            <a:endParaRPr lang="ja-JP" altLang="en-US"/>
          </a:p>
          <a:p>
            <a:r>
              <a:rPr lang="ja-JP" altLang="en-US"/>
              <a:t> 本テキストは、会計・会計情報を読みとくという立場から、会計学の基礎を学ぶというアプローチを確認できましたか。</a:t>
            </a:r>
          </a:p>
          <a:p>
            <a:pPr eaLnBrk="1" hangingPunct="1"/>
            <a:endParaRPr lang="en-US" altLang="ja-JP"/>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fade">
                                      <p:cBhvr>
                                        <p:cTn id="7" dur="20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fade">
                                      <p:cBhvr>
                                        <p:cTn id="12" dur="2000"/>
                                        <p:tgtEl>
                                          <p:spTgt spid="25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35D230B8-CCF4-4828-A975-D6E942B9D151}"/>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C4B5771-53E7-4B5F-ADA8-EAC8A85406E9}" type="slidenum">
              <a:rPr kumimoji="0" lang="en-US" altLang="ja-JP" sz="1200">
                <a:latin typeface="Arial Black" panose="020B0A04020102020204" pitchFamily="34" charset="0"/>
              </a:rPr>
              <a:pPr eaLnBrk="1" hangingPunct="1"/>
              <a:t>50</a:t>
            </a:fld>
            <a:endParaRPr kumimoji="0" lang="en-US" altLang="ja-JP" sz="1200">
              <a:latin typeface="Arial Black" panose="020B0A04020102020204" pitchFamily="34" charset="0"/>
            </a:endParaRPr>
          </a:p>
        </p:txBody>
      </p:sp>
      <p:graphicFrame>
        <p:nvGraphicFramePr>
          <p:cNvPr id="129026" name="Group 2">
            <a:extLst>
              <a:ext uri="{FF2B5EF4-FFF2-40B4-BE49-F238E27FC236}">
                <a16:creationId xmlns:a16="http://schemas.microsoft.com/office/drawing/2014/main" id="{E2F16AAE-1D38-49B9-B5D9-781CB44BE2E7}"/>
              </a:ext>
            </a:extLst>
          </p:cNvPr>
          <p:cNvGraphicFramePr>
            <a:graphicFrameLocks noGrp="1"/>
          </p:cNvGraphicFramePr>
          <p:nvPr>
            <p:ph idx="1"/>
          </p:nvPr>
        </p:nvGraphicFramePr>
        <p:xfrm>
          <a:off x="-217488" y="2636838"/>
          <a:ext cx="9361488" cy="3600450"/>
        </p:xfrm>
        <a:graphic>
          <a:graphicData uri="http://schemas.openxmlformats.org/drawingml/2006/table">
            <a:tbl>
              <a:tblPr/>
              <a:tblGrid>
                <a:gridCol w="1655763">
                  <a:extLst>
                    <a:ext uri="{9D8B030D-6E8A-4147-A177-3AD203B41FA5}">
                      <a16:colId xmlns:a16="http://schemas.microsoft.com/office/drawing/2014/main" val="20000"/>
                    </a:ext>
                  </a:extLst>
                </a:gridCol>
                <a:gridCol w="2952750">
                  <a:extLst>
                    <a:ext uri="{9D8B030D-6E8A-4147-A177-3AD203B41FA5}">
                      <a16:colId xmlns:a16="http://schemas.microsoft.com/office/drawing/2014/main" val="20001"/>
                    </a:ext>
                  </a:extLst>
                </a:gridCol>
                <a:gridCol w="3122613">
                  <a:extLst>
                    <a:ext uri="{9D8B030D-6E8A-4147-A177-3AD203B41FA5}">
                      <a16:colId xmlns:a16="http://schemas.microsoft.com/office/drawing/2014/main" val="20002"/>
                    </a:ext>
                  </a:extLst>
                </a:gridCol>
                <a:gridCol w="1630362">
                  <a:extLst>
                    <a:ext uri="{9D8B030D-6E8A-4147-A177-3AD203B41FA5}">
                      <a16:colId xmlns:a16="http://schemas.microsoft.com/office/drawing/2014/main" val="20003"/>
                    </a:ext>
                  </a:extLst>
                </a:gridCol>
              </a:tblGrid>
              <a:tr h="1150938">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sng" strike="noStrike" cap="none" normalizeH="0" baseline="0">
                          <a:ln>
                            <a:noFill/>
                          </a:ln>
                          <a:solidFill>
                            <a:schemeClr val="tx1"/>
                          </a:solidFill>
                          <a:effectLst/>
                          <a:latin typeface="Arial" charset="0"/>
                          <a:ea typeface="ＭＳ Ｐゴシック" pitchFamily="50" charset="-128"/>
                        </a:rPr>
                        <a:t>流動資産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000" b="1"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負債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04825">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sng" strike="noStrike" cap="none" normalizeH="0" baseline="0">
                          <a:ln>
                            <a:noFill/>
                          </a:ln>
                          <a:solidFill>
                            <a:srgbClr val="FF0000"/>
                          </a:solidFill>
                          <a:effectLst/>
                          <a:latin typeface="Arial" charset="0"/>
                          <a:ea typeface="ＭＳ Ｐゴシック" pitchFamily="50" charset="-128"/>
                        </a:rPr>
                        <a:t>固定資産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1944687">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
        <p:nvSpPr>
          <p:cNvPr id="53265" name="Rectangle 2">
            <a:extLst>
              <a:ext uri="{FF2B5EF4-FFF2-40B4-BE49-F238E27FC236}">
                <a16:creationId xmlns:a16="http://schemas.microsoft.com/office/drawing/2014/main" id="{E1BE2B3B-7FF0-45AE-A816-825F6F661892}"/>
              </a:ext>
            </a:extLst>
          </p:cNvPr>
          <p:cNvSpPr>
            <a:spLocks noChangeArrowheads="1"/>
          </p:cNvSpPr>
          <p:nvPr/>
        </p:nvSpPr>
        <p:spPr bwMode="auto">
          <a:xfrm>
            <a:off x="457200" y="620713"/>
            <a:ext cx="8229600" cy="1368425"/>
          </a:xfrm>
          <a:prstGeom prst="rect">
            <a:avLst/>
          </a:prstGeom>
          <a:solidFill>
            <a:schemeClr val="bg2">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4400">
                <a:solidFill>
                  <a:schemeClr val="bg1"/>
                </a:solidFill>
              </a:rPr>
              <a:t>本節で学習する箇所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2000"/>
                                        <p:tgtEl>
                                          <p:spTgt spid="12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スライド番号プレースホルダ 4">
            <a:extLst>
              <a:ext uri="{FF2B5EF4-FFF2-40B4-BE49-F238E27FC236}">
                <a16:creationId xmlns:a16="http://schemas.microsoft.com/office/drawing/2014/main" id="{CB66FEAE-03C4-4E10-90B9-3BB375AACCB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DDBEB34-8C0F-4432-A907-61D545F4E89B}" type="slidenum">
              <a:rPr kumimoji="0" lang="en-US" altLang="ja-JP" sz="1200">
                <a:latin typeface="Arial Black" panose="020B0A04020102020204" pitchFamily="34" charset="0"/>
              </a:rPr>
              <a:pPr eaLnBrk="1" hangingPunct="1"/>
              <a:t>51</a:t>
            </a:fld>
            <a:endParaRPr kumimoji="0" lang="en-US" altLang="ja-JP" sz="1200">
              <a:latin typeface="Arial Black" panose="020B0A04020102020204" pitchFamily="34" charset="0"/>
            </a:endParaRPr>
          </a:p>
        </p:txBody>
      </p:sp>
      <p:sp>
        <p:nvSpPr>
          <p:cNvPr id="54275" name="Rectangle 2">
            <a:extLst>
              <a:ext uri="{FF2B5EF4-FFF2-40B4-BE49-F238E27FC236}">
                <a16:creationId xmlns:a16="http://schemas.microsoft.com/office/drawing/2014/main" id="{95F80CD1-0AD2-4E0D-BAEF-1E5BD82BAF37}"/>
              </a:ext>
            </a:extLst>
          </p:cNvPr>
          <p:cNvSpPr>
            <a:spLocks noGrp="1" noChangeArrowheads="1"/>
          </p:cNvSpPr>
          <p:nvPr>
            <p:ph type="title"/>
          </p:nvPr>
        </p:nvSpPr>
        <p:spPr>
          <a:xfrm>
            <a:off x="457200" y="457200"/>
            <a:ext cx="8229600" cy="955675"/>
          </a:xfrm>
        </p:spPr>
        <p:txBody>
          <a:bodyPr/>
          <a:lstStyle/>
          <a:p>
            <a:pPr algn="ctr"/>
            <a:r>
              <a:rPr lang="ja-JP" altLang="en-US" sz="3600">
                <a:solidFill>
                  <a:schemeClr val="bg2"/>
                </a:solidFill>
              </a:rPr>
              <a:t>固定資産の３区分</a:t>
            </a:r>
          </a:p>
        </p:txBody>
      </p:sp>
      <p:graphicFrame>
        <p:nvGraphicFramePr>
          <p:cNvPr id="131075" name="Group 3">
            <a:extLst>
              <a:ext uri="{FF2B5EF4-FFF2-40B4-BE49-F238E27FC236}">
                <a16:creationId xmlns:a16="http://schemas.microsoft.com/office/drawing/2014/main" id="{1981AAC9-7CBA-432F-B07C-A308BA1408A8}"/>
              </a:ext>
            </a:extLst>
          </p:cNvPr>
          <p:cNvGraphicFramePr>
            <a:graphicFrameLocks noGrp="1"/>
          </p:cNvGraphicFramePr>
          <p:nvPr>
            <p:ph idx="1"/>
          </p:nvPr>
        </p:nvGraphicFramePr>
        <p:xfrm>
          <a:off x="-217488" y="1484313"/>
          <a:ext cx="9361488" cy="5041900"/>
        </p:xfrm>
        <a:graphic>
          <a:graphicData uri="http://schemas.openxmlformats.org/drawingml/2006/table">
            <a:tbl>
              <a:tblPr/>
              <a:tblGrid>
                <a:gridCol w="1260476">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3744912">
                  <a:extLst>
                    <a:ext uri="{9D8B030D-6E8A-4147-A177-3AD203B41FA5}">
                      <a16:colId xmlns:a16="http://schemas.microsoft.com/office/drawing/2014/main" val="20002"/>
                    </a:ext>
                  </a:extLst>
                </a:gridCol>
                <a:gridCol w="2592388">
                  <a:extLst>
                    <a:ext uri="{9D8B030D-6E8A-4147-A177-3AD203B41FA5}">
                      <a16:colId xmlns:a16="http://schemas.microsoft.com/office/drawing/2014/main" val="20003"/>
                    </a:ext>
                  </a:extLst>
                </a:gridCol>
                <a:gridCol w="1042987">
                  <a:extLst>
                    <a:ext uri="{9D8B030D-6E8A-4147-A177-3AD203B41FA5}">
                      <a16:colId xmlns:a16="http://schemas.microsoft.com/office/drawing/2014/main" val="20004"/>
                    </a:ext>
                  </a:extLst>
                </a:gridCol>
              </a:tblGrid>
              <a:tr h="1368424">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anchor="ctr"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流動資産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kumimoji="1" lang="ja-JP" altLang="en-US"/>
                    </a:p>
                  </a:txBody>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000" b="1"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800" b="0"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負債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81088">
                <a:tc vMerge="1">
                  <a:txBody>
                    <a:bodyPr/>
                    <a:lstStyle/>
                    <a:p>
                      <a:endParaRPr kumimoji="1" lang="ja-JP" altLang="en-US"/>
                    </a:p>
                  </a:txBody>
                  <a:tcPr/>
                </a:tc>
                <a:tc rowSpan="4">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固定資産</a:t>
                      </a:r>
                    </a:p>
                  </a:txBody>
                  <a:tcPr vert="eaVert"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有形固定資産</a:t>
                      </a:r>
                    </a:p>
                  </a:txBody>
                  <a:tcPr anchor="ctr" horzOverflow="overflow">
                    <a:lnL w="12700" cap="flat" cmpd="sng" algn="ctr">
                      <a:solidFill>
                        <a:srgbClr val="33666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477838">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無形固定資産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2"/>
                  </a:ext>
                </a:extLst>
              </a:tr>
              <a:tr h="747713">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3"/>
                  </a:ext>
                </a:extLst>
              </a:tr>
              <a:tr h="1366837">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投資その他の資産</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fade">
                                      <p:cBhvr>
                                        <p:cTn id="7" dur="2000"/>
                                        <p:tgtEl>
                                          <p:spTgt spid="13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スライド番号プレースホルダ 4">
            <a:extLst>
              <a:ext uri="{FF2B5EF4-FFF2-40B4-BE49-F238E27FC236}">
                <a16:creationId xmlns:a16="http://schemas.microsoft.com/office/drawing/2014/main" id="{650D9C57-54D1-4CB8-982D-599E89E928C4}"/>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37370E76-7629-478D-BD10-79385DD9DB67}" type="slidenum">
              <a:rPr kumimoji="0" lang="en-US" altLang="ja-JP" sz="1200">
                <a:latin typeface="Arial Black" panose="020B0A04020102020204" pitchFamily="34" charset="0"/>
              </a:rPr>
              <a:pPr eaLnBrk="1" hangingPunct="1"/>
              <a:t>52</a:t>
            </a:fld>
            <a:endParaRPr kumimoji="0" lang="en-US" altLang="ja-JP" sz="1200">
              <a:latin typeface="Arial Black" panose="020B0A04020102020204" pitchFamily="34" charset="0"/>
            </a:endParaRPr>
          </a:p>
        </p:txBody>
      </p:sp>
      <p:sp>
        <p:nvSpPr>
          <p:cNvPr id="55299" name="Rectangle 2">
            <a:extLst>
              <a:ext uri="{FF2B5EF4-FFF2-40B4-BE49-F238E27FC236}">
                <a16:creationId xmlns:a16="http://schemas.microsoft.com/office/drawing/2014/main" id="{D89EECE5-26A6-4782-AE02-909901585028}"/>
              </a:ext>
            </a:extLst>
          </p:cNvPr>
          <p:cNvSpPr>
            <a:spLocks noGrp="1" noChangeArrowheads="1"/>
          </p:cNvSpPr>
          <p:nvPr>
            <p:ph type="title"/>
          </p:nvPr>
        </p:nvSpPr>
        <p:spPr>
          <a:xfrm>
            <a:off x="457200" y="44450"/>
            <a:ext cx="8229600" cy="1371600"/>
          </a:xfrm>
        </p:spPr>
        <p:txBody>
          <a:bodyPr/>
          <a:lstStyle/>
          <a:p>
            <a:pPr algn="ctr"/>
            <a:r>
              <a:rPr lang="ja-JP" altLang="en-US" sz="5300"/>
              <a:t>　</a:t>
            </a:r>
            <a:r>
              <a:rPr lang="ja-JP" altLang="en-US" sz="3600">
                <a:solidFill>
                  <a:schemeClr val="bg2"/>
                </a:solidFill>
              </a:rPr>
              <a:t>まとめ</a:t>
            </a:r>
          </a:p>
        </p:txBody>
      </p:sp>
      <p:graphicFrame>
        <p:nvGraphicFramePr>
          <p:cNvPr id="133123" name="Group 3">
            <a:extLst>
              <a:ext uri="{FF2B5EF4-FFF2-40B4-BE49-F238E27FC236}">
                <a16:creationId xmlns:a16="http://schemas.microsoft.com/office/drawing/2014/main" id="{56F923A6-E5EC-4552-A86B-113FC4343A0C}"/>
              </a:ext>
            </a:extLst>
          </p:cNvPr>
          <p:cNvGraphicFramePr>
            <a:graphicFrameLocks noGrp="1"/>
          </p:cNvGraphicFramePr>
          <p:nvPr>
            <p:ph idx="1"/>
          </p:nvPr>
        </p:nvGraphicFramePr>
        <p:xfrm>
          <a:off x="468313" y="1268413"/>
          <a:ext cx="7902575" cy="5503862"/>
        </p:xfrm>
        <a:graphic>
          <a:graphicData uri="http://schemas.openxmlformats.org/drawingml/2006/table">
            <a:tbl>
              <a:tblPr/>
              <a:tblGrid>
                <a:gridCol w="208266">
                  <a:extLst>
                    <a:ext uri="{9D8B030D-6E8A-4147-A177-3AD203B41FA5}">
                      <a16:colId xmlns:a16="http://schemas.microsoft.com/office/drawing/2014/main" val="20000"/>
                    </a:ext>
                  </a:extLst>
                </a:gridCol>
                <a:gridCol w="4209712">
                  <a:extLst>
                    <a:ext uri="{9D8B030D-6E8A-4147-A177-3AD203B41FA5}">
                      <a16:colId xmlns:a16="http://schemas.microsoft.com/office/drawing/2014/main" val="20001"/>
                    </a:ext>
                  </a:extLst>
                </a:gridCol>
                <a:gridCol w="3276337">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tblGrid>
              <a:tr h="936625">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marL="91433" marR="91433"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流動資産</a:t>
                      </a:r>
                    </a:p>
                  </a:txBody>
                  <a:tcPr marL="91433" marR="91433"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000" b="1"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800" b="0"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負債</a:t>
                      </a:r>
                    </a:p>
                  </a:txBody>
                  <a:tcPr marL="91433" marR="91433"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marL="91433" marR="91433"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295400">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有形固定資産</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備品・機械装置 ・車両運搬具・建物・土地・建設仮勘定</a:t>
                      </a:r>
                    </a:p>
                  </a:txBody>
                  <a:tcPr marL="91433" marR="91433"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477838">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無形固定資産</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特許権・実用新案権・意匠権・借地権・放映権・ソフトウェア・インターネットドメイン名・フランチャイズ権・のれん（営業権）</a:t>
                      </a:r>
                    </a:p>
                  </a:txBody>
                  <a:tcPr marL="91433" marR="91433"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2"/>
                  </a:ext>
                </a:extLst>
              </a:tr>
              <a:tr h="1427162">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marL="91433" marR="91433"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3"/>
                  </a:ext>
                </a:extLst>
              </a:tr>
              <a:tr h="1366838">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投資その他の資産</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長期貸付金・投資有価証券・</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関係会社株式</a:t>
                      </a:r>
                      <a:endParaRPr kumimoji="1" lang="ja-JP" altLang="en-US" sz="3500" b="1" i="0" u="none" strike="noStrike" cap="none" normalizeH="0" baseline="0">
                        <a:ln>
                          <a:noFill/>
                        </a:ln>
                        <a:solidFill>
                          <a:srgbClr val="FF0000"/>
                        </a:solidFill>
                        <a:effectLst/>
                        <a:latin typeface="Arial" charset="0"/>
                        <a:ea typeface="ＭＳ Ｐゴシック" pitchFamily="50" charset="-128"/>
                      </a:endParaRPr>
                    </a:p>
                  </a:txBody>
                  <a:tcPr marL="91433" marR="91433"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fade">
                                      <p:cBhvr>
                                        <p:cTn id="7" dur="20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スライド番号プレースホルダ 4">
            <a:extLst>
              <a:ext uri="{FF2B5EF4-FFF2-40B4-BE49-F238E27FC236}">
                <a16:creationId xmlns:a16="http://schemas.microsoft.com/office/drawing/2014/main" id="{B4D912EF-AED1-4103-BCCB-CC20652D9EAC}"/>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FCCD702-4CC8-4A38-AFBC-FD763EA96FD9}" type="slidenum">
              <a:rPr kumimoji="0" lang="en-US" altLang="ja-JP" sz="1200">
                <a:latin typeface="Arial Black" panose="020B0A04020102020204" pitchFamily="34" charset="0"/>
              </a:rPr>
              <a:pPr eaLnBrk="1" hangingPunct="1"/>
              <a:t>53</a:t>
            </a:fld>
            <a:endParaRPr kumimoji="0" lang="en-US" altLang="ja-JP" sz="1200">
              <a:latin typeface="Arial Black" panose="020B0A04020102020204" pitchFamily="34" charset="0"/>
            </a:endParaRPr>
          </a:p>
        </p:txBody>
      </p:sp>
      <p:graphicFrame>
        <p:nvGraphicFramePr>
          <p:cNvPr id="135170" name="Group 2">
            <a:extLst>
              <a:ext uri="{FF2B5EF4-FFF2-40B4-BE49-F238E27FC236}">
                <a16:creationId xmlns:a16="http://schemas.microsoft.com/office/drawing/2014/main" id="{32E96B46-6E38-4C3D-B2BD-6EFD58DD0373}"/>
              </a:ext>
            </a:extLst>
          </p:cNvPr>
          <p:cNvGraphicFramePr>
            <a:graphicFrameLocks noGrp="1"/>
          </p:cNvGraphicFramePr>
          <p:nvPr>
            <p:ph idx="1"/>
          </p:nvPr>
        </p:nvGraphicFramePr>
        <p:xfrm>
          <a:off x="755650" y="1628775"/>
          <a:ext cx="7272338" cy="4640263"/>
        </p:xfrm>
        <a:graphic>
          <a:graphicData uri="http://schemas.openxmlformats.org/drawingml/2006/table">
            <a:tbl>
              <a:tblPr/>
              <a:tblGrid>
                <a:gridCol w="868363">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062287">
                  <a:extLst>
                    <a:ext uri="{9D8B030D-6E8A-4147-A177-3AD203B41FA5}">
                      <a16:colId xmlns:a16="http://schemas.microsoft.com/office/drawing/2014/main" val="20002"/>
                    </a:ext>
                  </a:extLst>
                </a:gridCol>
                <a:gridCol w="446088">
                  <a:extLst>
                    <a:ext uri="{9D8B030D-6E8A-4147-A177-3AD203B41FA5}">
                      <a16:colId xmlns:a16="http://schemas.microsoft.com/office/drawing/2014/main" val="20003"/>
                    </a:ext>
                  </a:extLst>
                </a:gridCol>
              </a:tblGrid>
              <a:tr h="1411288">
                <a:tc rowSpan="4">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流動資産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000" b="1"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2800" b="0" i="0" u="none" strike="noStrike" cap="none" normalizeH="0" baseline="0">
                        <a:ln>
                          <a:noFill/>
                        </a:ln>
                        <a:solidFill>
                          <a:schemeClr val="tx1"/>
                        </a:solidFill>
                        <a:effectLst>
                          <a:outerShdw blurRad="38100" dist="38100" dir="2700000" algn="tl">
                            <a:srgbClr val="FFFFFF"/>
                          </a:outerShdw>
                        </a:effectLst>
                        <a:latin typeface="Arial" charset="0"/>
                        <a:ea typeface="ＭＳ Ｐ明朝" pitchFamily="18"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負債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4">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384300">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固定資産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804863">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r h="1039813">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繰延資産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56339" name="Rectangle 26">
            <a:extLst>
              <a:ext uri="{FF2B5EF4-FFF2-40B4-BE49-F238E27FC236}">
                <a16:creationId xmlns:a16="http://schemas.microsoft.com/office/drawing/2014/main" id="{2BB973A5-0A1D-44D7-9EF5-4BF3950E74E1}"/>
              </a:ext>
            </a:extLst>
          </p:cNvPr>
          <p:cNvSpPr>
            <a:spLocks noGrp="1" noChangeArrowheads="1"/>
          </p:cNvSpPr>
          <p:nvPr>
            <p:ph type="title"/>
          </p:nvPr>
        </p:nvSpPr>
        <p:spPr>
          <a:xfrm>
            <a:off x="457200" y="260350"/>
            <a:ext cx="8229600" cy="1371600"/>
          </a:xfrm>
        </p:spPr>
        <p:txBody>
          <a:bodyPr/>
          <a:lstStyle/>
          <a:p>
            <a:pPr algn="ctr"/>
            <a:r>
              <a:rPr lang="ja-JP" altLang="en-US" sz="3600">
                <a:solidFill>
                  <a:schemeClr val="bg2"/>
                </a:solidFill>
              </a:rPr>
              <a:t>繰延資産の区分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fade">
                                      <p:cBhvr>
                                        <p:cTn id="7" dur="2000"/>
                                        <p:tgtEl>
                                          <p:spTgt spid="135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897F7DE1-D11F-4962-B038-B14F24A33011}"/>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ECF8AF1-03F7-4AC9-8270-EC8F82DD05EF}" type="slidenum">
              <a:rPr kumimoji="0" lang="en-US" altLang="ja-JP" sz="1200">
                <a:latin typeface="Arial Black" panose="020B0A04020102020204" pitchFamily="34" charset="0"/>
              </a:rPr>
              <a:pPr eaLnBrk="1" hangingPunct="1"/>
              <a:t>54</a:t>
            </a:fld>
            <a:endParaRPr kumimoji="0" lang="en-US" altLang="ja-JP" sz="1200">
              <a:latin typeface="Arial Black" panose="020B0A04020102020204" pitchFamily="34" charset="0"/>
            </a:endParaRPr>
          </a:p>
        </p:txBody>
      </p:sp>
      <p:sp>
        <p:nvSpPr>
          <p:cNvPr id="57347" name="スライド番号プレースホルダ 4">
            <a:extLst>
              <a:ext uri="{FF2B5EF4-FFF2-40B4-BE49-F238E27FC236}">
                <a16:creationId xmlns:a16="http://schemas.microsoft.com/office/drawing/2014/main" id="{BCC04A90-5184-433C-8DC6-8959754C15B9}"/>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A8E5868-9D13-477E-A6EA-5C5204DA5D61}" type="slidenum">
              <a:rPr kumimoji="0" lang="en-US" altLang="ja-JP" sz="1200">
                <a:latin typeface="Arial Black" panose="020B0A04020102020204" pitchFamily="34" charset="0"/>
              </a:rPr>
              <a:pPr algn="r" eaLnBrk="1" hangingPunct="1">
                <a:spcBef>
                  <a:spcPct val="0"/>
                </a:spcBef>
              </a:pPr>
              <a:t>54</a:t>
            </a:fld>
            <a:endParaRPr kumimoji="0" lang="en-US" altLang="ja-JP" sz="1200">
              <a:latin typeface="Arial Black" panose="020B0A04020102020204" pitchFamily="34" charset="0"/>
            </a:endParaRPr>
          </a:p>
        </p:txBody>
      </p:sp>
      <p:sp>
        <p:nvSpPr>
          <p:cNvPr id="57348" name="Rectangle 2">
            <a:extLst>
              <a:ext uri="{FF2B5EF4-FFF2-40B4-BE49-F238E27FC236}">
                <a16:creationId xmlns:a16="http://schemas.microsoft.com/office/drawing/2014/main" id="{54635B0D-AB1C-47D2-80AB-ADAAEE91BE25}"/>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37220" name="Rectangle 3">
            <a:extLst>
              <a:ext uri="{FF2B5EF4-FFF2-40B4-BE49-F238E27FC236}">
                <a16:creationId xmlns:a16="http://schemas.microsoft.com/office/drawing/2014/main" id="{B44F9365-5044-4A08-81E2-448DF0AD33E7}"/>
              </a:ext>
            </a:extLst>
          </p:cNvPr>
          <p:cNvSpPr>
            <a:spLocks noGrp="1" noChangeArrowheads="1"/>
          </p:cNvSpPr>
          <p:nvPr>
            <p:ph type="body" idx="4294967295"/>
          </p:nvPr>
        </p:nvSpPr>
        <p:spPr>
          <a:xfrm>
            <a:off x="323850" y="2133600"/>
            <a:ext cx="8496300" cy="4464050"/>
          </a:xfrm>
        </p:spPr>
        <p:txBody>
          <a:bodyPr/>
          <a:lstStyle/>
          <a:p>
            <a:r>
              <a:rPr lang="ja-JP" altLang="en-US"/>
              <a:t>固定資産の部における３区分（有形固定資産・無形固定資産・投資その他の資産）について、確認できましたか。</a:t>
            </a:r>
          </a:p>
          <a:p>
            <a:endParaRPr lang="ja-JP" altLang="en-US"/>
          </a:p>
          <a:p>
            <a:r>
              <a:rPr lang="ja-JP" altLang="en-US"/>
              <a:t>資産の部における、流動資産と固定資産以外の区分について、確認できましたか。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Effect transition="in" filter="fade">
                                      <p:cBhvr>
                                        <p:cTn id="7" dur="2000"/>
                                        <p:tgtEl>
                                          <p:spTgt spid="137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220">
                                            <p:txEl>
                                              <p:pRg st="2" end="2"/>
                                            </p:txEl>
                                          </p:spTgt>
                                        </p:tgtEl>
                                        <p:attrNameLst>
                                          <p:attrName>style.visibility</p:attrName>
                                        </p:attrNameLst>
                                      </p:cBhvr>
                                      <p:to>
                                        <p:strVal val="visible"/>
                                      </p:to>
                                    </p:set>
                                    <p:animEffect transition="in" filter="fade">
                                      <p:cBhvr>
                                        <p:cTn id="12" dur="2000"/>
                                        <p:tgtEl>
                                          <p:spTgt spid="137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スライド番号プレースホルダ 5">
            <a:extLst>
              <a:ext uri="{FF2B5EF4-FFF2-40B4-BE49-F238E27FC236}">
                <a16:creationId xmlns:a16="http://schemas.microsoft.com/office/drawing/2014/main" id="{45DEFC3A-E1EC-4E21-95E8-E53A31A300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932CDEA-2CC5-4EA4-A9CE-34B05E0A03E8}" type="slidenum">
              <a:rPr kumimoji="0" lang="en-US" altLang="ja-JP" sz="1200">
                <a:latin typeface="Arial Black" panose="020B0A04020102020204" pitchFamily="34" charset="0"/>
              </a:rPr>
              <a:pPr eaLnBrk="1" hangingPunct="1"/>
              <a:t>55</a:t>
            </a:fld>
            <a:endParaRPr kumimoji="0" lang="en-US" altLang="ja-JP" sz="1200">
              <a:latin typeface="Arial Black" panose="020B0A04020102020204" pitchFamily="34" charset="0"/>
            </a:endParaRPr>
          </a:p>
        </p:txBody>
      </p:sp>
      <p:sp>
        <p:nvSpPr>
          <p:cNvPr id="58371" name="Rectangle 2">
            <a:extLst>
              <a:ext uri="{FF2B5EF4-FFF2-40B4-BE49-F238E27FC236}">
                <a16:creationId xmlns:a16="http://schemas.microsoft.com/office/drawing/2014/main" id="{BC25011F-B9C2-4D08-BC8A-ECB3C07FD028}"/>
              </a:ext>
            </a:extLst>
          </p:cNvPr>
          <p:cNvSpPr>
            <a:spLocks noGrp="1" noChangeArrowheads="1"/>
          </p:cNvSpPr>
          <p:nvPr>
            <p:ph type="ctrTitle"/>
          </p:nvPr>
        </p:nvSpPr>
        <p:spPr>
          <a:xfrm>
            <a:off x="3348038" y="2060575"/>
            <a:ext cx="5400675" cy="2089150"/>
          </a:xfrm>
        </p:spPr>
        <p:txBody>
          <a:bodyPr/>
          <a:lstStyle/>
          <a:p>
            <a:r>
              <a:rPr lang="ja-JP" altLang="en-US" sz="4000">
                <a:solidFill>
                  <a:srgbClr val="FFFFFF"/>
                </a:solidFill>
              </a:rPr>
              <a:t>第６章　貸借対照表</a:t>
            </a:r>
            <a:br>
              <a:rPr lang="ja-JP" altLang="en-US" sz="4000">
                <a:solidFill>
                  <a:srgbClr val="FFFFFF"/>
                </a:solidFill>
              </a:rPr>
            </a:br>
            <a:r>
              <a:rPr lang="ja-JP" altLang="en-US" sz="4000">
                <a:solidFill>
                  <a:srgbClr val="FFFFFF"/>
                </a:solidFill>
              </a:rPr>
              <a:t>　　</a:t>
            </a:r>
          </a:p>
        </p:txBody>
      </p:sp>
      <p:sp>
        <p:nvSpPr>
          <p:cNvPr id="58372" name="Rectangle 3">
            <a:extLst>
              <a:ext uri="{FF2B5EF4-FFF2-40B4-BE49-F238E27FC236}">
                <a16:creationId xmlns:a16="http://schemas.microsoft.com/office/drawing/2014/main" id="{D4A86D99-83CD-46DD-A35B-99F6F970F894}"/>
              </a:ext>
            </a:extLst>
          </p:cNvPr>
          <p:cNvSpPr>
            <a:spLocks noGrp="1" noChangeArrowheads="1"/>
          </p:cNvSpPr>
          <p:nvPr>
            <p:ph type="subTitle" idx="1"/>
          </p:nvPr>
        </p:nvSpPr>
        <p:spPr>
          <a:xfrm>
            <a:off x="3203575" y="4508500"/>
            <a:ext cx="5248275" cy="1584325"/>
          </a:xfrm>
        </p:spPr>
        <p:txBody>
          <a:bodyPr/>
          <a:lstStyle/>
          <a:p>
            <a:pPr algn="l"/>
            <a:r>
              <a:rPr lang="ja-JP" altLang="en-US"/>
              <a:t>第１２節　負債</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5395774C-CA42-439B-A5E5-4E8C23A27D4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B060019-251B-4C48-B9FC-211CAA77591F}" type="slidenum">
              <a:rPr kumimoji="0" lang="en-US" altLang="ja-JP" sz="1200">
                <a:latin typeface="Arial Black" panose="020B0A04020102020204" pitchFamily="34" charset="0"/>
              </a:rPr>
              <a:pPr eaLnBrk="1" hangingPunct="1"/>
              <a:t>56</a:t>
            </a:fld>
            <a:endParaRPr kumimoji="0" lang="en-US" altLang="ja-JP" sz="1200">
              <a:latin typeface="Arial Black" panose="020B0A04020102020204" pitchFamily="34" charset="0"/>
            </a:endParaRPr>
          </a:p>
        </p:txBody>
      </p:sp>
      <p:graphicFrame>
        <p:nvGraphicFramePr>
          <p:cNvPr id="141315" name="Group 3">
            <a:extLst>
              <a:ext uri="{FF2B5EF4-FFF2-40B4-BE49-F238E27FC236}">
                <a16:creationId xmlns:a16="http://schemas.microsoft.com/office/drawing/2014/main" id="{FB1518FE-93D8-417C-BADA-FD30A1DE245B}"/>
              </a:ext>
            </a:extLst>
          </p:cNvPr>
          <p:cNvGraphicFramePr>
            <a:graphicFrameLocks noGrp="1"/>
          </p:cNvGraphicFramePr>
          <p:nvPr/>
        </p:nvGraphicFramePr>
        <p:xfrm>
          <a:off x="684213" y="2565400"/>
          <a:ext cx="7791450" cy="4089400"/>
        </p:xfrm>
        <a:graphic>
          <a:graphicData uri="http://schemas.openxmlformats.org/drawingml/2006/table">
            <a:tbl>
              <a:tblPr/>
              <a:tblGrid>
                <a:gridCol w="1366837">
                  <a:extLst>
                    <a:ext uri="{9D8B030D-6E8A-4147-A177-3AD203B41FA5}">
                      <a16:colId xmlns:a16="http://schemas.microsoft.com/office/drawing/2014/main" val="20000"/>
                    </a:ext>
                  </a:extLst>
                </a:gridCol>
                <a:gridCol w="235585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1763713">
                  <a:extLst>
                    <a:ext uri="{9D8B030D-6E8A-4147-A177-3AD203B41FA5}">
                      <a16:colId xmlns:a16="http://schemas.microsoft.com/office/drawing/2014/main" val="20003"/>
                    </a:ext>
                  </a:extLst>
                </a:gridCol>
              </a:tblGrid>
              <a:tr h="2114550">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br>
                        <a:rPr kumimoji="1" lang="en-US" altLang="ja-JP" sz="3200" b="1" i="0" u="none" strike="noStrike" cap="none" normalizeH="0" baseline="0">
                          <a:ln>
                            <a:noFill/>
                          </a:ln>
                          <a:solidFill>
                            <a:schemeClr val="tx1"/>
                          </a:solidFill>
                          <a:effectLst/>
                          <a:latin typeface="Arial" charset="0"/>
                          <a:ea typeface="ＭＳ Ｐゴシック" pitchFamily="50" charset="-128"/>
                        </a:rPr>
                      </a:br>
                      <a:r>
                        <a:rPr kumimoji="1" lang="ja-JP" altLang="en-US" sz="3500" b="1" i="0" u="none" strike="noStrike" cap="none" normalizeH="0" baseline="0">
                          <a:ln>
                            <a:noFill/>
                          </a:ln>
                          <a:solidFill>
                            <a:schemeClr val="tx1"/>
                          </a:solidFill>
                          <a:effectLst/>
                          <a:latin typeface="Arial" charset="0"/>
                          <a:ea typeface="ＭＳ Ｐゴシック" pitchFamily="50" charset="-128"/>
                        </a:rPr>
                        <a:t>資　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sng" strike="noStrike" cap="none" normalizeH="0" baseline="0">
                          <a:ln>
                            <a:noFill/>
                          </a:ln>
                          <a:solidFill>
                            <a:srgbClr val="FF0000"/>
                          </a:solidFill>
                          <a:effectLst/>
                          <a:latin typeface="Arial" charset="0"/>
                          <a:ea typeface="ＭＳ Ｐゴシック" pitchFamily="50" charset="-128"/>
                        </a:rPr>
                        <a:t>負　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97485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資　本</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sp>
        <p:nvSpPr>
          <p:cNvPr id="141335" name="Text Box 23">
            <a:extLst>
              <a:ext uri="{FF2B5EF4-FFF2-40B4-BE49-F238E27FC236}">
                <a16:creationId xmlns:a16="http://schemas.microsoft.com/office/drawing/2014/main" id="{080406AB-0EA0-4C67-B135-4389F62F5270}"/>
              </a:ext>
            </a:extLst>
          </p:cNvPr>
          <p:cNvSpPr txBox="1">
            <a:spLocks noChangeArrowheads="1"/>
          </p:cNvSpPr>
          <p:nvPr/>
        </p:nvSpPr>
        <p:spPr bwMode="auto">
          <a:xfrm>
            <a:off x="2268538" y="1844675"/>
            <a:ext cx="4248150" cy="617538"/>
          </a:xfrm>
          <a:prstGeom prst="rect">
            <a:avLst/>
          </a:prstGeom>
          <a:solidFill>
            <a:srgbClr val="FF9900">
              <a:alpha val="52156"/>
            </a:srgbClr>
          </a:solidFill>
          <a:ln w="38100" algn="ctr">
            <a:solidFill>
              <a:srgbClr val="FF0000"/>
            </a:solidFill>
            <a:miter lim="800000"/>
            <a:headEnd/>
            <a:tailEnd/>
          </a:ln>
        </p:spPr>
        <p:txBody>
          <a:bodyPr anchor="ct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3200" b="1">
                <a:latin typeface="Tahoma" panose="020B0604030504040204" pitchFamily="34" charset="0"/>
              </a:rPr>
              <a:t>貸借対照表</a:t>
            </a:r>
          </a:p>
        </p:txBody>
      </p:sp>
      <p:sp>
        <p:nvSpPr>
          <p:cNvPr id="59408" name="Rectangle 2">
            <a:extLst>
              <a:ext uri="{FF2B5EF4-FFF2-40B4-BE49-F238E27FC236}">
                <a16:creationId xmlns:a16="http://schemas.microsoft.com/office/drawing/2014/main" id="{5BC06412-21EF-48B3-9EAF-91B1BE2AC410}"/>
              </a:ext>
            </a:extLst>
          </p:cNvPr>
          <p:cNvSpPr>
            <a:spLocks noChangeArrowheads="1"/>
          </p:cNvSpPr>
          <p:nvPr/>
        </p:nvSpPr>
        <p:spPr bwMode="auto">
          <a:xfrm>
            <a:off x="457200" y="260350"/>
            <a:ext cx="8229600" cy="1368425"/>
          </a:xfrm>
          <a:prstGeom prst="rect">
            <a:avLst/>
          </a:prstGeom>
          <a:solidFill>
            <a:schemeClr val="bg2">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4400">
                <a:solidFill>
                  <a:schemeClr val="bg1"/>
                </a:solidFill>
              </a:rPr>
              <a:t>本節で学習する箇所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fade">
                                      <p:cBhvr>
                                        <p:cTn id="7" dur="2000"/>
                                        <p:tgtEl>
                                          <p:spTgt spid="1413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335"/>
                                        </p:tgtEl>
                                        <p:attrNameLst>
                                          <p:attrName>style.visibility</p:attrName>
                                        </p:attrNameLst>
                                      </p:cBhvr>
                                      <p:to>
                                        <p:strVal val="visible"/>
                                      </p:to>
                                    </p:set>
                                    <p:animEffect transition="in" filter="fade">
                                      <p:cBhvr>
                                        <p:cTn id="10" dur="2000"/>
                                        <p:tgtEl>
                                          <p:spTgt spid="14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C2F148D1-B46C-412F-905C-8DBFEEB553DF}"/>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42B9C0B-7045-4E55-9DFB-F2DE914B77E3}" type="slidenum">
              <a:rPr kumimoji="0" lang="en-US" altLang="ja-JP" sz="1200">
                <a:latin typeface="Arial Black" panose="020B0A04020102020204" pitchFamily="34" charset="0"/>
              </a:rPr>
              <a:pPr eaLnBrk="1" hangingPunct="1"/>
              <a:t>57</a:t>
            </a:fld>
            <a:endParaRPr kumimoji="0" lang="en-US" altLang="ja-JP" sz="1200">
              <a:latin typeface="Arial Black" panose="020B0A04020102020204" pitchFamily="34" charset="0"/>
            </a:endParaRPr>
          </a:p>
        </p:txBody>
      </p:sp>
      <p:sp>
        <p:nvSpPr>
          <p:cNvPr id="60419" name="Rectangle 2">
            <a:extLst>
              <a:ext uri="{FF2B5EF4-FFF2-40B4-BE49-F238E27FC236}">
                <a16:creationId xmlns:a16="http://schemas.microsoft.com/office/drawing/2014/main" id="{96C694FA-65F2-45E0-8750-808E17B8A50E}"/>
              </a:ext>
            </a:extLst>
          </p:cNvPr>
          <p:cNvSpPr>
            <a:spLocks noGrp="1" noChangeArrowheads="1"/>
          </p:cNvSpPr>
          <p:nvPr>
            <p:ph type="title"/>
          </p:nvPr>
        </p:nvSpPr>
        <p:spPr/>
        <p:txBody>
          <a:bodyPr/>
          <a:lstStyle/>
          <a:p>
            <a:pPr algn="ctr"/>
            <a:r>
              <a:rPr lang="ja-JP" altLang="en-US" sz="3600">
                <a:solidFill>
                  <a:schemeClr val="bg2"/>
                </a:solidFill>
              </a:rPr>
              <a:t>負債の　２区分</a:t>
            </a:r>
            <a:br>
              <a:rPr lang="ja-JP" altLang="en-US" sz="3600">
                <a:solidFill>
                  <a:schemeClr val="bg2"/>
                </a:solidFill>
              </a:rPr>
            </a:br>
            <a:r>
              <a:rPr lang="ja-JP" altLang="en-US" sz="3600">
                <a:solidFill>
                  <a:schemeClr val="bg2"/>
                </a:solidFill>
              </a:rPr>
              <a:t>流動負債と固定負債</a:t>
            </a:r>
          </a:p>
        </p:txBody>
      </p:sp>
      <p:graphicFrame>
        <p:nvGraphicFramePr>
          <p:cNvPr id="143363" name="Group 3">
            <a:extLst>
              <a:ext uri="{FF2B5EF4-FFF2-40B4-BE49-F238E27FC236}">
                <a16:creationId xmlns:a16="http://schemas.microsoft.com/office/drawing/2014/main" id="{14A9D398-3926-4F42-A08F-540E6DB931E3}"/>
              </a:ext>
            </a:extLst>
          </p:cNvPr>
          <p:cNvGraphicFramePr>
            <a:graphicFrameLocks noGrp="1"/>
          </p:cNvGraphicFramePr>
          <p:nvPr>
            <p:ph idx="1"/>
          </p:nvPr>
        </p:nvGraphicFramePr>
        <p:xfrm>
          <a:off x="-217488" y="1989138"/>
          <a:ext cx="9361488" cy="4319587"/>
        </p:xfrm>
        <a:graphic>
          <a:graphicData uri="http://schemas.openxmlformats.org/drawingml/2006/table">
            <a:tbl>
              <a:tblPr/>
              <a:tblGrid>
                <a:gridCol w="1655763">
                  <a:extLst>
                    <a:ext uri="{9D8B030D-6E8A-4147-A177-3AD203B41FA5}">
                      <a16:colId xmlns:a16="http://schemas.microsoft.com/office/drawing/2014/main" val="20000"/>
                    </a:ext>
                  </a:extLst>
                </a:gridCol>
                <a:gridCol w="2952750">
                  <a:extLst>
                    <a:ext uri="{9D8B030D-6E8A-4147-A177-3AD203B41FA5}">
                      <a16:colId xmlns:a16="http://schemas.microsoft.com/office/drawing/2014/main" val="20001"/>
                    </a:ext>
                  </a:extLst>
                </a:gridCol>
                <a:gridCol w="3122613">
                  <a:extLst>
                    <a:ext uri="{9D8B030D-6E8A-4147-A177-3AD203B41FA5}">
                      <a16:colId xmlns:a16="http://schemas.microsoft.com/office/drawing/2014/main" val="20002"/>
                    </a:ext>
                  </a:extLst>
                </a:gridCol>
                <a:gridCol w="1630362">
                  <a:extLst>
                    <a:ext uri="{9D8B030D-6E8A-4147-A177-3AD203B41FA5}">
                      <a16:colId xmlns:a16="http://schemas.microsoft.com/office/drawing/2014/main" val="20003"/>
                    </a:ext>
                  </a:extLst>
                </a:gridCol>
              </a:tblGrid>
              <a:tr h="1439863">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資産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rgbClr val="FF0000"/>
                          </a:solidFill>
                          <a:effectLst/>
                          <a:latin typeface="Arial" charset="0"/>
                          <a:ea typeface="ＭＳ Ｐゴシック" pitchFamily="50" charset="-128"/>
                        </a:rPr>
                        <a:t>流動負債</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27000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rgbClr val="FF0000"/>
                          </a:solidFill>
                          <a:effectLst/>
                          <a:latin typeface="Arial" charset="0"/>
                          <a:ea typeface="ＭＳ Ｐゴシック" pitchFamily="50" charset="-128"/>
                        </a:rPr>
                        <a:t>固定負債</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vMerge="1">
                  <a:txBody>
                    <a:bodyPr/>
                    <a:lstStyle/>
                    <a:p>
                      <a:endParaRPr kumimoji="1" lang="ja-JP" altLang="en-US"/>
                    </a:p>
                  </a:txBody>
                  <a:tcPr/>
                </a:tc>
                <a:extLst>
                  <a:ext uri="{0D108BD9-81ED-4DB2-BD59-A6C34878D82A}">
                    <a16:rowId xmlns:a16="http://schemas.microsoft.com/office/drawing/2014/main" val="10001"/>
                  </a:ext>
                </a:extLst>
              </a:tr>
              <a:tr h="1609725">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fade">
                                      <p:cBhvr>
                                        <p:cTn id="7" dur="20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8C4D983B-A7AA-40B6-BE6C-FBAB87BBD2A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0211A507-7440-4A48-A65A-3C52EB9C3970}" type="slidenum">
              <a:rPr kumimoji="0" lang="en-US" altLang="ja-JP" sz="1200">
                <a:latin typeface="Arial Black" panose="020B0A04020102020204" pitchFamily="34" charset="0"/>
              </a:rPr>
              <a:pPr eaLnBrk="1" hangingPunct="1"/>
              <a:t>58</a:t>
            </a:fld>
            <a:endParaRPr kumimoji="0" lang="en-US" altLang="ja-JP" sz="1200">
              <a:latin typeface="Arial Black" panose="020B0A04020102020204" pitchFamily="34" charset="0"/>
            </a:endParaRPr>
          </a:p>
        </p:txBody>
      </p:sp>
      <p:sp>
        <p:nvSpPr>
          <p:cNvPr id="61443" name="Rectangle 2">
            <a:extLst>
              <a:ext uri="{FF2B5EF4-FFF2-40B4-BE49-F238E27FC236}">
                <a16:creationId xmlns:a16="http://schemas.microsoft.com/office/drawing/2014/main" id="{5BA993D7-A199-4F4D-AA78-DD8579680AD3}"/>
              </a:ext>
            </a:extLst>
          </p:cNvPr>
          <p:cNvSpPr>
            <a:spLocks noGrp="1" noChangeArrowheads="1"/>
          </p:cNvSpPr>
          <p:nvPr>
            <p:ph type="title"/>
          </p:nvPr>
        </p:nvSpPr>
        <p:spPr>
          <a:xfrm>
            <a:off x="457200" y="188913"/>
            <a:ext cx="8229600" cy="1371600"/>
          </a:xfrm>
        </p:spPr>
        <p:txBody>
          <a:bodyPr/>
          <a:lstStyle/>
          <a:p>
            <a:pPr algn="ctr"/>
            <a:r>
              <a:rPr lang="ja-JP" altLang="en-US" sz="4000">
                <a:solidFill>
                  <a:schemeClr val="bg2"/>
                </a:solidFill>
              </a:rPr>
              <a:t>まとめ</a:t>
            </a:r>
          </a:p>
        </p:txBody>
      </p:sp>
      <p:graphicFrame>
        <p:nvGraphicFramePr>
          <p:cNvPr id="145411" name="Group 3">
            <a:extLst>
              <a:ext uri="{FF2B5EF4-FFF2-40B4-BE49-F238E27FC236}">
                <a16:creationId xmlns:a16="http://schemas.microsoft.com/office/drawing/2014/main" id="{D7D7231B-75D2-4D9B-A424-C58D9C98A808}"/>
              </a:ext>
            </a:extLst>
          </p:cNvPr>
          <p:cNvGraphicFramePr>
            <a:graphicFrameLocks noGrp="1"/>
          </p:cNvGraphicFramePr>
          <p:nvPr>
            <p:ph idx="1"/>
          </p:nvPr>
        </p:nvGraphicFramePr>
        <p:xfrm>
          <a:off x="539750" y="1519238"/>
          <a:ext cx="8162925" cy="5229225"/>
        </p:xfrm>
        <a:graphic>
          <a:graphicData uri="http://schemas.openxmlformats.org/drawingml/2006/table">
            <a:tbl>
              <a:tblPr/>
              <a:tblGrid>
                <a:gridCol w="468295">
                  <a:extLst>
                    <a:ext uri="{9D8B030D-6E8A-4147-A177-3AD203B41FA5}">
                      <a16:colId xmlns:a16="http://schemas.microsoft.com/office/drawing/2014/main" val="20000"/>
                    </a:ext>
                  </a:extLst>
                </a:gridCol>
                <a:gridCol w="3203450">
                  <a:extLst>
                    <a:ext uri="{9D8B030D-6E8A-4147-A177-3AD203B41FA5}">
                      <a16:colId xmlns:a16="http://schemas.microsoft.com/office/drawing/2014/main" val="20001"/>
                    </a:ext>
                  </a:extLst>
                </a:gridCol>
                <a:gridCol w="4282908">
                  <a:extLst>
                    <a:ext uri="{9D8B030D-6E8A-4147-A177-3AD203B41FA5}">
                      <a16:colId xmlns:a16="http://schemas.microsoft.com/office/drawing/2014/main" val="20002"/>
                    </a:ext>
                  </a:extLst>
                </a:gridCol>
                <a:gridCol w="208272">
                  <a:extLst>
                    <a:ext uri="{9D8B030D-6E8A-4147-A177-3AD203B41FA5}">
                      <a16:colId xmlns:a16="http://schemas.microsoft.com/office/drawing/2014/main" val="20003"/>
                    </a:ext>
                  </a:extLst>
                </a:gridCol>
              </a:tblGrid>
              <a:tr h="2392971">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marL="91436" marR="91436" marT="45726" marB="45726"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資産</a:t>
                      </a:r>
                    </a:p>
                  </a:txBody>
                  <a:tcPr marL="91436" marR="91436" marT="45726" marB="45726"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rgbClr val="FF0000"/>
                          </a:solidFill>
                          <a:effectLst/>
                          <a:latin typeface="Arial" charset="0"/>
                          <a:ea typeface="ＭＳ Ｐゴシック" pitchFamily="50" charset="-128"/>
                        </a:rPr>
                        <a:t>流動負債</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買掛金・支払手形・短期借入金・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ＭＳ Ｐゴシック" pitchFamily="50" charset="-128"/>
                          <a:ea typeface="ＭＳ Ｐゴシック" pitchFamily="50" charset="-128"/>
                        </a:rPr>
                        <a:t>1</a:t>
                      </a: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年以内期限到来の長期借入金・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ＭＳ Ｐゴシック" pitchFamily="50" charset="-128"/>
                          <a:ea typeface="ＭＳ Ｐゴシック" pitchFamily="50" charset="-128"/>
                        </a:rPr>
                        <a:t>1</a:t>
                      </a: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年以内償還の社債・</a:t>
                      </a:r>
                      <a:b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br>
                      <a:r>
                        <a:rPr kumimoji="1" lang="zh-TW" altLang="en-US" sz="2000" b="1" i="0" u="none" strike="noStrike" cap="none" normalizeH="0" baseline="0">
                          <a:ln>
                            <a:noFill/>
                          </a:ln>
                          <a:solidFill>
                            <a:schemeClr val="tx1"/>
                          </a:solidFill>
                          <a:effectLst/>
                          <a:latin typeface="ＭＳ Ｐゴシック" pitchFamily="50" charset="-128"/>
                          <a:ea typeface="ＭＳ Ｐゴシック" pitchFamily="50" charset="-128"/>
                        </a:rPr>
                        <a:t>製品保証引当金</a:t>
                      </a: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a:t>
                      </a:r>
                      <a:r>
                        <a:rPr kumimoji="1" lang="zh-TW" altLang="en-US" sz="2000" b="1" i="0" u="none" strike="noStrike" cap="none" normalizeH="0" baseline="0">
                          <a:ln>
                            <a:noFill/>
                          </a:ln>
                          <a:solidFill>
                            <a:schemeClr val="tx1"/>
                          </a:solidFill>
                          <a:effectLst/>
                          <a:latin typeface="ＭＳ Ｐゴシック" pitchFamily="50" charset="-128"/>
                          <a:ea typeface="ＭＳ Ｐゴシック" pitchFamily="50" charset="-128"/>
                        </a:rPr>
                        <a:t>賞与引当金</a:t>
                      </a: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ＭＳ Ｐゴシック" pitchFamily="50" charset="-128"/>
                          <a:ea typeface="ＭＳ Ｐゴシック" pitchFamily="50" charset="-128"/>
                        </a:rPr>
                        <a:t>修繕引当金</a:t>
                      </a:r>
                      <a:endParaRPr kumimoji="1" lang="zh-TW" altLang="ja-JP" sz="2000" b="1" i="0" u="none" strike="noStrike" cap="none" normalizeH="0" baseline="0">
                        <a:ln>
                          <a:noFill/>
                        </a:ln>
                        <a:solidFill>
                          <a:schemeClr val="tx1"/>
                        </a:solidFill>
                        <a:effectLst/>
                        <a:latin typeface="ＭＳ Ｐゴシック" pitchFamily="50" charset="-128"/>
                        <a:ea typeface="ＭＳ Ｐゴシック" pitchFamily="50" charset="-128"/>
                      </a:endParaRPr>
                    </a:p>
                  </a:txBody>
                  <a:tcPr marL="91436" marR="91436" marT="45726" marB="45726"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row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0" i="0" u="none" strike="noStrike" cap="none" normalizeH="0" baseline="0">
                        <a:ln>
                          <a:noFill/>
                        </a:ln>
                        <a:solidFill>
                          <a:schemeClr val="tx1"/>
                        </a:solidFill>
                        <a:effectLst/>
                        <a:latin typeface="Arial" charset="0"/>
                        <a:ea typeface="ＭＳ Ｐゴシック" pitchFamily="50" charset="-128"/>
                      </a:endParaRPr>
                    </a:p>
                  </a:txBody>
                  <a:tcPr marL="91436" marR="91436" marT="45726" marB="45726"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356525">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rgbClr val="FF0000"/>
                          </a:solidFill>
                          <a:effectLst/>
                          <a:latin typeface="Arial" charset="0"/>
                          <a:ea typeface="ＭＳ Ｐゴシック" pitchFamily="50" charset="-128"/>
                        </a:rPr>
                        <a:t>固定負債</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長期借入金・社債・特別修繕引当金・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ＭＳ Ｐゴシック" pitchFamily="50" charset="-128"/>
                          <a:ea typeface="ＭＳ Ｐゴシック" pitchFamily="50" charset="-128"/>
                        </a:rPr>
                        <a:t>退職給付引当金</a:t>
                      </a:r>
                    </a:p>
                  </a:txBody>
                  <a:tcPr marL="91436" marR="91436" marT="45726" marB="45726"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vMerge="1">
                  <a:txBody>
                    <a:bodyPr/>
                    <a:lstStyle/>
                    <a:p>
                      <a:endParaRPr kumimoji="1" lang="ja-JP" altLang="en-US"/>
                    </a:p>
                  </a:txBody>
                  <a:tcPr/>
                </a:tc>
                <a:extLst>
                  <a:ext uri="{0D108BD9-81ED-4DB2-BD59-A6C34878D82A}">
                    <a16:rowId xmlns:a16="http://schemas.microsoft.com/office/drawing/2014/main" val="10001"/>
                  </a:ext>
                </a:extLst>
              </a:tr>
              <a:tr h="147973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0"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0" i="0" u="none" strike="noStrike" cap="none" normalizeH="0" baseline="0">
                          <a:ln>
                            <a:noFill/>
                          </a:ln>
                          <a:solidFill>
                            <a:schemeClr val="tx1"/>
                          </a:solidFill>
                          <a:effectLst/>
                          <a:latin typeface="Arial" charset="0"/>
                          <a:ea typeface="ＭＳ Ｐゴシック" pitchFamily="50" charset="-128"/>
                        </a:rPr>
                        <a:t>純資産</a:t>
                      </a:r>
                    </a:p>
                  </a:txBody>
                  <a:tcPr marL="91436" marR="91436" marT="45726" marB="45726"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fade">
                                      <p:cBhvr>
                                        <p:cTn id="7" dur="20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C437AEF5-0198-4070-8527-085A32CC3C3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329DC73-A5E8-4E9F-86C9-C0B3A1C8CCCA}" type="slidenum">
              <a:rPr kumimoji="0" lang="en-US" altLang="ja-JP" sz="1200">
                <a:latin typeface="Arial Black" panose="020B0A04020102020204" pitchFamily="34" charset="0"/>
              </a:rPr>
              <a:pPr eaLnBrk="1" hangingPunct="1"/>
              <a:t>59</a:t>
            </a:fld>
            <a:endParaRPr kumimoji="0" lang="en-US" altLang="ja-JP" sz="1200">
              <a:latin typeface="Arial Black" panose="020B0A04020102020204" pitchFamily="34" charset="0"/>
            </a:endParaRPr>
          </a:p>
        </p:txBody>
      </p:sp>
      <p:sp>
        <p:nvSpPr>
          <p:cNvPr id="62467" name="スライド番号プレースホルダ 4">
            <a:extLst>
              <a:ext uri="{FF2B5EF4-FFF2-40B4-BE49-F238E27FC236}">
                <a16:creationId xmlns:a16="http://schemas.microsoft.com/office/drawing/2014/main" id="{0495D790-5096-4093-B365-655C9A0BF11C}"/>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F501F2B-47A6-430D-8A1C-16228156DC9B}" type="slidenum">
              <a:rPr kumimoji="0" lang="en-US" altLang="ja-JP" sz="1200">
                <a:latin typeface="Arial Black" panose="020B0A04020102020204" pitchFamily="34" charset="0"/>
              </a:rPr>
              <a:pPr algn="r" eaLnBrk="1" hangingPunct="1">
                <a:spcBef>
                  <a:spcPct val="0"/>
                </a:spcBef>
              </a:pPr>
              <a:t>59</a:t>
            </a:fld>
            <a:endParaRPr kumimoji="0" lang="en-US" altLang="ja-JP" sz="1200">
              <a:latin typeface="Arial Black" panose="020B0A04020102020204" pitchFamily="34" charset="0"/>
            </a:endParaRPr>
          </a:p>
        </p:txBody>
      </p:sp>
      <p:sp>
        <p:nvSpPr>
          <p:cNvPr id="62468" name="Rectangle 2">
            <a:extLst>
              <a:ext uri="{FF2B5EF4-FFF2-40B4-BE49-F238E27FC236}">
                <a16:creationId xmlns:a16="http://schemas.microsoft.com/office/drawing/2014/main" id="{F47193E8-4606-4068-B54E-F11F9290E74D}"/>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47460" name="Rectangle 3">
            <a:extLst>
              <a:ext uri="{FF2B5EF4-FFF2-40B4-BE49-F238E27FC236}">
                <a16:creationId xmlns:a16="http://schemas.microsoft.com/office/drawing/2014/main" id="{4D193E99-E44A-4A7A-9687-04D48ECB1F6B}"/>
              </a:ext>
            </a:extLst>
          </p:cNvPr>
          <p:cNvSpPr>
            <a:spLocks noGrp="1" noChangeArrowheads="1"/>
          </p:cNvSpPr>
          <p:nvPr>
            <p:ph type="body" idx="4294967295"/>
          </p:nvPr>
        </p:nvSpPr>
        <p:spPr>
          <a:xfrm>
            <a:off x="539750" y="2133600"/>
            <a:ext cx="8147050" cy="4464050"/>
          </a:xfrm>
        </p:spPr>
        <p:txBody>
          <a:bodyPr/>
          <a:lstStyle/>
          <a:p>
            <a:pPr>
              <a:lnSpc>
                <a:spcPct val="90000"/>
              </a:lnSpc>
            </a:pPr>
            <a:r>
              <a:rPr lang="ja-JP" altLang="en-US"/>
              <a:t>負債の部の２区分（流動・固定）とそれら区分に含まれる勘定科目について、確認できましたか。</a:t>
            </a:r>
          </a:p>
          <a:p>
            <a:pPr>
              <a:lnSpc>
                <a:spcPct val="90000"/>
              </a:lnSpc>
            </a:pPr>
            <a:endParaRPr lang="ja-JP" altLang="en-US"/>
          </a:p>
          <a:p>
            <a:pPr>
              <a:lnSpc>
                <a:spcPct val="90000"/>
              </a:lnSpc>
            </a:pPr>
            <a:r>
              <a:rPr lang="ja-JP" altLang="en-US"/>
              <a:t>流動負債と固定負債の分類基準について、確認できましたか。</a:t>
            </a:r>
          </a:p>
          <a:p>
            <a:pPr>
              <a:lnSpc>
                <a:spcPct val="90000"/>
              </a:lnSpc>
            </a:pPr>
            <a:endParaRPr lang="ja-JP" altLang="en-US"/>
          </a:p>
          <a:p>
            <a:pPr>
              <a:lnSpc>
                <a:spcPct val="90000"/>
              </a:lnSpc>
            </a:pPr>
            <a:r>
              <a:rPr lang="ja-JP" altLang="en-US"/>
              <a:t>引当金の意味と種類について、確認できましたか。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60">
                                            <p:txEl>
                                              <p:pRg st="0" end="0"/>
                                            </p:txEl>
                                          </p:spTgt>
                                        </p:tgtEl>
                                        <p:attrNameLst>
                                          <p:attrName>style.visibility</p:attrName>
                                        </p:attrNameLst>
                                      </p:cBhvr>
                                      <p:to>
                                        <p:strVal val="visible"/>
                                      </p:to>
                                    </p:set>
                                    <p:animEffect transition="in" filter="fade">
                                      <p:cBhvr>
                                        <p:cTn id="7" dur="2000"/>
                                        <p:tgtEl>
                                          <p:spTgt spid="147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460">
                                            <p:txEl>
                                              <p:pRg st="2" end="2"/>
                                            </p:txEl>
                                          </p:spTgt>
                                        </p:tgtEl>
                                        <p:attrNameLst>
                                          <p:attrName>style.visibility</p:attrName>
                                        </p:attrNameLst>
                                      </p:cBhvr>
                                      <p:to>
                                        <p:strVal val="visible"/>
                                      </p:to>
                                    </p:set>
                                    <p:animEffect transition="in" filter="fade">
                                      <p:cBhvr>
                                        <p:cTn id="12" dur="2000"/>
                                        <p:tgtEl>
                                          <p:spTgt spid="14746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460">
                                            <p:txEl>
                                              <p:pRg st="4" end="4"/>
                                            </p:txEl>
                                          </p:spTgt>
                                        </p:tgtEl>
                                        <p:attrNameLst>
                                          <p:attrName>style.visibility</p:attrName>
                                        </p:attrNameLst>
                                      </p:cBhvr>
                                      <p:to>
                                        <p:strVal val="visible"/>
                                      </p:to>
                                    </p:set>
                                    <p:animEffect transition="in" filter="fade">
                                      <p:cBhvr>
                                        <p:cTn id="17" dur="2000"/>
                                        <p:tgtEl>
                                          <p:spTgt spid="1474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 5">
            <a:extLst>
              <a:ext uri="{FF2B5EF4-FFF2-40B4-BE49-F238E27FC236}">
                <a16:creationId xmlns:a16="http://schemas.microsoft.com/office/drawing/2014/main" id="{8A88EEA1-C85B-4995-B4BD-F23A5CD59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F4B2940-6AA3-44FE-A9C3-B5FB5DBC8E05}" type="slidenum">
              <a:rPr kumimoji="0" lang="en-US" altLang="ja-JP" sz="1200">
                <a:latin typeface="Arial Black" panose="020B0A04020102020204" pitchFamily="34" charset="0"/>
              </a:rPr>
              <a:pPr eaLnBrk="1" hangingPunct="1"/>
              <a:t>6</a:t>
            </a:fld>
            <a:endParaRPr kumimoji="0" lang="en-US" altLang="ja-JP" sz="1200">
              <a:latin typeface="Arial Black" panose="020B0A04020102020204" pitchFamily="34" charset="0"/>
            </a:endParaRPr>
          </a:p>
        </p:txBody>
      </p:sp>
      <p:sp>
        <p:nvSpPr>
          <p:cNvPr id="9219" name="Rectangle 2">
            <a:extLst>
              <a:ext uri="{FF2B5EF4-FFF2-40B4-BE49-F238E27FC236}">
                <a16:creationId xmlns:a16="http://schemas.microsoft.com/office/drawing/2014/main" id="{F446F261-B41B-4F77-B698-A56501AE507E}"/>
              </a:ext>
            </a:extLst>
          </p:cNvPr>
          <p:cNvSpPr>
            <a:spLocks noGrp="1" noChangeArrowheads="1"/>
          </p:cNvSpPr>
          <p:nvPr>
            <p:ph type="ctrTitle"/>
          </p:nvPr>
        </p:nvSpPr>
        <p:spPr>
          <a:xfrm>
            <a:off x="3059113" y="2130425"/>
            <a:ext cx="5689600" cy="1470025"/>
          </a:xfrm>
        </p:spPr>
        <p:txBody>
          <a:bodyPr/>
          <a:lstStyle/>
          <a:p>
            <a:r>
              <a:rPr lang="ja-JP" altLang="en-US" sz="4000">
                <a:solidFill>
                  <a:schemeClr val="bg1"/>
                </a:solidFill>
              </a:rPr>
              <a:t>第２章　</a:t>
            </a:r>
            <a:br>
              <a:rPr lang="ja-JP" altLang="en-US" sz="4000">
                <a:solidFill>
                  <a:schemeClr val="bg1"/>
                </a:solidFill>
              </a:rPr>
            </a:br>
            <a:r>
              <a:rPr lang="ja-JP" altLang="en-US" sz="4000">
                <a:solidFill>
                  <a:schemeClr val="bg1"/>
                </a:solidFill>
              </a:rPr>
              <a:t>会計と複式簿記システム</a:t>
            </a:r>
          </a:p>
        </p:txBody>
      </p:sp>
      <p:sp>
        <p:nvSpPr>
          <p:cNvPr id="9220" name="Rectangle 3">
            <a:extLst>
              <a:ext uri="{FF2B5EF4-FFF2-40B4-BE49-F238E27FC236}">
                <a16:creationId xmlns:a16="http://schemas.microsoft.com/office/drawing/2014/main" id="{F23909BD-47C8-4BDF-A468-64AFFBF00AF9}"/>
              </a:ext>
            </a:extLst>
          </p:cNvPr>
          <p:cNvSpPr>
            <a:spLocks noGrp="1" noChangeArrowheads="1"/>
          </p:cNvSpPr>
          <p:nvPr>
            <p:ph type="subTitle" idx="1"/>
          </p:nvPr>
        </p:nvSpPr>
        <p:spPr>
          <a:xfrm>
            <a:off x="2771775" y="4365625"/>
            <a:ext cx="5248275" cy="1752600"/>
          </a:xfrm>
        </p:spPr>
        <p:txBody>
          <a:bodyPr/>
          <a:lstStyle/>
          <a:p>
            <a:pPr algn="l"/>
            <a:r>
              <a:rPr lang="ja-JP" altLang="en-US"/>
              <a:t>第２節</a:t>
            </a:r>
            <a:br>
              <a:rPr lang="ja-JP" altLang="en-US"/>
            </a:br>
            <a:r>
              <a:rPr lang="ja-JP" altLang="en-US"/>
              <a:t>会計情報のユニーク性</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スライド番号プレースホルダ 5">
            <a:extLst>
              <a:ext uri="{FF2B5EF4-FFF2-40B4-BE49-F238E27FC236}">
                <a16:creationId xmlns:a16="http://schemas.microsoft.com/office/drawing/2014/main" id="{68E96E23-42A3-4439-8905-D78275CED5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43C1F34B-1191-4FF5-A96B-C1DA9EB9A33C}" type="slidenum">
              <a:rPr kumimoji="0" lang="en-US" altLang="ja-JP" sz="1200">
                <a:latin typeface="Arial Black" panose="020B0A04020102020204" pitchFamily="34" charset="0"/>
              </a:rPr>
              <a:pPr eaLnBrk="1" hangingPunct="1"/>
              <a:t>60</a:t>
            </a:fld>
            <a:endParaRPr kumimoji="0" lang="en-US" altLang="ja-JP" sz="1200">
              <a:latin typeface="Arial Black" panose="020B0A04020102020204" pitchFamily="34" charset="0"/>
            </a:endParaRPr>
          </a:p>
        </p:txBody>
      </p:sp>
      <p:sp>
        <p:nvSpPr>
          <p:cNvPr id="63491" name="Rectangle 2">
            <a:extLst>
              <a:ext uri="{FF2B5EF4-FFF2-40B4-BE49-F238E27FC236}">
                <a16:creationId xmlns:a16="http://schemas.microsoft.com/office/drawing/2014/main" id="{D4D47364-1366-4754-B3A3-DD835263D2C5}"/>
              </a:ext>
            </a:extLst>
          </p:cNvPr>
          <p:cNvSpPr>
            <a:spLocks noGrp="1" noChangeArrowheads="1"/>
          </p:cNvSpPr>
          <p:nvPr>
            <p:ph type="ctrTitle"/>
          </p:nvPr>
        </p:nvSpPr>
        <p:spPr>
          <a:xfrm>
            <a:off x="2555875" y="2276475"/>
            <a:ext cx="6192838" cy="1873250"/>
          </a:xfrm>
        </p:spPr>
        <p:txBody>
          <a:bodyPr/>
          <a:lstStyle/>
          <a:p>
            <a:r>
              <a:rPr lang="ja-JP" altLang="en-US" sz="4000">
                <a:solidFill>
                  <a:srgbClr val="FFFFFF"/>
                </a:solidFill>
              </a:rPr>
              <a:t>第６章　貸借対照表</a:t>
            </a:r>
            <a:br>
              <a:rPr lang="ja-JP" altLang="en-US" sz="4000">
                <a:solidFill>
                  <a:srgbClr val="FFFFFF"/>
                </a:solidFill>
              </a:rPr>
            </a:br>
            <a:r>
              <a:rPr lang="ja-JP" altLang="en-US" sz="4000">
                <a:solidFill>
                  <a:srgbClr val="FFFFFF"/>
                </a:solidFill>
              </a:rPr>
              <a:t>　　　</a:t>
            </a:r>
          </a:p>
        </p:txBody>
      </p:sp>
      <p:sp>
        <p:nvSpPr>
          <p:cNvPr id="63492" name="Rectangle 3">
            <a:extLst>
              <a:ext uri="{FF2B5EF4-FFF2-40B4-BE49-F238E27FC236}">
                <a16:creationId xmlns:a16="http://schemas.microsoft.com/office/drawing/2014/main" id="{098B4184-98ED-4366-B9CA-95185601C470}"/>
              </a:ext>
            </a:extLst>
          </p:cNvPr>
          <p:cNvSpPr>
            <a:spLocks noGrp="1" noChangeArrowheads="1"/>
          </p:cNvSpPr>
          <p:nvPr>
            <p:ph type="subTitle" idx="1"/>
          </p:nvPr>
        </p:nvSpPr>
        <p:spPr>
          <a:xfrm>
            <a:off x="2051050" y="4340225"/>
            <a:ext cx="6400800" cy="1752600"/>
          </a:xfrm>
        </p:spPr>
        <p:txBody>
          <a:bodyPr/>
          <a:lstStyle/>
          <a:p>
            <a:pPr algn="l"/>
            <a:r>
              <a:rPr lang="ja-JP" altLang="en-US"/>
              <a:t>第１３節　資産と負債の評価</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スライド番号プレースホルダ 4">
            <a:extLst>
              <a:ext uri="{FF2B5EF4-FFF2-40B4-BE49-F238E27FC236}">
                <a16:creationId xmlns:a16="http://schemas.microsoft.com/office/drawing/2014/main" id="{3569D5D8-8F6A-4DEB-B4AD-4DF68C7C8100}"/>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4D0F066-E6F2-4328-B92B-1FA76EBF4B7B}" type="slidenum">
              <a:rPr kumimoji="0" lang="en-US" altLang="ja-JP" sz="1200">
                <a:latin typeface="Arial Black" panose="020B0A04020102020204" pitchFamily="34" charset="0"/>
              </a:rPr>
              <a:pPr eaLnBrk="1" hangingPunct="1"/>
              <a:t>61</a:t>
            </a:fld>
            <a:endParaRPr kumimoji="0" lang="en-US" altLang="ja-JP" sz="1200">
              <a:latin typeface="Arial Black" panose="020B0A04020102020204" pitchFamily="34" charset="0"/>
            </a:endParaRPr>
          </a:p>
        </p:txBody>
      </p:sp>
      <p:graphicFrame>
        <p:nvGraphicFramePr>
          <p:cNvPr id="151554" name="Group 2">
            <a:extLst>
              <a:ext uri="{FF2B5EF4-FFF2-40B4-BE49-F238E27FC236}">
                <a16:creationId xmlns:a16="http://schemas.microsoft.com/office/drawing/2014/main" id="{6E264948-F7B4-45B0-B987-E21E964CA521}"/>
              </a:ext>
            </a:extLst>
          </p:cNvPr>
          <p:cNvGraphicFramePr>
            <a:graphicFrameLocks noGrp="1"/>
          </p:cNvGraphicFramePr>
          <p:nvPr/>
        </p:nvGraphicFramePr>
        <p:xfrm>
          <a:off x="684213" y="3184525"/>
          <a:ext cx="7791450" cy="3489325"/>
        </p:xfrm>
        <a:graphic>
          <a:graphicData uri="http://schemas.openxmlformats.org/drawingml/2006/table">
            <a:tbl>
              <a:tblPr/>
              <a:tblGrid>
                <a:gridCol w="1366837">
                  <a:extLst>
                    <a:ext uri="{9D8B030D-6E8A-4147-A177-3AD203B41FA5}">
                      <a16:colId xmlns:a16="http://schemas.microsoft.com/office/drawing/2014/main" val="20000"/>
                    </a:ext>
                  </a:extLst>
                </a:gridCol>
                <a:gridCol w="235585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1763713">
                  <a:extLst>
                    <a:ext uri="{9D8B030D-6E8A-4147-A177-3AD203B41FA5}">
                      <a16:colId xmlns:a16="http://schemas.microsoft.com/office/drawing/2014/main" val="20003"/>
                    </a:ext>
                  </a:extLst>
                </a:gridCol>
              </a:tblGrid>
              <a:tr h="1726886">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dirty="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dirty="0">
                        <a:ln>
                          <a:noFill/>
                        </a:ln>
                        <a:solidFill>
                          <a:schemeClr val="tx1"/>
                        </a:solidFill>
                        <a:effectLst/>
                        <a:latin typeface="Arial" charset="0"/>
                        <a:ea typeface="ＭＳ Ｐゴシック" pitchFamily="50" charset="-128"/>
                      </a:endParaRPr>
                    </a:p>
                  </a:txBody>
                  <a:tcPr marT="45712" marB="45712"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6600"/>
                          </a:solidFill>
                          <a:effectLst/>
                          <a:latin typeface="Arial" charset="0"/>
                          <a:ea typeface="ＭＳ Ｐゴシック" pitchFamily="50" charset="-128"/>
                        </a:rPr>
                        <a:t>資　産</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預金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短期貸付金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１年以内期限到来の長期貸付金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有価証券</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長期貸付金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投資有価証券</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関係会社株式</a:t>
                      </a:r>
                    </a:p>
                  </a:txBody>
                  <a:tcPr marT="45712" marB="45712"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dirty="0">
                          <a:ln>
                            <a:noFill/>
                          </a:ln>
                          <a:solidFill>
                            <a:srgbClr val="FF0000"/>
                          </a:solidFill>
                          <a:effectLst/>
                          <a:latin typeface="Arial" charset="0"/>
                          <a:ea typeface="ＭＳ Ｐゴシック" pitchFamily="50" charset="-128"/>
                        </a:rPr>
                        <a:t>負　債</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1" lang="ja-JP" altLang="en-US" sz="2000" b="1" i="0" u="none" strike="noStrike" cap="none" normalizeH="0" baseline="0" dirty="0">
                          <a:ln>
                            <a:noFill/>
                          </a:ln>
                          <a:solidFill>
                            <a:schemeClr val="tx1"/>
                          </a:solidFill>
                          <a:effectLst/>
                          <a:latin typeface="ＭＳ Ｐゴシック" pitchFamily="50" charset="-128"/>
                          <a:ea typeface="ＭＳ Ｐゴシック" pitchFamily="50" charset="-128"/>
                        </a:rPr>
                        <a:t>支払手形</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dirty="0">
                          <a:ln>
                            <a:noFill/>
                          </a:ln>
                          <a:solidFill>
                            <a:schemeClr val="tx1"/>
                          </a:solidFill>
                          <a:effectLst/>
                          <a:latin typeface="ＭＳ Ｐゴシック" pitchFamily="50" charset="-128"/>
                          <a:ea typeface="ＭＳ Ｐゴシック" pitchFamily="50" charset="-128"/>
                        </a:rPr>
                        <a:t>買掛金</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pPr>
                      <a:r>
                        <a:rPr kumimoji="1" lang="ja-JP" altLang="en-US" sz="2000" b="1" i="0" u="none" strike="noStrike" cap="none" normalizeH="0" baseline="0" dirty="0">
                          <a:ln>
                            <a:noFill/>
                          </a:ln>
                          <a:solidFill>
                            <a:schemeClr val="tx1"/>
                          </a:solidFill>
                          <a:effectLst/>
                          <a:latin typeface="ＭＳ Ｐゴシック" pitchFamily="50" charset="-128"/>
                          <a:ea typeface="ＭＳ Ｐゴシック" pitchFamily="50" charset="-128"/>
                        </a:rPr>
                        <a:t>社債</a:t>
                      </a:r>
                    </a:p>
                  </a:txBody>
                  <a:tcPr marT="45712" marB="45712"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1" i="0" u="none" strike="noStrike" cap="none" normalizeH="0" baseline="0">
                        <a:ln>
                          <a:noFill/>
                        </a:ln>
                        <a:solidFill>
                          <a:schemeClr val="tx1"/>
                        </a:solidFill>
                        <a:effectLst/>
                        <a:latin typeface="Arial" charset="0"/>
                        <a:ea typeface="ＭＳ Ｐゴシック" pitchFamily="50" charset="-128"/>
                      </a:endParaRPr>
                    </a:p>
                  </a:txBody>
                  <a:tcPr marT="45712" marB="45712"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762439">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dirty="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dirty="0">
                          <a:ln>
                            <a:noFill/>
                          </a:ln>
                          <a:solidFill>
                            <a:schemeClr val="tx1"/>
                          </a:solidFill>
                          <a:effectLst/>
                          <a:latin typeface="Arial" charset="0"/>
                          <a:ea typeface="ＭＳ Ｐゴシック" pitchFamily="50" charset="-128"/>
                        </a:rPr>
                        <a:t>純資産</a:t>
                      </a:r>
                    </a:p>
                  </a:txBody>
                  <a:tcPr marT="45712" marB="45712"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sp>
        <p:nvSpPr>
          <p:cNvPr id="151574" name="Rectangle 22">
            <a:extLst>
              <a:ext uri="{FF2B5EF4-FFF2-40B4-BE49-F238E27FC236}">
                <a16:creationId xmlns:a16="http://schemas.microsoft.com/office/drawing/2014/main" id="{A11E2133-12F5-45BB-973E-D587C7921153}"/>
              </a:ext>
            </a:extLst>
          </p:cNvPr>
          <p:cNvSpPr>
            <a:spLocks noChangeArrowheads="1"/>
          </p:cNvSpPr>
          <p:nvPr/>
        </p:nvSpPr>
        <p:spPr bwMode="auto">
          <a:xfrm>
            <a:off x="395288" y="1628775"/>
            <a:ext cx="8229600" cy="1008063"/>
          </a:xfrm>
          <a:prstGeom prst="rect">
            <a:avLst/>
          </a:prstGeom>
          <a:solidFill>
            <a:schemeClr val="bg1"/>
          </a:solidFill>
          <a:ln w="38100" algn="ctr">
            <a:solidFill>
              <a:srgbClr val="FF6600"/>
            </a:solidFill>
            <a:miter lim="800000"/>
            <a:headEnd/>
            <a:tailEnd/>
          </a:ln>
        </p:spPr>
        <p:txBody>
          <a:bodyPr/>
          <a:lstStyle>
            <a:lvl1pPr marL="342900" indent="-342900"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a:spcBef>
                <a:spcPct val="20000"/>
              </a:spcBef>
              <a:buClr>
                <a:schemeClr val="bg2"/>
              </a:buClr>
              <a:buSzPct val="75000"/>
              <a:buFont typeface="Wingdings" panose="05000000000000000000" pitchFamily="2" charset="2"/>
              <a:buChar char="n"/>
            </a:pPr>
            <a:r>
              <a:rPr lang="ja-JP" altLang="en-US" sz="3000" b="1"/>
              <a:t>資産や負債の各勘定科目の「金額」が、どのように決定されるのか？</a:t>
            </a:r>
          </a:p>
        </p:txBody>
      </p:sp>
      <p:sp>
        <p:nvSpPr>
          <p:cNvPr id="64528" name="Line 23">
            <a:extLst>
              <a:ext uri="{FF2B5EF4-FFF2-40B4-BE49-F238E27FC236}">
                <a16:creationId xmlns:a16="http://schemas.microsoft.com/office/drawing/2014/main" id="{D11D0EF4-D8C5-425F-A349-14459AB6AD14}"/>
              </a:ext>
            </a:extLst>
          </p:cNvPr>
          <p:cNvSpPr>
            <a:spLocks noChangeShapeType="1"/>
          </p:cNvSpPr>
          <p:nvPr/>
        </p:nvSpPr>
        <p:spPr bwMode="auto">
          <a:xfrm>
            <a:off x="3348038" y="2636838"/>
            <a:ext cx="0" cy="504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sp>
        <p:nvSpPr>
          <p:cNvPr id="64529" name="Line 24">
            <a:extLst>
              <a:ext uri="{FF2B5EF4-FFF2-40B4-BE49-F238E27FC236}">
                <a16:creationId xmlns:a16="http://schemas.microsoft.com/office/drawing/2014/main" id="{CE7EB523-265E-4294-AF83-EAA06B7870EF}"/>
              </a:ext>
            </a:extLst>
          </p:cNvPr>
          <p:cNvSpPr>
            <a:spLocks noChangeShapeType="1"/>
          </p:cNvSpPr>
          <p:nvPr/>
        </p:nvSpPr>
        <p:spPr bwMode="auto">
          <a:xfrm>
            <a:off x="5292725" y="2636838"/>
            <a:ext cx="0" cy="504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sp>
        <p:nvSpPr>
          <p:cNvPr id="64530" name="Rectangle 2">
            <a:extLst>
              <a:ext uri="{FF2B5EF4-FFF2-40B4-BE49-F238E27FC236}">
                <a16:creationId xmlns:a16="http://schemas.microsoft.com/office/drawing/2014/main" id="{179E49DA-50FB-464D-8828-2DC490F77574}"/>
              </a:ext>
            </a:extLst>
          </p:cNvPr>
          <p:cNvSpPr>
            <a:spLocks noChangeArrowheads="1"/>
          </p:cNvSpPr>
          <p:nvPr/>
        </p:nvSpPr>
        <p:spPr bwMode="auto">
          <a:xfrm>
            <a:off x="457200" y="44450"/>
            <a:ext cx="8229600" cy="1368425"/>
          </a:xfrm>
          <a:prstGeom prst="rect">
            <a:avLst/>
          </a:prstGeom>
          <a:solidFill>
            <a:schemeClr val="bg2">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4400">
                <a:solidFill>
                  <a:schemeClr val="bg1"/>
                </a:solidFill>
              </a:rPr>
              <a:t>本節で学習する箇所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74"/>
                                        </p:tgtEl>
                                        <p:attrNameLst>
                                          <p:attrName>style.visibility</p:attrName>
                                        </p:attrNameLst>
                                      </p:cBhvr>
                                      <p:to>
                                        <p:strVal val="visible"/>
                                      </p:to>
                                    </p:set>
                                    <p:animEffect transition="in" filter="fade">
                                      <p:cBhvr>
                                        <p:cTn id="7" dur="2000"/>
                                        <p:tgtEl>
                                          <p:spTgt spid="151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1554"/>
                                        </p:tgtEl>
                                        <p:attrNameLst>
                                          <p:attrName>style.visibility</p:attrName>
                                        </p:attrNameLst>
                                      </p:cBhvr>
                                      <p:to>
                                        <p:strVal val="visible"/>
                                      </p:to>
                                    </p:set>
                                    <p:animEffect transition="in" filter="fade">
                                      <p:cBhvr>
                                        <p:cTn id="12" dur="2000"/>
                                        <p:tgtEl>
                                          <p:spTgt spid="151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BA9FF102-C62C-4277-8E08-D8D5FC307F9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5DA4548-4220-45F6-B7B1-7BEF53DCAA10}" type="slidenum">
              <a:rPr kumimoji="0" lang="en-US" altLang="ja-JP" sz="1200">
                <a:latin typeface="Arial Black" panose="020B0A04020102020204" pitchFamily="34" charset="0"/>
              </a:rPr>
              <a:pPr eaLnBrk="1" hangingPunct="1"/>
              <a:t>62</a:t>
            </a:fld>
            <a:endParaRPr kumimoji="0" lang="en-US" altLang="ja-JP" sz="1200">
              <a:latin typeface="Arial Black" panose="020B0A04020102020204" pitchFamily="34" charset="0"/>
            </a:endParaRPr>
          </a:p>
        </p:txBody>
      </p:sp>
      <p:sp>
        <p:nvSpPr>
          <p:cNvPr id="65539" name="スライド番号プレースホルダ 4">
            <a:extLst>
              <a:ext uri="{FF2B5EF4-FFF2-40B4-BE49-F238E27FC236}">
                <a16:creationId xmlns:a16="http://schemas.microsoft.com/office/drawing/2014/main" id="{FCD2CE4E-766A-44CC-AC6C-B07B7ECADDD9}"/>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957D539-6001-4D91-BBE3-980A84B23B63}" type="slidenum">
              <a:rPr kumimoji="0" lang="en-US" altLang="ja-JP" sz="1200">
                <a:latin typeface="Arial Black" panose="020B0A04020102020204" pitchFamily="34" charset="0"/>
              </a:rPr>
              <a:pPr algn="r" eaLnBrk="1" hangingPunct="1">
                <a:spcBef>
                  <a:spcPct val="0"/>
                </a:spcBef>
              </a:pPr>
              <a:t>62</a:t>
            </a:fld>
            <a:endParaRPr kumimoji="0" lang="en-US" altLang="ja-JP" sz="1200">
              <a:latin typeface="Arial Black" panose="020B0A04020102020204" pitchFamily="34" charset="0"/>
            </a:endParaRPr>
          </a:p>
        </p:txBody>
      </p:sp>
      <p:sp>
        <p:nvSpPr>
          <p:cNvPr id="65540" name="Rectangle 2">
            <a:extLst>
              <a:ext uri="{FF2B5EF4-FFF2-40B4-BE49-F238E27FC236}">
                <a16:creationId xmlns:a16="http://schemas.microsoft.com/office/drawing/2014/main" id="{A32E0E36-63DC-4A68-AECD-BCD796859082}"/>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53604" name="Rectangle 3">
            <a:extLst>
              <a:ext uri="{FF2B5EF4-FFF2-40B4-BE49-F238E27FC236}">
                <a16:creationId xmlns:a16="http://schemas.microsoft.com/office/drawing/2014/main" id="{989F72CF-490B-4F0D-8435-0210A04505CF}"/>
              </a:ext>
            </a:extLst>
          </p:cNvPr>
          <p:cNvSpPr>
            <a:spLocks noGrp="1" noChangeArrowheads="1"/>
          </p:cNvSpPr>
          <p:nvPr>
            <p:ph type="body" idx="4294967295"/>
          </p:nvPr>
        </p:nvSpPr>
        <p:spPr>
          <a:xfrm>
            <a:off x="539750" y="2133600"/>
            <a:ext cx="8147050" cy="4464050"/>
          </a:xfrm>
        </p:spPr>
        <p:txBody>
          <a:bodyPr/>
          <a:lstStyle/>
          <a:p>
            <a:r>
              <a:rPr lang="ja-JP" altLang="en-US"/>
              <a:t>資産と負債の各勘定科目の評価基準について、確認できましたか。</a:t>
            </a:r>
          </a:p>
          <a:p>
            <a:endParaRPr lang="ja-JP" altLang="en-US"/>
          </a:p>
          <a:p>
            <a:r>
              <a:rPr lang="ja-JP" altLang="en-US"/>
              <a:t>取得原価と時価について、確認できましたか。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04">
                                            <p:txEl>
                                              <p:pRg st="0" end="0"/>
                                            </p:txEl>
                                          </p:spTgt>
                                        </p:tgtEl>
                                        <p:attrNameLst>
                                          <p:attrName>style.visibility</p:attrName>
                                        </p:attrNameLst>
                                      </p:cBhvr>
                                      <p:to>
                                        <p:strVal val="visible"/>
                                      </p:to>
                                    </p:set>
                                    <p:animEffect transition="in" filter="fade">
                                      <p:cBhvr>
                                        <p:cTn id="7" dur="2000"/>
                                        <p:tgtEl>
                                          <p:spTgt spid="153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04">
                                            <p:txEl>
                                              <p:pRg st="2" end="2"/>
                                            </p:txEl>
                                          </p:spTgt>
                                        </p:tgtEl>
                                        <p:attrNameLst>
                                          <p:attrName>style.visibility</p:attrName>
                                        </p:attrNameLst>
                                      </p:cBhvr>
                                      <p:to>
                                        <p:strVal val="visible"/>
                                      </p:to>
                                    </p:set>
                                    <p:animEffect transition="in" filter="fade">
                                      <p:cBhvr>
                                        <p:cTn id="12" dur="2000"/>
                                        <p:tgtEl>
                                          <p:spTgt spid="153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スライド番号プレースホルダ 5">
            <a:extLst>
              <a:ext uri="{FF2B5EF4-FFF2-40B4-BE49-F238E27FC236}">
                <a16:creationId xmlns:a16="http://schemas.microsoft.com/office/drawing/2014/main" id="{7AC8921B-D51E-4AAA-A59E-AA510DE7EE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A4A177B-7AB7-472A-9840-3709D88FA08F}" type="slidenum">
              <a:rPr kumimoji="0" lang="en-US" altLang="ja-JP" sz="1200">
                <a:latin typeface="Arial Black" panose="020B0A04020102020204" pitchFamily="34" charset="0"/>
              </a:rPr>
              <a:pPr eaLnBrk="1" hangingPunct="1"/>
              <a:t>63</a:t>
            </a:fld>
            <a:endParaRPr kumimoji="0" lang="en-US" altLang="ja-JP" sz="1200">
              <a:latin typeface="Arial Black" panose="020B0A04020102020204" pitchFamily="34" charset="0"/>
            </a:endParaRPr>
          </a:p>
        </p:txBody>
      </p:sp>
      <p:sp>
        <p:nvSpPr>
          <p:cNvPr id="66563" name="Rectangle 2">
            <a:extLst>
              <a:ext uri="{FF2B5EF4-FFF2-40B4-BE49-F238E27FC236}">
                <a16:creationId xmlns:a16="http://schemas.microsoft.com/office/drawing/2014/main" id="{0BA1920E-A735-4CC0-9FC4-0EDAF4697F6B}"/>
              </a:ext>
            </a:extLst>
          </p:cNvPr>
          <p:cNvSpPr>
            <a:spLocks noGrp="1" noChangeArrowheads="1"/>
          </p:cNvSpPr>
          <p:nvPr>
            <p:ph type="ctrTitle"/>
          </p:nvPr>
        </p:nvSpPr>
        <p:spPr>
          <a:xfrm>
            <a:off x="3563938" y="2205038"/>
            <a:ext cx="5111750" cy="1871662"/>
          </a:xfrm>
        </p:spPr>
        <p:txBody>
          <a:bodyPr/>
          <a:lstStyle/>
          <a:p>
            <a:r>
              <a:rPr lang="ja-JP" altLang="en-US" sz="4000">
                <a:solidFill>
                  <a:srgbClr val="FFFFFF"/>
                </a:solidFill>
              </a:rPr>
              <a:t>第６章　貸借対照表</a:t>
            </a:r>
            <a:br>
              <a:rPr lang="ja-JP" altLang="en-US" sz="4000">
                <a:solidFill>
                  <a:srgbClr val="FFFFFF"/>
                </a:solidFill>
              </a:rPr>
            </a:br>
            <a:r>
              <a:rPr lang="ja-JP" altLang="en-US" sz="4000">
                <a:solidFill>
                  <a:srgbClr val="FFFFFF"/>
                </a:solidFill>
              </a:rPr>
              <a:t>　　　</a:t>
            </a:r>
          </a:p>
        </p:txBody>
      </p:sp>
      <p:sp>
        <p:nvSpPr>
          <p:cNvPr id="66564" name="Rectangle 3">
            <a:extLst>
              <a:ext uri="{FF2B5EF4-FFF2-40B4-BE49-F238E27FC236}">
                <a16:creationId xmlns:a16="http://schemas.microsoft.com/office/drawing/2014/main" id="{35EB9AFE-0E28-473B-B856-7807A443E2F8}"/>
              </a:ext>
            </a:extLst>
          </p:cNvPr>
          <p:cNvSpPr>
            <a:spLocks noChangeArrowheads="1"/>
          </p:cNvSpPr>
          <p:nvPr/>
        </p:nvSpPr>
        <p:spPr bwMode="auto">
          <a:xfrm>
            <a:off x="2987675" y="4941888"/>
            <a:ext cx="5529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3200"/>
              <a:t>第１４節　純資産</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スライド番号プレースホルダ 4">
            <a:extLst>
              <a:ext uri="{FF2B5EF4-FFF2-40B4-BE49-F238E27FC236}">
                <a16:creationId xmlns:a16="http://schemas.microsoft.com/office/drawing/2014/main" id="{C92D3AF4-BE72-4A0F-92DF-00F9F6796F87}"/>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C210007-3968-48B0-A103-999B20AA8301}" type="slidenum">
              <a:rPr kumimoji="0" lang="en-US" altLang="ja-JP" sz="1200">
                <a:latin typeface="Arial Black" panose="020B0A04020102020204" pitchFamily="34" charset="0"/>
              </a:rPr>
              <a:pPr eaLnBrk="1" hangingPunct="1"/>
              <a:t>64</a:t>
            </a:fld>
            <a:endParaRPr kumimoji="0" lang="en-US" altLang="ja-JP" sz="1200">
              <a:latin typeface="Arial Black" panose="020B0A04020102020204" pitchFamily="34" charset="0"/>
            </a:endParaRPr>
          </a:p>
        </p:txBody>
      </p:sp>
      <p:graphicFrame>
        <p:nvGraphicFramePr>
          <p:cNvPr id="157698" name="Group 2">
            <a:extLst>
              <a:ext uri="{FF2B5EF4-FFF2-40B4-BE49-F238E27FC236}">
                <a16:creationId xmlns:a16="http://schemas.microsoft.com/office/drawing/2014/main" id="{CE74A4A2-BA0A-4F52-A73B-3875ABE31A3D}"/>
              </a:ext>
            </a:extLst>
          </p:cNvPr>
          <p:cNvGraphicFramePr>
            <a:graphicFrameLocks noGrp="1"/>
          </p:cNvGraphicFramePr>
          <p:nvPr/>
        </p:nvGraphicFramePr>
        <p:xfrm>
          <a:off x="684213" y="2205038"/>
          <a:ext cx="7791450" cy="4089400"/>
        </p:xfrm>
        <a:graphic>
          <a:graphicData uri="http://schemas.openxmlformats.org/drawingml/2006/table">
            <a:tbl>
              <a:tblPr/>
              <a:tblGrid>
                <a:gridCol w="1366837">
                  <a:extLst>
                    <a:ext uri="{9D8B030D-6E8A-4147-A177-3AD203B41FA5}">
                      <a16:colId xmlns:a16="http://schemas.microsoft.com/office/drawing/2014/main" val="20000"/>
                    </a:ext>
                  </a:extLst>
                </a:gridCol>
                <a:gridCol w="235585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1763713">
                  <a:extLst>
                    <a:ext uri="{9D8B030D-6E8A-4147-A177-3AD203B41FA5}">
                      <a16:colId xmlns:a16="http://schemas.microsoft.com/office/drawing/2014/main" val="20003"/>
                    </a:ext>
                  </a:extLst>
                </a:gridCol>
              </a:tblGrid>
              <a:tr h="2114550">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br>
                        <a:rPr kumimoji="1" lang="en-US" altLang="ja-JP" sz="3200" b="1" i="0" u="none" strike="noStrike" cap="none" normalizeH="0" baseline="0">
                          <a:ln>
                            <a:noFill/>
                          </a:ln>
                          <a:solidFill>
                            <a:schemeClr val="tx1"/>
                          </a:solidFill>
                          <a:effectLst/>
                          <a:latin typeface="Arial" charset="0"/>
                          <a:ea typeface="ＭＳ Ｐゴシック" pitchFamily="50" charset="-128"/>
                        </a:rPr>
                      </a:br>
                      <a:r>
                        <a:rPr kumimoji="1" lang="ja-JP" altLang="en-US" sz="3500" b="1" i="0" u="none" strike="noStrike" cap="none" normalizeH="0" baseline="0">
                          <a:ln>
                            <a:noFill/>
                          </a:ln>
                          <a:solidFill>
                            <a:schemeClr val="tx1"/>
                          </a:solidFill>
                          <a:effectLst/>
                          <a:latin typeface="Arial" charset="0"/>
                          <a:ea typeface="ＭＳ Ｐゴシック" pitchFamily="50" charset="-128"/>
                        </a:rPr>
                        <a:t>資　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負　債</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2">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97485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5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sng" strike="noStrike" cap="none" normalizeH="0" baseline="0">
                          <a:ln>
                            <a:noFill/>
                          </a:ln>
                          <a:solidFill>
                            <a:srgbClr val="FF0000"/>
                          </a:solidFill>
                          <a:effectLst/>
                          <a:latin typeface="Arial" charset="0"/>
                          <a:ea typeface="ＭＳ Ｐゴシック" pitchFamily="50" charset="-128"/>
                        </a:rPr>
                        <a:t>純資産</a:t>
                      </a:r>
                    </a:p>
                  </a:txBody>
                  <a:tcP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sp>
        <p:nvSpPr>
          <p:cNvPr id="67599" name="Rectangle 2">
            <a:extLst>
              <a:ext uri="{FF2B5EF4-FFF2-40B4-BE49-F238E27FC236}">
                <a16:creationId xmlns:a16="http://schemas.microsoft.com/office/drawing/2014/main" id="{7C12CA4E-FA07-479A-BC78-64E3F6DACB30}"/>
              </a:ext>
            </a:extLst>
          </p:cNvPr>
          <p:cNvSpPr>
            <a:spLocks noChangeArrowheads="1"/>
          </p:cNvSpPr>
          <p:nvPr/>
        </p:nvSpPr>
        <p:spPr bwMode="auto">
          <a:xfrm>
            <a:off x="457200" y="333375"/>
            <a:ext cx="8229600" cy="1368425"/>
          </a:xfrm>
          <a:prstGeom prst="rect">
            <a:avLst/>
          </a:prstGeom>
          <a:solidFill>
            <a:schemeClr val="bg2">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sz="4400">
                <a:solidFill>
                  <a:schemeClr val="bg1"/>
                </a:solidFill>
              </a:rPr>
              <a:t>本節で学習する箇所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fade">
                                      <p:cBhvr>
                                        <p:cTn id="7" dur="2000"/>
                                        <p:tgtEl>
                                          <p:spTgt spid="157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スライド番号プレースホルダ 4">
            <a:extLst>
              <a:ext uri="{FF2B5EF4-FFF2-40B4-BE49-F238E27FC236}">
                <a16:creationId xmlns:a16="http://schemas.microsoft.com/office/drawing/2014/main" id="{B0F33B78-8520-40DC-9135-280525EEE3B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F7C8B63-0564-4BD9-88B1-44BD3CA23D43}" type="slidenum">
              <a:rPr kumimoji="0" lang="en-US" altLang="ja-JP" sz="1200">
                <a:latin typeface="Arial Black" panose="020B0A04020102020204" pitchFamily="34" charset="0"/>
              </a:rPr>
              <a:pPr eaLnBrk="1" hangingPunct="1"/>
              <a:t>65</a:t>
            </a:fld>
            <a:endParaRPr kumimoji="0" lang="en-US" altLang="ja-JP" sz="1200">
              <a:latin typeface="Arial Black" panose="020B0A04020102020204" pitchFamily="34" charset="0"/>
            </a:endParaRPr>
          </a:p>
        </p:txBody>
      </p:sp>
      <p:sp>
        <p:nvSpPr>
          <p:cNvPr id="68611" name="Rectangle 2">
            <a:extLst>
              <a:ext uri="{FF2B5EF4-FFF2-40B4-BE49-F238E27FC236}">
                <a16:creationId xmlns:a16="http://schemas.microsoft.com/office/drawing/2014/main" id="{0439BB97-739C-42B7-A1BC-A78840C26EAD}"/>
              </a:ext>
            </a:extLst>
          </p:cNvPr>
          <p:cNvSpPr>
            <a:spLocks noGrp="1" noChangeArrowheads="1"/>
          </p:cNvSpPr>
          <p:nvPr>
            <p:ph type="title"/>
          </p:nvPr>
        </p:nvSpPr>
        <p:spPr>
          <a:xfrm>
            <a:off x="179388" y="115888"/>
            <a:ext cx="8713787" cy="1143000"/>
          </a:xfrm>
        </p:spPr>
        <p:txBody>
          <a:bodyPr/>
          <a:lstStyle/>
          <a:p>
            <a:pPr algn="ctr"/>
            <a:r>
              <a:rPr lang="ja-JP" altLang="en-US" sz="4000">
                <a:solidFill>
                  <a:schemeClr val="bg2"/>
                </a:solidFill>
              </a:rPr>
              <a:t>純資産における区分</a:t>
            </a:r>
          </a:p>
        </p:txBody>
      </p:sp>
      <p:sp>
        <p:nvSpPr>
          <p:cNvPr id="159747" name="Oval 3">
            <a:extLst>
              <a:ext uri="{FF2B5EF4-FFF2-40B4-BE49-F238E27FC236}">
                <a16:creationId xmlns:a16="http://schemas.microsoft.com/office/drawing/2014/main" id="{981FF1E3-D3F5-4842-AE3F-6100C3694840}"/>
              </a:ext>
            </a:extLst>
          </p:cNvPr>
          <p:cNvSpPr>
            <a:spLocks noChangeArrowheads="1"/>
          </p:cNvSpPr>
          <p:nvPr/>
        </p:nvSpPr>
        <p:spPr bwMode="auto">
          <a:xfrm>
            <a:off x="7956550" y="3357563"/>
            <a:ext cx="936625" cy="1871662"/>
          </a:xfrm>
          <a:prstGeom prst="ellipse">
            <a:avLst/>
          </a:prstGeom>
          <a:solidFill>
            <a:srgbClr val="FFCC00">
              <a:alpha val="54901"/>
            </a:srgbClr>
          </a:solidFill>
          <a:ln w="38100" algn="ctr">
            <a:solidFill>
              <a:srgbClr val="FF6600"/>
            </a:solidFill>
            <a:round/>
            <a:headEnd/>
            <a:tailEnd/>
          </a:ln>
        </p:spPr>
        <p:txBody>
          <a:bodyPr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3200" b="1"/>
              <a:t>純資産</a:t>
            </a:r>
          </a:p>
        </p:txBody>
      </p:sp>
      <p:graphicFrame>
        <p:nvGraphicFramePr>
          <p:cNvPr id="159748" name="Group 4">
            <a:extLst>
              <a:ext uri="{FF2B5EF4-FFF2-40B4-BE49-F238E27FC236}">
                <a16:creationId xmlns:a16="http://schemas.microsoft.com/office/drawing/2014/main" id="{5615BE6E-DD56-4BB9-89E6-01FB7D03C294}"/>
              </a:ext>
            </a:extLst>
          </p:cNvPr>
          <p:cNvGraphicFramePr>
            <a:graphicFrameLocks noGrp="1"/>
          </p:cNvGraphicFramePr>
          <p:nvPr/>
        </p:nvGraphicFramePr>
        <p:xfrm>
          <a:off x="395288" y="1557338"/>
          <a:ext cx="8064500" cy="4695825"/>
        </p:xfrm>
        <a:graphic>
          <a:graphicData uri="http://schemas.openxmlformats.org/drawingml/2006/table">
            <a:tbl>
              <a:tblPr/>
              <a:tblGrid>
                <a:gridCol w="504825">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gridCol w="3816350">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tblGrid>
              <a:tr h="1079500">
                <a:tc rowSpan="4">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4">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資　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負　債</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4">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63625">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株主資本</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r h="1177925">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評価・換算差額等</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r h="1374775">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新株予約権</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3"/>
                  </a:ext>
                </a:extLst>
              </a:tr>
            </a:tbl>
          </a:graphicData>
        </a:graphic>
      </p:graphicFrame>
      <p:sp>
        <p:nvSpPr>
          <p:cNvPr id="159772" name="AutoShape 28">
            <a:extLst>
              <a:ext uri="{FF2B5EF4-FFF2-40B4-BE49-F238E27FC236}">
                <a16:creationId xmlns:a16="http://schemas.microsoft.com/office/drawing/2014/main" id="{E4EFD0FA-3B3E-47F0-8452-77B0E01144DF}"/>
              </a:ext>
            </a:extLst>
          </p:cNvPr>
          <p:cNvSpPr>
            <a:spLocks/>
          </p:cNvSpPr>
          <p:nvPr/>
        </p:nvSpPr>
        <p:spPr bwMode="auto">
          <a:xfrm>
            <a:off x="7451725" y="2708275"/>
            <a:ext cx="287338" cy="3384550"/>
          </a:xfrm>
          <a:prstGeom prst="rightBrace">
            <a:avLst>
              <a:gd name="adj1" fmla="val 9815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fade">
                                      <p:cBhvr>
                                        <p:cTn id="7" dur="2000"/>
                                        <p:tgtEl>
                                          <p:spTgt spid="159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9772"/>
                                        </p:tgtEl>
                                        <p:attrNameLst>
                                          <p:attrName>style.visibility</p:attrName>
                                        </p:attrNameLst>
                                      </p:cBhvr>
                                      <p:to>
                                        <p:strVal val="visible"/>
                                      </p:to>
                                    </p:set>
                                    <p:animEffect transition="in" filter="fade">
                                      <p:cBhvr>
                                        <p:cTn id="12" dur="2000"/>
                                        <p:tgtEl>
                                          <p:spTgt spid="159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9747"/>
                                        </p:tgtEl>
                                        <p:attrNameLst>
                                          <p:attrName>style.visibility</p:attrName>
                                        </p:attrNameLst>
                                      </p:cBhvr>
                                      <p:to>
                                        <p:strVal val="visible"/>
                                      </p:to>
                                    </p:set>
                                    <p:animEffect transition="in" filter="fade">
                                      <p:cBhvr>
                                        <p:cTn id="17" dur="20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nimBg="1"/>
      <p:bldP spid="15977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 4">
            <a:extLst>
              <a:ext uri="{FF2B5EF4-FFF2-40B4-BE49-F238E27FC236}">
                <a16:creationId xmlns:a16="http://schemas.microsoft.com/office/drawing/2014/main" id="{C4C1947A-5C19-40CA-A987-03652C15C6F3}"/>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7324F51-A6F4-477F-8A02-6F2969502404}" type="slidenum">
              <a:rPr kumimoji="0" lang="en-US" altLang="ja-JP" sz="1200">
                <a:latin typeface="Arial Black" panose="020B0A04020102020204" pitchFamily="34" charset="0"/>
              </a:rPr>
              <a:pPr eaLnBrk="1" hangingPunct="1"/>
              <a:t>66</a:t>
            </a:fld>
            <a:endParaRPr kumimoji="0" lang="en-US" altLang="ja-JP" sz="1200">
              <a:latin typeface="Arial Black" panose="020B0A04020102020204" pitchFamily="34" charset="0"/>
            </a:endParaRPr>
          </a:p>
        </p:txBody>
      </p:sp>
      <p:sp>
        <p:nvSpPr>
          <p:cNvPr id="161794" name="Oval 2">
            <a:extLst>
              <a:ext uri="{FF2B5EF4-FFF2-40B4-BE49-F238E27FC236}">
                <a16:creationId xmlns:a16="http://schemas.microsoft.com/office/drawing/2014/main" id="{F6A0D430-FB9D-49D2-9052-98D00198C86C}"/>
              </a:ext>
            </a:extLst>
          </p:cNvPr>
          <p:cNvSpPr>
            <a:spLocks noChangeArrowheads="1"/>
          </p:cNvSpPr>
          <p:nvPr/>
        </p:nvSpPr>
        <p:spPr bwMode="auto">
          <a:xfrm>
            <a:off x="7812088" y="3933825"/>
            <a:ext cx="936625" cy="1871663"/>
          </a:xfrm>
          <a:prstGeom prst="ellipse">
            <a:avLst/>
          </a:prstGeom>
          <a:solidFill>
            <a:srgbClr val="FFCC00">
              <a:alpha val="54901"/>
            </a:srgbClr>
          </a:solidFill>
          <a:ln w="38100" algn="ctr">
            <a:solidFill>
              <a:srgbClr val="FF6600"/>
            </a:solidFill>
            <a:round/>
            <a:headEnd/>
            <a:tailEnd/>
          </a:ln>
        </p:spPr>
        <p:txBody>
          <a:bodyPr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3200" b="1"/>
              <a:t>純資産</a:t>
            </a:r>
          </a:p>
        </p:txBody>
      </p:sp>
      <p:graphicFrame>
        <p:nvGraphicFramePr>
          <p:cNvPr id="161795" name="Group 3">
            <a:extLst>
              <a:ext uri="{FF2B5EF4-FFF2-40B4-BE49-F238E27FC236}">
                <a16:creationId xmlns:a16="http://schemas.microsoft.com/office/drawing/2014/main" id="{6C0B8B27-055A-4D7C-B9A0-032F1B36CB58}"/>
              </a:ext>
            </a:extLst>
          </p:cNvPr>
          <p:cNvGraphicFramePr>
            <a:graphicFrameLocks noGrp="1"/>
          </p:cNvGraphicFramePr>
          <p:nvPr/>
        </p:nvGraphicFramePr>
        <p:xfrm>
          <a:off x="395288" y="1916113"/>
          <a:ext cx="8064500" cy="4752975"/>
        </p:xfrm>
        <a:graphic>
          <a:graphicData uri="http://schemas.openxmlformats.org/drawingml/2006/table">
            <a:tbl>
              <a:tblPr/>
              <a:tblGrid>
                <a:gridCol w="504825">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gridCol w="3816350">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tblGrid>
              <a:tr h="1152525">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en-US"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cap="flat">
                      <a:noFill/>
                    </a:lnL>
                    <a:lnR w="12700" cap="flat" cmpd="sng" algn="ctr">
                      <a:solidFill>
                        <a:srgbClr val="336666"/>
                      </a:solidFill>
                      <a:prstDash val="solid"/>
                      <a:round/>
                      <a:headEnd type="none" w="med" len="med"/>
                      <a:tailEnd type="none" w="med" len="med"/>
                    </a:lnR>
                    <a:lnT cap="flat">
                      <a:noFill/>
                    </a:lnT>
                    <a:lnB cap="flat">
                      <a:noFill/>
                    </a:lnB>
                    <a:lnTlToBr>
                      <a:noFill/>
                    </a:lnTlToBr>
                    <a:lnBlToTr>
                      <a:noFill/>
                    </a:lnBlToTr>
                    <a:noFill/>
                  </a:tcPr>
                </a:tc>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資　産</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負　債</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99"/>
                    </a:solidFill>
                  </a:tcPr>
                </a:tc>
                <a:tc rowSpan="5">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3200" b="1" i="0" u="none" strike="noStrike" cap="none" normalizeH="0" baseline="0">
                        <a:ln>
                          <a:noFill/>
                        </a:ln>
                        <a:solidFill>
                          <a:schemeClr val="tx1"/>
                        </a:solidFill>
                        <a:effectLst/>
                        <a:latin typeface="Arial" charset="0"/>
                        <a:ea typeface="ＭＳ Ｐゴシック" pitchFamily="50" charset="-128"/>
                      </a:endParaRPr>
                    </a:p>
                  </a:txBody>
                  <a:tcPr vert="eaVert" horzOverflow="overflow">
                    <a:lnL w="12700" cap="flat" cmpd="sng" algn="ctr">
                      <a:solidFill>
                        <a:srgbClr val="336666"/>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0965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株主資本</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rgbClr val="3366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1"/>
                  </a:ext>
                </a:extLst>
              </a:tr>
              <a:tr h="1125538">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評価・換算差額等</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2"/>
                  </a:ext>
                </a:extLst>
              </a:tr>
              <a:tr h="795338">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chemeClr val="tx1"/>
                          </a:solidFill>
                          <a:effectLst/>
                          <a:latin typeface="Arial" charset="0"/>
                          <a:ea typeface="ＭＳ Ｐゴシック" pitchFamily="50" charset="-128"/>
                        </a:rPr>
                        <a:t>新株予約権</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3"/>
                  </a:ext>
                </a:extLst>
              </a:tr>
              <a:tr h="669925">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3500" b="1" i="0" u="none" strike="noStrike" cap="none" normalizeH="0" baseline="0">
                          <a:ln>
                            <a:noFill/>
                          </a:ln>
                          <a:solidFill>
                            <a:srgbClr val="FF0000"/>
                          </a:solidFill>
                          <a:effectLst/>
                          <a:latin typeface="Arial" charset="0"/>
                          <a:ea typeface="ＭＳ Ｐゴシック" pitchFamily="50" charset="-128"/>
                        </a:rPr>
                        <a:t>少数株主持分</a:t>
                      </a:r>
                    </a:p>
                  </a:txBody>
                  <a:tcPr anchor="ctr" horzOverflow="overflow">
                    <a:lnL w="12700" cap="flat" cmpd="sng" algn="ctr">
                      <a:solidFill>
                        <a:srgbClr val="336666"/>
                      </a:solidFill>
                      <a:prstDash val="solid"/>
                      <a:round/>
                      <a:headEnd type="none" w="med" len="med"/>
                      <a:tailEnd type="none" w="med" len="med"/>
                    </a:lnL>
                    <a:lnR w="12700" cap="flat" cmpd="sng" algn="ctr">
                      <a:solidFill>
                        <a:srgbClr val="3366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36666"/>
                      </a:solidFill>
                      <a:prstDash val="solid"/>
                      <a:round/>
                      <a:headEnd type="none" w="med" len="med"/>
                      <a:tailEnd type="none" w="med" len="med"/>
                    </a:lnB>
                    <a:lnTlToBr>
                      <a:noFill/>
                    </a:lnTlToBr>
                    <a:lnBlToTr>
                      <a:noFill/>
                    </a:lnBlToTr>
                    <a:solidFill>
                      <a:srgbClr val="FFFF66"/>
                    </a:solidFill>
                  </a:tcPr>
                </a:tc>
                <a:tc vMerge="1">
                  <a:txBody>
                    <a:bodyPr/>
                    <a:lstStyle/>
                    <a:p>
                      <a:endParaRPr kumimoji="1" lang="ja-JP" altLang="en-US"/>
                    </a:p>
                  </a:txBody>
                  <a:tcPr/>
                </a:tc>
                <a:extLst>
                  <a:ext uri="{0D108BD9-81ED-4DB2-BD59-A6C34878D82A}">
                    <a16:rowId xmlns:a16="http://schemas.microsoft.com/office/drawing/2014/main" val="10004"/>
                  </a:ext>
                </a:extLst>
              </a:tr>
            </a:tbl>
          </a:graphicData>
        </a:graphic>
      </p:graphicFrame>
      <p:sp>
        <p:nvSpPr>
          <p:cNvPr id="161821" name="AutoShape 29">
            <a:extLst>
              <a:ext uri="{FF2B5EF4-FFF2-40B4-BE49-F238E27FC236}">
                <a16:creationId xmlns:a16="http://schemas.microsoft.com/office/drawing/2014/main" id="{E4E6FD42-7B0D-4A32-813C-4C2874EDE8D0}"/>
              </a:ext>
            </a:extLst>
          </p:cNvPr>
          <p:cNvSpPr>
            <a:spLocks/>
          </p:cNvSpPr>
          <p:nvPr/>
        </p:nvSpPr>
        <p:spPr bwMode="auto">
          <a:xfrm>
            <a:off x="7308850" y="3213100"/>
            <a:ext cx="287338" cy="3384550"/>
          </a:xfrm>
          <a:prstGeom prst="rightBrace">
            <a:avLst>
              <a:gd name="adj1" fmla="val 9815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69655" name="Rectangle 30">
            <a:extLst>
              <a:ext uri="{FF2B5EF4-FFF2-40B4-BE49-F238E27FC236}">
                <a16:creationId xmlns:a16="http://schemas.microsoft.com/office/drawing/2014/main" id="{3D3C1E87-1785-4DF0-B73F-07BB6AA9A1A7}"/>
              </a:ext>
            </a:extLst>
          </p:cNvPr>
          <p:cNvSpPr>
            <a:spLocks noGrp="1" noChangeArrowheads="1"/>
          </p:cNvSpPr>
          <p:nvPr>
            <p:ph type="title"/>
          </p:nvPr>
        </p:nvSpPr>
        <p:spPr>
          <a:xfrm>
            <a:off x="323850" y="457200"/>
            <a:ext cx="8362950" cy="1371600"/>
          </a:xfrm>
        </p:spPr>
        <p:txBody>
          <a:bodyPr/>
          <a:lstStyle/>
          <a:p>
            <a:r>
              <a:rPr lang="ja-JP" altLang="en-US" sz="3600">
                <a:solidFill>
                  <a:schemeClr val="bg2"/>
                </a:solidFill>
              </a:rPr>
              <a:t>純資産の部の　もう１つの区分</a:t>
            </a:r>
            <a:br>
              <a:rPr lang="ja-JP" altLang="en-US" sz="3600">
                <a:solidFill>
                  <a:schemeClr val="bg2"/>
                </a:solidFill>
              </a:rPr>
            </a:br>
            <a:r>
              <a:rPr lang="ja-JP" altLang="en-US" sz="3600">
                <a:solidFill>
                  <a:schemeClr val="bg2"/>
                </a:solidFill>
              </a:rPr>
              <a:t>（連結の場合）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795"/>
                                        </p:tgtEl>
                                        <p:attrNameLst>
                                          <p:attrName>style.visibility</p:attrName>
                                        </p:attrNameLst>
                                      </p:cBhvr>
                                      <p:to>
                                        <p:strVal val="visible"/>
                                      </p:to>
                                    </p:set>
                                    <p:animEffect transition="in" filter="fade">
                                      <p:cBhvr>
                                        <p:cTn id="7" dur="2000"/>
                                        <p:tgtEl>
                                          <p:spTgt spid="161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1821"/>
                                        </p:tgtEl>
                                        <p:attrNameLst>
                                          <p:attrName>style.visibility</p:attrName>
                                        </p:attrNameLst>
                                      </p:cBhvr>
                                      <p:to>
                                        <p:strVal val="visible"/>
                                      </p:to>
                                    </p:set>
                                    <p:animEffect transition="in" filter="fade">
                                      <p:cBhvr>
                                        <p:cTn id="12" dur="2000"/>
                                        <p:tgtEl>
                                          <p:spTgt spid="161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1794"/>
                                        </p:tgtEl>
                                        <p:attrNameLst>
                                          <p:attrName>style.visibility</p:attrName>
                                        </p:attrNameLst>
                                      </p:cBhvr>
                                      <p:to>
                                        <p:strVal val="visible"/>
                                      </p:to>
                                    </p:set>
                                    <p:animEffect transition="in" filter="fade">
                                      <p:cBhvr>
                                        <p:cTn id="17" dur="2000"/>
                                        <p:tgtEl>
                                          <p:spTgt spid="161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82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070B8D07-9A4C-40D2-AFD9-5F47A7DA1A8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8BE0787A-05C9-4C05-BC27-79DFA5D532ED}" type="slidenum">
              <a:rPr kumimoji="0" lang="en-US" altLang="ja-JP" sz="1200">
                <a:latin typeface="Arial Black" panose="020B0A04020102020204" pitchFamily="34" charset="0"/>
              </a:rPr>
              <a:pPr eaLnBrk="1" hangingPunct="1"/>
              <a:t>67</a:t>
            </a:fld>
            <a:endParaRPr kumimoji="0" lang="en-US" altLang="ja-JP" sz="1200">
              <a:latin typeface="Arial Black" panose="020B0A04020102020204" pitchFamily="34" charset="0"/>
            </a:endParaRPr>
          </a:p>
        </p:txBody>
      </p:sp>
      <p:sp>
        <p:nvSpPr>
          <p:cNvPr id="70659" name="スライド番号プレースホルダ 4">
            <a:extLst>
              <a:ext uri="{FF2B5EF4-FFF2-40B4-BE49-F238E27FC236}">
                <a16:creationId xmlns:a16="http://schemas.microsoft.com/office/drawing/2014/main" id="{0AE91810-F582-4ADE-8A87-73D12E5233A2}"/>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A513FC8-6CCC-4B42-BEF6-DBDC2D29DF16}" type="slidenum">
              <a:rPr kumimoji="0" lang="en-US" altLang="ja-JP" sz="1200">
                <a:latin typeface="Arial Black" panose="020B0A04020102020204" pitchFamily="34" charset="0"/>
              </a:rPr>
              <a:pPr algn="r" eaLnBrk="1" hangingPunct="1">
                <a:spcBef>
                  <a:spcPct val="0"/>
                </a:spcBef>
              </a:pPr>
              <a:t>67</a:t>
            </a:fld>
            <a:endParaRPr kumimoji="0" lang="en-US" altLang="ja-JP" sz="1200">
              <a:latin typeface="Arial Black" panose="020B0A04020102020204" pitchFamily="34" charset="0"/>
            </a:endParaRPr>
          </a:p>
        </p:txBody>
      </p:sp>
      <p:sp>
        <p:nvSpPr>
          <p:cNvPr id="70660" name="Rectangle 2">
            <a:extLst>
              <a:ext uri="{FF2B5EF4-FFF2-40B4-BE49-F238E27FC236}">
                <a16:creationId xmlns:a16="http://schemas.microsoft.com/office/drawing/2014/main" id="{0479CDF6-B116-417D-B66A-9C32A9AA1648}"/>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63844" name="Rectangle 3">
            <a:extLst>
              <a:ext uri="{FF2B5EF4-FFF2-40B4-BE49-F238E27FC236}">
                <a16:creationId xmlns:a16="http://schemas.microsoft.com/office/drawing/2014/main" id="{7A5C27E8-7FD5-46E2-8B34-8ACCD97BBE8C}"/>
              </a:ext>
            </a:extLst>
          </p:cNvPr>
          <p:cNvSpPr>
            <a:spLocks noGrp="1" noChangeArrowheads="1"/>
          </p:cNvSpPr>
          <p:nvPr>
            <p:ph type="body" idx="4294967295"/>
          </p:nvPr>
        </p:nvSpPr>
        <p:spPr>
          <a:xfrm>
            <a:off x="539750" y="2133600"/>
            <a:ext cx="8147050" cy="4464050"/>
          </a:xfrm>
        </p:spPr>
        <p:txBody>
          <a:bodyPr/>
          <a:lstStyle/>
          <a:p>
            <a:pPr>
              <a:lnSpc>
                <a:spcPct val="90000"/>
              </a:lnSpc>
            </a:pPr>
            <a:r>
              <a:rPr lang="ja-JP" altLang="en-US"/>
              <a:t>純資産の部（個別貸借対照表）における３区分について、確認できましたか。</a:t>
            </a:r>
          </a:p>
          <a:p>
            <a:pPr>
              <a:lnSpc>
                <a:spcPct val="90000"/>
              </a:lnSpc>
            </a:pPr>
            <a:endParaRPr lang="ja-JP" altLang="en-US"/>
          </a:p>
          <a:p>
            <a:pPr>
              <a:lnSpc>
                <a:spcPct val="90000"/>
              </a:lnSpc>
            </a:pPr>
            <a:r>
              <a:rPr lang="ja-JP" altLang="en-US"/>
              <a:t>純資産の部（個別貸借対照表）における少数株主持分という区分について、確認できましたか。</a:t>
            </a:r>
          </a:p>
          <a:p>
            <a:pPr>
              <a:lnSpc>
                <a:spcPct val="90000"/>
              </a:lnSpc>
            </a:pPr>
            <a:endParaRPr lang="ja-JP" altLang="en-US"/>
          </a:p>
          <a:p>
            <a:pPr>
              <a:lnSpc>
                <a:spcPct val="90000"/>
              </a:lnSpc>
            </a:pPr>
            <a:r>
              <a:rPr lang="ja-JP" altLang="en-US"/>
              <a:t>純資産の部に含まれる勘定科目について、確認できましたか。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animEffect transition="in" filter="fade">
                                      <p:cBhvr>
                                        <p:cTn id="7" dur="2000"/>
                                        <p:tgtEl>
                                          <p:spTgt spid="163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44">
                                            <p:txEl>
                                              <p:pRg st="2" end="2"/>
                                            </p:txEl>
                                          </p:spTgt>
                                        </p:tgtEl>
                                        <p:attrNameLst>
                                          <p:attrName>style.visibility</p:attrName>
                                        </p:attrNameLst>
                                      </p:cBhvr>
                                      <p:to>
                                        <p:strVal val="visible"/>
                                      </p:to>
                                    </p:set>
                                    <p:animEffect transition="in" filter="fade">
                                      <p:cBhvr>
                                        <p:cTn id="12" dur="2000"/>
                                        <p:tgtEl>
                                          <p:spTgt spid="16384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44">
                                            <p:txEl>
                                              <p:pRg st="4" end="4"/>
                                            </p:txEl>
                                          </p:spTgt>
                                        </p:tgtEl>
                                        <p:attrNameLst>
                                          <p:attrName>style.visibility</p:attrName>
                                        </p:attrNameLst>
                                      </p:cBhvr>
                                      <p:to>
                                        <p:strVal val="visible"/>
                                      </p:to>
                                    </p:set>
                                    <p:animEffect transition="in" filter="fade">
                                      <p:cBhvr>
                                        <p:cTn id="17" dur="2000"/>
                                        <p:tgtEl>
                                          <p:spTgt spid="1638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スライド番号プレースホルダ 3">
            <a:extLst>
              <a:ext uri="{FF2B5EF4-FFF2-40B4-BE49-F238E27FC236}">
                <a16:creationId xmlns:a16="http://schemas.microsoft.com/office/drawing/2014/main" id="{D3F11231-9114-447C-BBE7-98B114305F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C010C2F-01B3-4135-929B-463E71E97415}" type="slidenum">
              <a:rPr kumimoji="0" lang="en-US" altLang="ja-JP" sz="1200">
                <a:latin typeface="Arial Black" panose="020B0A04020102020204" pitchFamily="34" charset="0"/>
              </a:rPr>
              <a:pPr eaLnBrk="1" hangingPunct="1"/>
              <a:t>68</a:t>
            </a:fld>
            <a:endParaRPr kumimoji="0" lang="en-US" altLang="ja-JP" sz="1200">
              <a:latin typeface="Arial Black" panose="020B0A04020102020204" pitchFamily="34" charset="0"/>
            </a:endParaRPr>
          </a:p>
        </p:txBody>
      </p:sp>
      <p:sp>
        <p:nvSpPr>
          <p:cNvPr id="71683" name="スライド番号プレースホルダ 5">
            <a:extLst>
              <a:ext uri="{FF2B5EF4-FFF2-40B4-BE49-F238E27FC236}">
                <a16:creationId xmlns:a16="http://schemas.microsoft.com/office/drawing/2014/main" id="{132B233C-B6D9-44B4-8F71-3B35C2D49C97}"/>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EE532E8-FF4C-49DA-A0A3-1047DEC246DD}" type="slidenum">
              <a:rPr kumimoji="0" lang="en-US" altLang="ja-JP" sz="1200">
                <a:latin typeface="Arial Black" panose="020B0A04020102020204" pitchFamily="34" charset="0"/>
              </a:rPr>
              <a:pPr algn="r" eaLnBrk="1" hangingPunct="1">
                <a:spcBef>
                  <a:spcPct val="0"/>
                </a:spcBef>
              </a:pPr>
              <a:t>68</a:t>
            </a:fld>
            <a:endParaRPr kumimoji="0" lang="en-US" altLang="ja-JP" sz="1200">
              <a:latin typeface="Arial Black" panose="020B0A04020102020204" pitchFamily="34" charset="0"/>
            </a:endParaRPr>
          </a:p>
        </p:txBody>
      </p:sp>
      <p:sp>
        <p:nvSpPr>
          <p:cNvPr id="71684" name="Rectangle 2">
            <a:extLst>
              <a:ext uri="{FF2B5EF4-FFF2-40B4-BE49-F238E27FC236}">
                <a16:creationId xmlns:a16="http://schemas.microsoft.com/office/drawing/2014/main" id="{F7D300D0-B7F3-4E74-9D82-66042AEF9481}"/>
              </a:ext>
            </a:extLst>
          </p:cNvPr>
          <p:cNvSpPr>
            <a:spLocks noGrp="1" noChangeArrowheads="1"/>
          </p:cNvSpPr>
          <p:nvPr>
            <p:ph type="ctrTitle" idx="4294967295"/>
          </p:nvPr>
        </p:nvSpPr>
        <p:spPr>
          <a:xfrm>
            <a:off x="3203575" y="2276475"/>
            <a:ext cx="5545138" cy="1873250"/>
          </a:xfrm>
        </p:spPr>
        <p:txBody>
          <a:bodyPr/>
          <a:lstStyle/>
          <a:p>
            <a:r>
              <a:rPr lang="ja-JP" altLang="en-US" sz="4000">
                <a:solidFill>
                  <a:srgbClr val="FFFFFF"/>
                </a:solidFill>
              </a:rPr>
              <a:t>第</a:t>
            </a:r>
            <a:r>
              <a:rPr lang="en-US" altLang="ja-JP" sz="4000">
                <a:solidFill>
                  <a:srgbClr val="FFFFFF"/>
                </a:solidFill>
              </a:rPr>
              <a:t>7</a:t>
            </a:r>
            <a:r>
              <a:rPr lang="ja-JP" altLang="en-US" sz="4000">
                <a:solidFill>
                  <a:srgbClr val="FFFFFF"/>
                </a:solidFill>
              </a:rPr>
              <a:t>章　損益計算書</a:t>
            </a:r>
          </a:p>
        </p:txBody>
      </p:sp>
      <p:sp>
        <p:nvSpPr>
          <p:cNvPr id="71685" name="Rectangle 3">
            <a:extLst>
              <a:ext uri="{FF2B5EF4-FFF2-40B4-BE49-F238E27FC236}">
                <a16:creationId xmlns:a16="http://schemas.microsoft.com/office/drawing/2014/main" id="{DB47B69C-C48F-43A6-8550-41E5E9615DFE}"/>
              </a:ext>
            </a:extLst>
          </p:cNvPr>
          <p:cNvSpPr>
            <a:spLocks noGrp="1" noChangeArrowheads="1"/>
          </p:cNvSpPr>
          <p:nvPr>
            <p:ph type="subTitle" idx="4294967295"/>
          </p:nvPr>
        </p:nvSpPr>
        <p:spPr>
          <a:xfrm>
            <a:off x="2771775" y="4340225"/>
            <a:ext cx="5680075" cy="1752600"/>
          </a:xfrm>
        </p:spPr>
        <p:txBody>
          <a:bodyPr/>
          <a:lstStyle/>
          <a:p>
            <a:pPr marL="0" indent="0">
              <a:buFont typeface="Wingdings" panose="05000000000000000000" pitchFamily="2" charset="2"/>
              <a:buNone/>
            </a:pPr>
            <a:r>
              <a:rPr lang="ja-JP" altLang="en-US"/>
              <a:t>第１５節  </a:t>
            </a:r>
          </a:p>
          <a:p>
            <a:pPr marL="0" indent="0">
              <a:buFont typeface="Wingdings" panose="05000000000000000000" pitchFamily="2" charset="2"/>
              <a:buNone/>
            </a:pPr>
            <a:r>
              <a:rPr lang="ja-JP" altLang="en-US"/>
              <a:t>損益計算書とは何か</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2">
            <a:extLst>
              <a:ext uri="{FF2B5EF4-FFF2-40B4-BE49-F238E27FC236}">
                <a16:creationId xmlns:a16="http://schemas.microsoft.com/office/drawing/2014/main" id="{1D8B26CB-0A58-4959-8A7B-EEE6A515CC91}"/>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4A85B28-B4E1-4CC4-BE06-2552D1A9BE13}" type="slidenum">
              <a:rPr kumimoji="0" lang="en-US" altLang="ja-JP" sz="1200">
                <a:latin typeface="Arial Black" panose="020B0A04020102020204" pitchFamily="34" charset="0"/>
              </a:rPr>
              <a:pPr eaLnBrk="1" hangingPunct="1"/>
              <a:t>69</a:t>
            </a:fld>
            <a:endParaRPr kumimoji="0" lang="en-US" altLang="ja-JP" sz="1200">
              <a:latin typeface="Arial Black" panose="020B0A04020102020204" pitchFamily="34" charset="0"/>
            </a:endParaRPr>
          </a:p>
        </p:txBody>
      </p:sp>
      <p:sp>
        <p:nvSpPr>
          <p:cNvPr id="6" name="スライド番号プレースホルダ 2">
            <a:extLst>
              <a:ext uri="{FF2B5EF4-FFF2-40B4-BE49-F238E27FC236}">
                <a16:creationId xmlns:a16="http://schemas.microsoft.com/office/drawing/2014/main" id="{933ADD4D-3DD9-4B47-B10B-1ABA2D10D3C9}"/>
              </a:ext>
            </a:extLst>
          </p:cNvPr>
          <p:cNvSpPr txBox="1">
            <a:spLocks noGrp="1"/>
          </p:cNvSpPr>
          <p:nvPr/>
        </p:nvSpPr>
        <p:spPr bwMode="auto">
          <a:xfrm>
            <a:off x="6553200" y="6248400"/>
            <a:ext cx="2133600" cy="457200"/>
          </a:xfrm>
          <a:prstGeom prst="rect">
            <a:avLst/>
          </a:prstGeom>
          <a:noFill/>
          <a:ln>
            <a:miter lim="800000"/>
            <a:headEnd/>
            <a:tailEnd/>
          </a:ln>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F71EECC4-AB7D-497B-A79F-857E8583AD97}" type="slidenum">
              <a:rPr kumimoji="0" lang="en-US" altLang="ja-JP" sz="1200">
                <a:latin typeface="Arial Black" panose="020B0A04020102020204" pitchFamily="34" charset="0"/>
              </a:rPr>
              <a:pPr algn="r" eaLnBrk="1" hangingPunct="1">
                <a:spcBef>
                  <a:spcPct val="0"/>
                </a:spcBef>
              </a:pPr>
              <a:t>69</a:t>
            </a:fld>
            <a:endParaRPr kumimoji="0" lang="en-US" altLang="ja-JP" sz="1200">
              <a:latin typeface="Arial Black" panose="020B0A04020102020204" pitchFamily="34" charset="0"/>
            </a:endParaRPr>
          </a:p>
        </p:txBody>
      </p:sp>
      <p:sp>
        <p:nvSpPr>
          <p:cNvPr id="72708" name="スライド番号プレースホルダ 4">
            <a:extLst>
              <a:ext uri="{FF2B5EF4-FFF2-40B4-BE49-F238E27FC236}">
                <a16:creationId xmlns:a16="http://schemas.microsoft.com/office/drawing/2014/main" id="{DA0698A9-8181-42C7-9927-4846AB8DB205}"/>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40AFD3A6-C629-4B48-8D91-4689A9168329}" type="slidenum">
              <a:rPr kumimoji="0" lang="en-US" altLang="ja-JP" sz="1200">
                <a:latin typeface="Arial Black" panose="020B0A04020102020204" pitchFamily="34" charset="0"/>
              </a:rPr>
              <a:pPr algn="r" eaLnBrk="1" hangingPunct="1">
                <a:spcBef>
                  <a:spcPct val="0"/>
                </a:spcBef>
              </a:pPr>
              <a:t>69</a:t>
            </a:fld>
            <a:endParaRPr kumimoji="0" lang="en-US" altLang="ja-JP" sz="1200">
              <a:latin typeface="Arial Black" panose="020B0A04020102020204" pitchFamily="34" charset="0"/>
            </a:endParaRPr>
          </a:p>
        </p:txBody>
      </p:sp>
      <p:sp>
        <p:nvSpPr>
          <p:cNvPr id="72709" name="Rectangle 2">
            <a:extLst>
              <a:ext uri="{FF2B5EF4-FFF2-40B4-BE49-F238E27FC236}">
                <a16:creationId xmlns:a16="http://schemas.microsoft.com/office/drawing/2014/main" id="{9ACD3E20-B94C-4EF7-B1E3-CB4D384EC3AC}"/>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69989" name="Rectangle 3">
            <a:extLst>
              <a:ext uri="{FF2B5EF4-FFF2-40B4-BE49-F238E27FC236}">
                <a16:creationId xmlns:a16="http://schemas.microsoft.com/office/drawing/2014/main" id="{6D48A3BE-0CFA-462A-B026-B9ED3AB7F7A4}"/>
              </a:ext>
            </a:extLst>
          </p:cNvPr>
          <p:cNvSpPr>
            <a:spLocks noGrp="1" noChangeArrowheads="1"/>
          </p:cNvSpPr>
          <p:nvPr>
            <p:ph type="body" idx="4294967295"/>
          </p:nvPr>
        </p:nvSpPr>
        <p:spPr>
          <a:xfrm>
            <a:off x="539750" y="2133600"/>
            <a:ext cx="8147050" cy="4464050"/>
          </a:xfrm>
        </p:spPr>
        <p:txBody>
          <a:bodyPr/>
          <a:lstStyle/>
          <a:p>
            <a:r>
              <a:rPr lang="ja-JP" altLang="en-US"/>
              <a:t>財務諸表には、貸借対照表、損益計算書、キャッシュ･フロー計算書および株主資本等変動計算書がありました。</a:t>
            </a:r>
          </a:p>
          <a:p>
            <a:endParaRPr lang="ja-JP" altLang="en-US"/>
          </a:p>
          <a:p>
            <a:r>
              <a:rPr lang="ja-JP" altLang="en-US"/>
              <a:t>本節では、損益計算書について、その全体像を学習していきます。</a:t>
            </a:r>
          </a:p>
          <a:p>
            <a:endParaRPr lang="en-US" altLang="ja-JP"/>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989">
                                            <p:txEl>
                                              <p:pRg st="0" end="0"/>
                                            </p:txEl>
                                          </p:spTgt>
                                        </p:tgtEl>
                                        <p:attrNameLst>
                                          <p:attrName>style.visibility</p:attrName>
                                        </p:attrNameLst>
                                      </p:cBhvr>
                                      <p:to>
                                        <p:strVal val="visible"/>
                                      </p:to>
                                    </p:set>
                                    <p:animEffect transition="in" filter="fade">
                                      <p:cBhvr>
                                        <p:cTn id="7" dur="2000"/>
                                        <p:tgtEl>
                                          <p:spTgt spid="169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989">
                                            <p:txEl>
                                              <p:pRg st="2" end="2"/>
                                            </p:txEl>
                                          </p:spTgt>
                                        </p:tgtEl>
                                        <p:attrNameLst>
                                          <p:attrName>style.visibility</p:attrName>
                                        </p:attrNameLst>
                                      </p:cBhvr>
                                      <p:to>
                                        <p:strVal val="visible"/>
                                      </p:to>
                                    </p:set>
                                    <p:animEffect transition="in" filter="fade">
                                      <p:cBhvr>
                                        <p:cTn id="12" dur="2000"/>
                                        <p:tgtEl>
                                          <p:spTgt spid="1699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F1B9286A-9B01-424D-8468-E95363EF0E5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D16C3D1-C8AD-4E7A-912B-F11EFDEA9510}" type="slidenum">
              <a:rPr kumimoji="0" lang="en-US" altLang="ja-JP" sz="1200">
                <a:latin typeface="Arial Black" panose="020B0A04020102020204" pitchFamily="34" charset="0"/>
              </a:rPr>
              <a:pPr eaLnBrk="1" hangingPunct="1"/>
              <a:t>7</a:t>
            </a:fld>
            <a:endParaRPr kumimoji="0" lang="en-US" altLang="ja-JP" sz="1200">
              <a:latin typeface="Arial Black" panose="020B0A04020102020204" pitchFamily="34" charset="0"/>
            </a:endParaRPr>
          </a:p>
        </p:txBody>
      </p:sp>
      <p:sp>
        <p:nvSpPr>
          <p:cNvPr id="10243" name="スライド番号プレースホルダ 4">
            <a:extLst>
              <a:ext uri="{FF2B5EF4-FFF2-40B4-BE49-F238E27FC236}">
                <a16:creationId xmlns:a16="http://schemas.microsoft.com/office/drawing/2014/main" id="{05864A37-DFF9-46A1-9847-3811A66A16D0}"/>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6B0D56C3-0ECA-4738-9B70-2CB2DB19EA20}" type="slidenum">
              <a:rPr kumimoji="0" lang="en-US" altLang="ja-JP" sz="1200">
                <a:latin typeface="Arial Black" panose="020B0A04020102020204" pitchFamily="34" charset="0"/>
              </a:rPr>
              <a:pPr algn="r" eaLnBrk="1" hangingPunct="1">
                <a:spcBef>
                  <a:spcPct val="0"/>
                </a:spcBef>
              </a:pPr>
              <a:t>7</a:t>
            </a:fld>
            <a:endParaRPr kumimoji="0" lang="en-US" altLang="ja-JP" sz="1200">
              <a:latin typeface="Arial Black" panose="020B0A04020102020204" pitchFamily="34" charset="0"/>
            </a:endParaRPr>
          </a:p>
        </p:txBody>
      </p:sp>
      <p:sp>
        <p:nvSpPr>
          <p:cNvPr id="10244" name="Rectangle 2">
            <a:extLst>
              <a:ext uri="{FF2B5EF4-FFF2-40B4-BE49-F238E27FC236}">
                <a16:creationId xmlns:a16="http://schemas.microsoft.com/office/drawing/2014/main" id="{6C8CB44E-8A26-47B6-8623-C1CD7404CE9D}"/>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29700" name="Rectangle 3">
            <a:extLst>
              <a:ext uri="{FF2B5EF4-FFF2-40B4-BE49-F238E27FC236}">
                <a16:creationId xmlns:a16="http://schemas.microsoft.com/office/drawing/2014/main" id="{0A2A1EBD-09B0-43D2-A34F-A1D8A5074011}"/>
              </a:ext>
            </a:extLst>
          </p:cNvPr>
          <p:cNvSpPr>
            <a:spLocks noGrp="1" noChangeArrowheads="1"/>
          </p:cNvSpPr>
          <p:nvPr>
            <p:ph type="body" idx="4294967295"/>
          </p:nvPr>
        </p:nvSpPr>
        <p:spPr>
          <a:xfrm>
            <a:off x="539750" y="2420938"/>
            <a:ext cx="8147050" cy="4176712"/>
          </a:xfrm>
        </p:spPr>
        <p:txBody>
          <a:bodyPr/>
          <a:lstStyle/>
          <a:p>
            <a:pPr marL="623888" indent="-623888">
              <a:buFont typeface="Wingdings" panose="05000000000000000000" pitchFamily="2" charset="2"/>
              <a:buNone/>
            </a:pPr>
            <a:r>
              <a:rPr lang="ja-JP" altLang="en-US" sz="2800"/>
              <a:t>（１）「会計」の定義を学習します。</a:t>
            </a:r>
          </a:p>
          <a:p>
            <a:pPr marL="623888" indent="-623888">
              <a:buFont typeface="Wingdings" panose="05000000000000000000" pitchFamily="2" charset="2"/>
              <a:buNone/>
            </a:pPr>
            <a:r>
              <a:rPr lang="ja-JP" altLang="en-US" sz="2800"/>
              <a:t>（２）会計情報の意義と限界について学習します。</a:t>
            </a:r>
          </a:p>
          <a:p>
            <a:pPr marL="623888" indent="-623888">
              <a:buFont typeface="Wingdings" panose="05000000000000000000" pitchFamily="2" charset="2"/>
              <a:buNone/>
            </a:pPr>
            <a:r>
              <a:rPr lang="ja-JP" altLang="en-US" sz="2800"/>
              <a:t>（３）会計情報のユニーク性は、複式簿記システムにもとづく情報です。</a:t>
            </a:r>
          </a:p>
          <a:p>
            <a:pPr marL="623888" indent="-623888">
              <a:buFont typeface="Wingdings" panose="05000000000000000000" pitchFamily="2" charset="2"/>
              <a:buNone/>
            </a:pPr>
            <a:r>
              <a:rPr lang="ja-JP" altLang="en-US" sz="2800"/>
              <a:t>（４）複式簿記システムの特徴について学習します。</a:t>
            </a:r>
          </a:p>
          <a:p>
            <a:pPr marL="623888" indent="-623888">
              <a:buFont typeface="Wingdings" panose="05000000000000000000" pitchFamily="2" charset="2"/>
              <a:buNone/>
            </a:pPr>
            <a:r>
              <a:rPr lang="ja-JP" altLang="en-US" sz="2800"/>
              <a:t>（５）基本的な財務諸表の体系について学習します。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700">
                                            <p:txEl>
                                              <p:pRg st="2" end="2"/>
                                            </p:txEl>
                                          </p:spTgt>
                                        </p:tgtEl>
                                        <p:attrNameLst>
                                          <p:attrName>style.visibility</p:attrName>
                                        </p:attrNameLst>
                                      </p:cBhvr>
                                      <p:to>
                                        <p:strVal val="visible"/>
                                      </p:to>
                                    </p:set>
                                    <p:animEffect transition="in" filter="fade">
                                      <p:cBhvr>
                                        <p:cTn id="17" dur="2000"/>
                                        <p:tgtEl>
                                          <p:spTgt spid="297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700">
                                            <p:txEl>
                                              <p:pRg st="3" end="3"/>
                                            </p:txEl>
                                          </p:spTgt>
                                        </p:tgtEl>
                                        <p:attrNameLst>
                                          <p:attrName>style.visibility</p:attrName>
                                        </p:attrNameLst>
                                      </p:cBhvr>
                                      <p:to>
                                        <p:strVal val="visible"/>
                                      </p:to>
                                    </p:set>
                                    <p:animEffect transition="in" filter="fade">
                                      <p:cBhvr>
                                        <p:cTn id="22" dur="2000"/>
                                        <p:tgtEl>
                                          <p:spTgt spid="297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700">
                                            <p:txEl>
                                              <p:pRg st="4" end="4"/>
                                            </p:txEl>
                                          </p:spTgt>
                                        </p:tgtEl>
                                        <p:attrNameLst>
                                          <p:attrName>style.visibility</p:attrName>
                                        </p:attrNameLst>
                                      </p:cBhvr>
                                      <p:to>
                                        <p:strVal val="visible"/>
                                      </p:to>
                                    </p:set>
                                    <p:animEffect transition="in" filter="fade">
                                      <p:cBhvr>
                                        <p:cTn id="27" dur="2000"/>
                                        <p:tgtEl>
                                          <p:spTgt spid="297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スライド番号プレースホルダ 4">
            <a:extLst>
              <a:ext uri="{FF2B5EF4-FFF2-40B4-BE49-F238E27FC236}">
                <a16:creationId xmlns:a16="http://schemas.microsoft.com/office/drawing/2014/main" id="{9268AE11-542D-4126-8554-A5DDA012D4A4}"/>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999A124-38BA-47D4-A1E9-BA65640D0FEE}" type="slidenum">
              <a:rPr kumimoji="0" lang="en-US" altLang="ja-JP" sz="1200">
                <a:latin typeface="Arial Black" panose="020B0A04020102020204" pitchFamily="34" charset="0"/>
              </a:rPr>
              <a:pPr eaLnBrk="1" hangingPunct="1"/>
              <a:t>70</a:t>
            </a:fld>
            <a:endParaRPr kumimoji="0" lang="en-US" altLang="ja-JP" sz="1200">
              <a:latin typeface="Arial Black" panose="020B0A04020102020204" pitchFamily="34" charset="0"/>
            </a:endParaRPr>
          </a:p>
        </p:txBody>
      </p:sp>
      <p:sp>
        <p:nvSpPr>
          <p:cNvPr id="73731" name="Rectangle 2">
            <a:extLst>
              <a:ext uri="{FF2B5EF4-FFF2-40B4-BE49-F238E27FC236}">
                <a16:creationId xmlns:a16="http://schemas.microsoft.com/office/drawing/2014/main" id="{E56DEF51-522D-41EE-8122-597CEB4C6C90}"/>
              </a:ext>
            </a:extLst>
          </p:cNvPr>
          <p:cNvSpPr>
            <a:spLocks noGrp="1" noChangeArrowheads="1"/>
          </p:cNvSpPr>
          <p:nvPr>
            <p:ph type="title"/>
          </p:nvPr>
        </p:nvSpPr>
        <p:spPr/>
        <p:txBody>
          <a:bodyPr/>
          <a:lstStyle/>
          <a:p>
            <a:pPr algn="ctr"/>
            <a:r>
              <a:rPr lang="ja-JP" altLang="en-US" sz="4000">
                <a:solidFill>
                  <a:schemeClr val="bg2"/>
                </a:solidFill>
              </a:rPr>
              <a:t>報告式の様式</a:t>
            </a:r>
          </a:p>
        </p:txBody>
      </p:sp>
      <p:graphicFrame>
        <p:nvGraphicFramePr>
          <p:cNvPr id="172035" name="Group 3">
            <a:extLst>
              <a:ext uri="{FF2B5EF4-FFF2-40B4-BE49-F238E27FC236}">
                <a16:creationId xmlns:a16="http://schemas.microsoft.com/office/drawing/2014/main" id="{D5FB26F3-03D6-40DE-82DB-BAB3C14A07C6}"/>
              </a:ext>
            </a:extLst>
          </p:cNvPr>
          <p:cNvGraphicFramePr>
            <a:graphicFrameLocks noGrp="1"/>
          </p:cNvGraphicFramePr>
          <p:nvPr>
            <p:ph idx="1"/>
          </p:nvPr>
        </p:nvGraphicFramePr>
        <p:xfrm>
          <a:off x="1692275" y="1773238"/>
          <a:ext cx="5483225" cy="4694237"/>
        </p:xfrm>
        <a:graphic>
          <a:graphicData uri="http://schemas.openxmlformats.org/drawingml/2006/table">
            <a:tbl>
              <a:tblPr/>
              <a:tblGrid>
                <a:gridCol w="38989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Arial" charset="0"/>
                          <a:ea typeface="ＭＳ Ｐゴシック" pitchFamily="50" charset="-128"/>
                        </a:rPr>
                        <a:t>売上高　　　　　　　　　　　</a:t>
                      </a:r>
                    </a:p>
                  </a:txBody>
                  <a:tcPr marT="45723" marB="45723"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extLst>
                  <a:ext uri="{0D108BD9-81ED-4DB2-BD59-A6C34878D82A}">
                    <a16:rowId xmlns:a16="http://schemas.microsoft.com/office/drawing/2014/main" val="10000"/>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売上原価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1"/>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売上総利益　　　　　　</a:t>
                      </a: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2"/>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Arial" charset="0"/>
                          <a:ea typeface="ＭＳ Ｐゴシック" pitchFamily="50" charset="-128"/>
                        </a:rPr>
                        <a:t>販売費及び一般管理費</a:t>
                      </a: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3"/>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TW" altLang="en-US" sz="2000" b="1" i="0" u="none" strike="noStrike" cap="none" normalizeH="0" baseline="0">
                          <a:ln>
                            <a:noFill/>
                          </a:ln>
                          <a:solidFill>
                            <a:schemeClr val="tx1"/>
                          </a:solidFill>
                          <a:effectLst/>
                          <a:latin typeface="Arial" charset="0"/>
                          <a:ea typeface="ＭＳ Ｐゴシック" pitchFamily="50" charset="-128"/>
                        </a:rPr>
                        <a:t>営業利益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0"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4"/>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営業外収益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5"/>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営業外費用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6"/>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経常利益　 　　　　　　　　</a:t>
                      </a: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7"/>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8"/>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特別損失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09"/>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CN" altLang="en-US" sz="2000" b="1" i="0" u="none" strike="noStrike" cap="none" normalizeH="0" baseline="0">
                          <a:ln>
                            <a:noFill/>
                          </a:ln>
                          <a:solidFill>
                            <a:schemeClr val="tx1"/>
                          </a:solidFill>
                          <a:effectLst/>
                          <a:latin typeface="Arial" charset="0"/>
                          <a:ea typeface="ＭＳ Ｐゴシック" pitchFamily="50" charset="-128"/>
                        </a:rPr>
                        <a:t>税引前当期純利益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10"/>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法人税・住民税及び事業税</a:t>
                      </a: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11"/>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法人税等調整額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CC"/>
                    </a:solidFill>
                  </a:tcPr>
                </a:tc>
                <a:extLst>
                  <a:ext uri="{0D108BD9-81ED-4DB2-BD59-A6C34878D82A}">
                    <a16:rowId xmlns:a16="http://schemas.microsoft.com/office/drawing/2014/main" val="10012"/>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当期純利益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0"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fade">
                                      <p:cBhvr>
                                        <p:cTn id="7" dur="2000"/>
                                        <p:tgtEl>
                                          <p:spTgt spid="17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 4">
            <a:extLst>
              <a:ext uri="{FF2B5EF4-FFF2-40B4-BE49-F238E27FC236}">
                <a16:creationId xmlns:a16="http://schemas.microsoft.com/office/drawing/2014/main" id="{DEFA6788-54C4-4289-95B8-78A70461EB27}"/>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1091776-7D4A-46F7-9CEB-DEC08AAF1045}" type="slidenum">
              <a:rPr kumimoji="0" lang="en-US" altLang="ja-JP" sz="1200">
                <a:latin typeface="Arial Black" panose="020B0A04020102020204" pitchFamily="34" charset="0"/>
              </a:rPr>
              <a:pPr eaLnBrk="1" hangingPunct="1"/>
              <a:t>71</a:t>
            </a:fld>
            <a:endParaRPr kumimoji="0" lang="en-US" altLang="ja-JP" sz="1200">
              <a:latin typeface="Arial Black" panose="020B0A04020102020204" pitchFamily="34" charset="0"/>
            </a:endParaRPr>
          </a:p>
        </p:txBody>
      </p:sp>
      <p:sp>
        <p:nvSpPr>
          <p:cNvPr id="74755" name="Rectangle 2">
            <a:extLst>
              <a:ext uri="{FF2B5EF4-FFF2-40B4-BE49-F238E27FC236}">
                <a16:creationId xmlns:a16="http://schemas.microsoft.com/office/drawing/2014/main" id="{D5C32319-7755-4E5F-A4E2-1B97CB673EF8}"/>
              </a:ext>
            </a:extLst>
          </p:cNvPr>
          <p:cNvSpPr>
            <a:spLocks noGrp="1" noChangeArrowheads="1"/>
          </p:cNvSpPr>
          <p:nvPr>
            <p:ph type="title"/>
          </p:nvPr>
        </p:nvSpPr>
        <p:spPr/>
        <p:txBody>
          <a:bodyPr/>
          <a:lstStyle/>
          <a:p>
            <a:r>
              <a:rPr lang="ja-JP" altLang="en-US" sz="4000">
                <a:solidFill>
                  <a:schemeClr val="bg2"/>
                </a:solidFill>
              </a:rPr>
              <a:t>利益は、差額概念である</a:t>
            </a:r>
            <a:br>
              <a:rPr lang="ja-JP" altLang="en-US"/>
            </a:br>
            <a:r>
              <a:rPr lang="ja-JP" altLang="en-US"/>
              <a:t>　　</a:t>
            </a:r>
            <a:r>
              <a:rPr lang="ja-JP" altLang="en-US" sz="4000">
                <a:solidFill>
                  <a:schemeClr val="bg2"/>
                </a:solidFill>
              </a:rPr>
              <a:t>企業決算の４つのパターン</a:t>
            </a:r>
          </a:p>
        </p:txBody>
      </p:sp>
      <p:sp>
        <p:nvSpPr>
          <p:cNvPr id="173060" name="AutoShape 4">
            <a:extLst>
              <a:ext uri="{FF2B5EF4-FFF2-40B4-BE49-F238E27FC236}">
                <a16:creationId xmlns:a16="http://schemas.microsoft.com/office/drawing/2014/main" id="{DF445E87-2FC4-4EDA-82AB-0BB46F19B0A9}"/>
              </a:ext>
            </a:extLst>
          </p:cNvPr>
          <p:cNvSpPr>
            <a:spLocks noChangeArrowheads="1"/>
          </p:cNvSpPr>
          <p:nvPr/>
        </p:nvSpPr>
        <p:spPr bwMode="auto">
          <a:xfrm>
            <a:off x="684213" y="2420938"/>
            <a:ext cx="2232025" cy="1223962"/>
          </a:xfrm>
          <a:prstGeom prst="roundRect">
            <a:avLst>
              <a:gd name="adj" fmla="val 16667"/>
            </a:avLst>
          </a:prstGeom>
          <a:solidFill>
            <a:schemeClr val="folHlink"/>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800" b="1"/>
              <a:t>増益決算</a:t>
            </a:r>
          </a:p>
        </p:txBody>
      </p:sp>
      <p:sp>
        <p:nvSpPr>
          <p:cNvPr id="173061" name="AutoShape 5">
            <a:extLst>
              <a:ext uri="{FF2B5EF4-FFF2-40B4-BE49-F238E27FC236}">
                <a16:creationId xmlns:a16="http://schemas.microsoft.com/office/drawing/2014/main" id="{A1FF57AB-8BD7-4FE1-B731-0D590BADADCA}"/>
              </a:ext>
            </a:extLst>
          </p:cNvPr>
          <p:cNvSpPr>
            <a:spLocks noChangeArrowheads="1"/>
          </p:cNvSpPr>
          <p:nvPr/>
        </p:nvSpPr>
        <p:spPr bwMode="auto">
          <a:xfrm>
            <a:off x="684213" y="4724400"/>
            <a:ext cx="2232025" cy="1223963"/>
          </a:xfrm>
          <a:prstGeom prst="roundRect">
            <a:avLst>
              <a:gd name="adj" fmla="val 16667"/>
            </a:avLst>
          </a:prstGeom>
          <a:solidFill>
            <a:schemeClr val="folHlink"/>
          </a:solidFill>
          <a:ln w="9525" algn="ctr">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800" b="1"/>
              <a:t>減益決算</a:t>
            </a:r>
          </a:p>
        </p:txBody>
      </p:sp>
      <p:sp>
        <p:nvSpPr>
          <p:cNvPr id="173062" name="Rectangle 6">
            <a:extLst>
              <a:ext uri="{FF2B5EF4-FFF2-40B4-BE49-F238E27FC236}">
                <a16:creationId xmlns:a16="http://schemas.microsoft.com/office/drawing/2014/main" id="{E02E7617-292F-4816-87F9-D5F3D5A33BDA}"/>
              </a:ext>
            </a:extLst>
          </p:cNvPr>
          <p:cNvSpPr>
            <a:spLocks noChangeArrowheads="1"/>
          </p:cNvSpPr>
          <p:nvPr/>
        </p:nvSpPr>
        <p:spPr bwMode="auto">
          <a:xfrm>
            <a:off x="4140200" y="1844675"/>
            <a:ext cx="3168650" cy="1008063"/>
          </a:xfrm>
          <a:prstGeom prst="rect">
            <a:avLst/>
          </a:prstGeom>
          <a:solidFill>
            <a:schemeClr val="bg1"/>
          </a:solidFill>
          <a:ln w="38100">
            <a:solidFill>
              <a:schemeClr val="bg2"/>
            </a:solidFill>
            <a:miter lim="800000"/>
            <a:headEnd/>
            <a:tailEnd/>
          </a:ln>
          <a:effectLst>
            <a:outerShdw dist="107763" dir="18900000" algn="ctr" rotWithShape="0">
              <a:schemeClr val="bg2">
                <a:alpha val="50000"/>
              </a:schemeClr>
            </a:outerShdw>
          </a:effectLst>
        </p:spPr>
        <p:txBody>
          <a:bodyPr wrap="none" anchor="ctr"/>
          <a:lstStyle/>
          <a:p>
            <a:pPr algn="l">
              <a:spcBef>
                <a:spcPct val="0"/>
              </a:spcBef>
              <a:defRPr/>
            </a:pPr>
            <a:r>
              <a:rPr lang="ja-JP" altLang="en-US" sz="2400">
                <a:latin typeface="Arial" charset="0"/>
              </a:rPr>
              <a:t>　①　収益の増加</a:t>
            </a:r>
          </a:p>
        </p:txBody>
      </p:sp>
      <p:sp>
        <p:nvSpPr>
          <p:cNvPr id="173063" name="Rectangle 7">
            <a:extLst>
              <a:ext uri="{FF2B5EF4-FFF2-40B4-BE49-F238E27FC236}">
                <a16:creationId xmlns:a16="http://schemas.microsoft.com/office/drawing/2014/main" id="{1C507B53-F322-4E82-8A2A-F03C15810569}"/>
              </a:ext>
            </a:extLst>
          </p:cNvPr>
          <p:cNvSpPr>
            <a:spLocks noChangeArrowheads="1"/>
          </p:cNvSpPr>
          <p:nvPr/>
        </p:nvSpPr>
        <p:spPr bwMode="auto">
          <a:xfrm>
            <a:off x="4140200" y="3068638"/>
            <a:ext cx="3168650" cy="1008062"/>
          </a:xfrm>
          <a:prstGeom prst="rect">
            <a:avLst/>
          </a:prstGeom>
          <a:solidFill>
            <a:schemeClr val="bg1"/>
          </a:solidFill>
          <a:ln w="38100">
            <a:solidFill>
              <a:schemeClr val="bg2"/>
            </a:solidFill>
            <a:miter lim="800000"/>
            <a:headEnd/>
            <a:tailEnd/>
          </a:ln>
          <a:effectLst>
            <a:outerShdw dist="107763" dir="18900000" algn="ctr" rotWithShape="0">
              <a:schemeClr val="bg2">
                <a:alpha val="50000"/>
              </a:schemeClr>
            </a:outerShdw>
          </a:effectLst>
        </p:spPr>
        <p:txBody>
          <a:bodyPr wrap="none" anchor="ctr"/>
          <a:lstStyle/>
          <a:p>
            <a:pPr algn="l">
              <a:spcBef>
                <a:spcPct val="0"/>
              </a:spcBef>
              <a:defRPr/>
            </a:pPr>
            <a:r>
              <a:rPr lang="ja-JP" altLang="en-US" sz="2400">
                <a:latin typeface="Arial" charset="0"/>
              </a:rPr>
              <a:t>　②　費用の減少</a:t>
            </a:r>
          </a:p>
        </p:txBody>
      </p:sp>
      <p:sp>
        <p:nvSpPr>
          <p:cNvPr id="173064" name="Rectangle 8">
            <a:extLst>
              <a:ext uri="{FF2B5EF4-FFF2-40B4-BE49-F238E27FC236}">
                <a16:creationId xmlns:a16="http://schemas.microsoft.com/office/drawing/2014/main" id="{FA89F710-1DB9-4B24-910B-3D5D95F80483}"/>
              </a:ext>
            </a:extLst>
          </p:cNvPr>
          <p:cNvSpPr>
            <a:spLocks noChangeArrowheads="1"/>
          </p:cNvSpPr>
          <p:nvPr/>
        </p:nvSpPr>
        <p:spPr bwMode="auto">
          <a:xfrm>
            <a:off x="4140200" y="4437063"/>
            <a:ext cx="3168650" cy="1008062"/>
          </a:xfrm>
          <a:prstGeom prst="rect">
            <a:avLst/>
          </a:prstGeom>
          <a:solidFill>
            <a:schemeClr val="bg1"/>
          </a:solidFill>
          <a:ln w="38100">
            <a:solidFill>
              <a:schemeClr val="bg2"/>
            </a:solidFill>
            <a:miter lim="800000"/>
            <a:headEnd/>
            <a:tailEnd/>
          </a:ln>
          <a:effectLst>
            <a:outerShdw dist="107763" dir="18900000" algn="ctr" rotWithShape="0">
              <a:schemeClr val="bg2">
                <a:alpha val="50000"/>
              </a:schemeClr>
            </a:outerShdw>
          </a:effectLst>
        </p:spPr>
        <p:txBody>
          <a:bodyPr wrap="none" anchor="ctr"/>
          <a:lstStyle/>
          <a:p>
            <a:pPr algn="l">
              <a:spcBef>
                <a:spcPct val="0"/>
              </a:spcBef>
              <a:defRPr/>
            </a:pPr>
            <a:r>
              <a:rPr lang="ja-JP" altLang="en-US" sz="2400">
                <a:latin typeface="Arial" charset="0"/>
              </a:rPr>
              <a:t>　③　収益の減少</a:t>
            </a:r>
          </a:p>
        </p:txBody>
      </p:sp>
      <p:sp>
        <p:nvSpPr>
          <p:cNvPr id="173065" name="Rectangle 9">
            <a:extLst>
              <a:ext uri="{FF2B5EF4-FFF2-40B4-BE49-F238E27FC236}">
                <a16:creationId xmlns:a16="http://schemas.microsoft.com/office/drawing/2014/main" id="{E20BA88F-6D51-4060-9689-4A30E6B8845D}"/>
              </a:ext>
            </a:extLst>
          </p:cNvPr>
          <p:cNvSpPr>
            <a:spLocks noChangeArrowheads="1"/>
          </p:cNvSpPr>
          <p:nvPr/>
        </p:nvSpPr>
        <p:spPr bwMode="auto">
          <a:xfrm>
            <a:off x="4140200" y="5661025"/>
            <a:ext cx="3168650" cy="1008063"/>
          </a:xfrm>
          <a:prstGeom prst="rect">
            <a:avLst/>
          </a:prstGeom>
          <a:solidFill>
            <a:schemeClr val="bg1"/>
          </a:solidFill>
          <a:ln w="38100">
            <a:solidFill>
              <a:schemeClr val="bg2"/>
            </a:solidFill>
            <a:miter lim="800000"/>
            <a:headEnd/>
            <a:tailEnd/>
          </a:ln>
          <a:effectLst>
            <a:outerShdw dist="107763" dir="18900000" algn="ctr" rotWithShape="0">
              <a:schemeClr val="bg2">
                <a:alpha val="50000"/>
              </a:schemeClr>
            </a:outerShdw>
          </a:effectLst>
        </p:spPr>
        <p:txBody>
          <a:bodyPr wrap="none" anchor="ctr"/>
          <a:lstStyle/>
          <a:p>
            <a:pPr algn="l">
              <a:spcBef>
                <a:spcPct val="0"/>
              </a:spcBef>
              <a:defRPr/>
            </a:pPr>
            <a:r>
              <a:rPr lang="ja-JP" altLang="en-US" sz="2400">
                <a:latin typeface="Arial" charset="0"/>
              </a:rPr>
              <a:t>　④　費用の増加</a:t>
            </a:r>
          </a:p>
        </p:txBody>
      </p:sp>
      <p:sp>
        <p:nvSpPr>
          <p:cNvPr id="173066" name="Line 10">
            <a:extLst>
              <a:ext uri="{FF2B5EF4-FFF2-40B4-BE49-F238E27FC236}">
                <a16:creationId xmlns:a16="http://schemas.microsoft.com/office/drawing/2014/main" id="{62223671-02B2-47A0-9339-0ACDF88ED305}"/>
              </a:ext>
            </a:extLst>
          </p:cNvPr>
          <p:cNvSpPr>
            <a:spLocks noChangeShapeType="1"/>
          </p:cNvSpPr>
          <p:nvPr/>
        </p:nvSpPr>
        <p:spPr bwMode="auto">
          <a:xfrm flipV="1">
            <a:off x="2916238" y="2349500"/>
            <a:ext cx="1150937" cy="64770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73067" name="Line 11">
            <a:extLst>
              <a:ext uri="{FF2B5EF4-FFF2-40B4-BE49-F238E27FC236}">
                <a16:creationId xmlns:a16="http://schemas.microsoft.com/office/drawing/2014/main" id="{AEA1FFEC-7D27-4BB7-8573-0492884F1D00}"/>
              </a:ext>
            </a:extLst>
          </p:cNvPr>
          <p:cNvSpPr>
            <a:spLocks noChangeShapeType="1"/>
          </p:cNvSpPr>
          <p:nvPr/>
        </p:nvSpPr>
        <p:spPr bwMode="auto">
          <a:xfrm flipV="1">
            <a:off x="2916238" y="4797425"/>
            <a:ext cx="1150937" cy="57467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73068" name="Line 12">
            <a:extLst>
              <a:ext uri="{FF2B5EF4-FFF2-40B4-BE49-F238E27FC236}">
                <a16:creationId xmlns:a16="http://schemas.microsoft.com/office/drawing/2014/main" id="{75CCC4A9-BE55-46B6-BC7E-E5324F135753}"/>
              </a:ext>
            </a:extLst>
          </p:cNvPr>
          <p:cNvSpPr>
            <a:spLocks noChangeShapeType="1"/>
          </p:cNvSpPr>
          <p:nvPr/>
        </p:nvSpPr>
        <p:spPr bwMode="auto">
          <a:xfrm>
            <a:off x="2916238" y="2997200"/>
            <a:ext cx="1293812" cy="5032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73069" name="Line 13">
            <a:extLst>
              <a:ext uri="{FF2B5EF4-FFF2-40B4-BE49-F238E27FC236}">
                <a16:creationId xmlns:a16="http://schemas.microsoft.com/office/drawing/2014/main" id="{088B0BAE-3BF1-4DDE-8D06-A7DEDDC008C4}"/>
              </a:ext>
            </a:extLst>
          </p:cNvPr>
          <p:cNvSpPr>
            <a:spLocks noChangeShapeType="1"/>
          </p:cNvSpPr>
          <p:nvPr/>
        </p:nvSpPr>
        <p:spPr bwMode="auto">
          <a:xfrm>
            <a:off x="2916238" y="5445125"/>
            <a:ext cx="1223962" cy="43180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fade">
                                      <p:cBhvr>
                                        <p:cTn id="7" dur="2000"/>
                                        <p:tgtEl>
                                          <p:spTgt spid="1730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3062"/>
                                        </p:tgtEl>
                                        <p:attrNameLst>
                                          <p:attrName>style.visibility</p:attrName>
                                        </p:attrNameLst>
                                      </p:cBhvr>
                                      <p:to>
                                        <p:strVal val="visible"/>
                                      </p:to>
                                    </p:set>
                                    <p:animEffect transition="in" filter="fade">
                                      <p:cBhvr>
                                        <p:cTn id="10" dur="2000"/>
                                        <p:tgtEl>
                                          <p:spTgt spid="1730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3063"/>
                                        </p:tgtEl>
                                        <p:attrNameLst>
                                          <p:attrName>style.visibility</p:attrName>
                                        </p:attrNameLst>
                                      </p:cBhvr>
                                      <p:to>
                                        <p:strVal val="visible"/>
                                      </p:to>
                                    </p:set>
                                    <p:animEffect transition="in" filter="fade">
                                      <p:cBhvr>
                                        <p:cTn id="13" dur="2000"/>
                                        <p:tgtEl>
                                          <p:spTgt spid="173063"/>
                                        </p:tgtEl>
                                      </p:cBhvr>
                                    </p:animEffect>
                                  </p:childTnLst>
                                </p:cTn>
                              </p:par>
                              <p:par>
                                <p:cTn id="14" presetID="10" presetClass="entr" presetSubtype="0" fill="hold" nodeType="withEffect">
                                  <p:stCondLst>
                                    <p:cond delay="0"/>
                                  </p:stCondLst>
                                  <p:childTnLst>
                                    <p:set>
                                      <p:cBhvr>
                                        <p:cTn id="15" dur="1" fill="hold">
                                          <p:stCondLst>
                                            <p:cond delay="0"/>
                                          </p:stCondLst>
                                        </p:cTn>
                                        <p:tgtEl>
                                          <p:spTgt spid="173066"/>
                                        </p:tgtEl>
                                        <p:attrNameLst>
                                          <p:attrName>style.visibility</p:attrName>
                                        </p:attrNameLst>
                                      </p:cBhvr>
                                      <p:to>
                                        <p:strVal val="visible"/>
                                      </p:to>
                                    </p:set>
                                    <p:animEffect transition="in" filter="fade">
                                      <p:cBhvr>
                                        <p:cTn id="16" dur="2000"/>
                                        <p:tgtEl>
                                          <p:spTgt spid="173066"/>
                                        </p:tgtEl>
                                      </p:cBhvr>
                                    </p:animEffect>
                                  </p:childTnLst>
                                </p:cTn>
                              </p:par>
                              <p:par>
                                <p:cTn id="17" presetID="10" presetClass="entr" presetSubtype="0" fill="hold" nodeType="withEffect">
                                  <p:stCondLst>
                                    <p:cond delay="0"/>
                                  </p:stCondLst>
                                  <p:childTnLst>
                                    <p:set>
                                      <p:cBhvr>
                                        <p:cTn id="18" dur="1" fill="hold">
                                          <p:stCondLst>
                                            <p:cond delay="0"/>
                                          </p:stCondLst>
                                        </p:cTn>
                                        <p:tgtEl>
                                          <p:spTgt spid="173068"/>
                                        </p:tgtEl>
                                        <p:attrNameLst>
                                          <p:attrName>style.visibility</p:attrName>
                                        </p:attrNameLst>
                                      </p:cBhvr>
                                      <p:to>
                                        <p:strVal val="visible"/>
                                      </p:to>
                                    </p:set>
                                    <p:animEffect transition="in" filter="fade">
                                      <p:cBhvr>
                                        <p:cTn id="19" dur="2000"/>
                                        <p:tgtEl>
                                          <p:spTgt spid="1730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3061"/>
                                        </p:tgtEl>
                                        <p:attrNameLst>
                                          <p:attrName>style.visibility</p:attrName>
                                        </p:attrNameLst>
                                      </p:cBhvr>
                                      <p:to>
                                        <p:strVal val="visible"/>
                                      </p:to>
                                    </p:set>
                                    <p:animEffect transition="in" filter="fade">
                                      <p:cBhvr>
                                        <p:cTn id="24" dur="2000"/>
                                        <p:tgtEl>
                                          <p:spTgt spid="17306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3064"/>
                                        </p:tgtEl>
                                        <p:attrNameLst>
                                          <p:attrName>style.visibility</p:attrName>
                                        </p:attrNameLst>
                                      </p:cBhvr>
                                      <p:to>
                                        <p:strVal val="visible"/>
                                      </p:to>
                                    </p:set>
                                    <p:animEffect transition="in" filter="fade">
                                      <p:cBhvr>
                                        <p:cTn id="27" dur="2000"/>
                                        <p:tgtEl>
                                          <p:spTgt spid="17306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3065"/>
                                        </p:tgtEl>
                                        <p:attrNameLst>
                                          <p:attrName>style.visibility</p:attrName>
                                        </p:attrNameLst>
                                      </p:cBhvr>
                                      <p:to>
                                        <p:strVal val="visible"/>
                                      </p:to>
                                    </p:set>
                                    <p:animEffect transition="in" filter="fade">
                                      <p:cBhvr>
                                        <p:cTn id="30" dur="2000"/>
                                        <p:tgtEl>
                                          <p:spTgt spid="173065"/>
                                        </p:tgtEl>
                                      </p:cBhvr>
                                    </p:animEffect>
                                  </p:childTnLst>
                                </p:cTn>
                              </p:par>
                              <p:par>
                                <p:cTn id="31" presetID="10" presetClass="entr" presetSubtype="0" fill="hold" nodeType="withEffect">
                                  <p:stCondLst>
                                    <p:cond delay="0"/>
                                  </p:stCondLst>
                                  <p:childTnLst>
                                    <p:set>
                                      <p:cBhvr>
                                        <p:cTn id="32" dur="1" fill="hold">
                                          <p:stCondLst>
                                            <p:cond delay="0"/>
                                          </p:stCondLst>
                                        </p:cTn>
                                        <p:tgtEl>
                                          <p:spTgt spid="173067"/>
                                        </p:tgtEl>
                                        <p:attrNameLst>
                                          <p:attrName>style.visibility</p:attrName>
                                        </p:attrNameLst>
                                      </p:cBhvr>
                                      <p:to>
                                        <p:strVal val="visible"/>
                                      </p:to>
                                    </p:set>
                                    <p:animEffect transition="in" filter="fade">
                                      <p:cBhvr>
                                        <p:cTn id="33" dur="2000"/>
                                        <p:tgtEl>
                                          <p:spTgt spid="173067"/>
                                        </p:tgtEl>
                                      </p:cBhvr>
                                    </p:animEffect>
                                  </p:childTnLst>
                                </p:cTn>
                              </p:par>
                              <p:par>
                                <p:cTn id="34" presetID="10" presetClass="entr" presetSubtype="0" fill="hold" nodeType="withEffect">
                                  <p:stCondLst>
                                    <p:cond delay="0"/>
                                  </p:stCondLst>
                                  <p:childTnLst>
                                    <p:set>
                                      <p:cBhvr>
                                        <p:cTn id="35" dur="1" fill="hold">
                                          <p:stCondLst>
                                            <p:cond delay="0"/>
                                          </p:stCondLst>
                                        </p:cTn>
                                        <p:tgtEl>
                                          <p:spTgt spid="173069"/>
                                        </p:tgtEl>
                                        <p:attrNameLst>
                                          <p:attrName>style.visibility</p:attrName>
                                        </p:attrNameLst>
                                      </p:cBhvr>
                                      <p:to>
                                        <p:strVal val="visible"/>
                                      </p:to>
                                    </p:set>
                                    <p:animEffect transition="in" filter="fade">
                                      <p:cBhvr>
                                        <p:cTn id="36" dur="2000"/>
                                        <p:tgtEl>
                                          <p:spTgt spid="173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P spid="173061" grpId="0" animBg="1"/>
      <p:bldP spid="173062" grpId="0" animBg="1"/>
      <p:bldP spid="173063" grpId="0" animBg="1"/>
      <p:bldP spid="173064" grpId="0" animBg="1"/>
      <p:bldP spid="17306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FEE957C8-91C3-4127-A033-FD82A481D9F8}"/>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A499B97-F11D-4AEE-9A00-307CD23FD30A}" type="slidenum">
              <a:rPr kumimoji="0" lang="en-US" altLang="ja-JP" sz="1200">
                <a:latin typeface="Arial Black" panose="020B0A04020102020204" pitchFamily="34" charset="0"/>
              </a:rPr>
              <a:pPr eaLnBrk="1" hangingPunct="1"/>
              <a:t>72</a:t>
            </a:fld>
            <a:endParaRPr kumimoji="0" lang="en-US" altLang="ja-JP" sz="1200">
              <a:latin typeface="Arial Black" panose="020B0A04020102020204" pitchFamily="34" charset="0"/>
            </a:endParaRPr>
          </a:p>
        </p:txBody>
      </p:sp>
      <p:sp>
        <p:nvSpPr>
          <p:cNvPr id="75779" name="スライド番号プレースホルダ 4">
            <a:extLst>
              <a:ext uri="{FF2B5EF4-FFF2-40B4-BE49-F238E27FC236}">
                <a16:creationId xmlns:a16="http://schemas.microsoft.com/office/drawing/2014/main" id="{4D30B4B3-7A13-4B2D-980E-AF41146F47F6}"/>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BC844E14-7176-4E51-9DDC-44F6A245AAA6}" type="slidenum">
              <a:rPr kumimoji="0" lang="en-US" altLang="ja-JP" sz="1200">
                <a:latin typeface="Arial Black" panose="020B0A04020102020204" pitchFamily="34" charset="0"/>
              </a:rPr>
              <a:pPr algn="r" eaLnBrk="1" hangingPunct="1">
                <a:spcBef>
                  <a:spcPct val="0"/>
                </a:spcBef>
              </a:pPr>
              <a:t>72</a:t>
            </a:fld>
            <a:endParaRPr kumimoji="0" lang="en-US" altLang="ja-JP" sz="1200">
              <a:latin typeface="Arial Black" panose="020B0A04020102020204" pitchFamily="34" charset="0"/>
            </a:endParaRPr>
          </a:p>
        </p:txBody>
      </p:sp>
      <p:sp>
        <p:nvSpPr>
          <p:cNvPr id="75780" name="Rectangle 2">
            <a:extLst>
              <a:ext uri="{FF2B5EF4-FFF2-40B4-BE49-F238E27FC236}">
                <a16:creationId xmlns:a16="http://schemas.microsoft.com/office/drawing/2014/main" id="{D250F3EF-61D7-4BE9-98ED-BF7549FF5271}"/>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74084" name="Rectangle 3">
            <a:extLst>
              <a:ext uri="{FF2B5EF4-FFF2-40B4-BE49-F238E27FC236}">
                <a16:creationId xmlns:a16="http://schemas.microsoft.com/office/drawing/2014/main" id="{6B754322-21EF-489E-97A4-12A3911DFA06}"/>
              </a:ext>
            </a:extLst>
          </p:cNvPr>
          <p:cNvSpPr>
            <a:spLocks noGrp="1" noChangeArrowheads="1"/>
          </p:cNvSpPr>
          <p:nvPr>
            <p:ph type="body" idx="4294967295"/>
          </p:nvPr>
        </p:nvSpPr>
        <p:spPr>
          <a:xfrm>
            <a:off x="611188" y="2205038"/>
            <a:ext cx="8075612" cy="4392612"/>
          </a:xfrm>
        </p:spPr>
        <p:txBody>
          <a:bodyPr/>
          <a:lstStyle/>
          <a:p>
            <a:r>
              <a:rPr lang="ja-JP" altLang="en-US"/>
              <a:t>損益計算書とは何か、理解できましたか。</a:t>
            </a:r>
          </a:p>
          <a:p>
            <a:r>
              <a:rPr lang="ja-JP" altLang="en-US"/>
              <a:t>利益増減の４つのパターンを、区別することができますか。</a:t>
            </a:r>
          </a:p>
          <a:p>
            <a:r>
              <a:rPr lang="ja-JP" altLang="en-US"/>
              <a:t>損益計算書の様式は、マスターしましたか。</a:t>
            </a:r>
          </a:p>
          <a:p>
            <a:r>
              <a:rPr lang="ja-JP" altLang="en-US"/>
              <a:t>利益概念の３つの特徴を理解し、実務で活用できますか。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animEffect transition="in" filter="fade">
                                      <p:cBhvr>
                                        <p:cTn id="7" dur="2000"/>
                                        <p:tgtEl>
                                          <p:spTgt spid="1740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084">
                                            <p:txEl>
                                              <p:pRg st="1" end="1"/>
                                            </p:txEl>
                                          </p:spTgt>
                                        </p:tgtEl>
                                        <p:attrNameLst>
                                          <p:attrName>style.visibility</p:attrName>
                                        </p:attrNameLst>
                                      </p:cBhvr>
                                      <p:to>
                                        <p:strVal val="visible"/>
                                      </p:to>
                                    </p:set>
                                    <p:animEffect transition="in" filter="fade">
                                      <p:cBhvr>
                                        <p:cTn id="12" dur="2000"/>
                                        <p:tgtEl>
                                          <p:spTgt spid="1740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084">
                                            <p:txEl>
                                              <p:pRg st="2" end="2"/>
                                            </p:txEl>
                                          </p:spTgt>
                                        </p:tgtEl>
                                        <p:attrNameLst>
                                          <p:attrName>style.visibility</p:attrName>
                                        </p:attrNameLst>
                                      </p:cBhvr>
                                      <p:to>
                                        <p:strVal val="visible"/>
                                      </p:to>
                                    </p:set>
                                    <p:animEffect transition="in" filter="fade">
                                      <p:cBhvr>
                                        <p:cTn id="17" dur="2000"/>
                                        <p:tgtEl>
                                          <p:spTgt spid="1740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084">
                                            <p:txEl>
                                              <p:pRg st="3" end="3"/>
                                            </p:txEl>
                                          </p:spTgt>
                                        </p:tgtEl>
                                        <p:attrNameLst>
                                          <p:attrName>style.visibility</p:attrName>
                                        </p:attrNameLst>
                                      </p:cBhvr>
                                      <p:to>
                                        <p:strVal val="visible"/>
                                      </p:to>
                                    </p:set>
                                    <p:animEffect transition="in" filter="fade">
                                      <p:cBhvr>
                                        <p:cTn id="22" dur="2000"/>
                                        <p:tgtEl>
                                          <p:spTgt spid="1740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スライド番号プレースホルダ 3">
            <a:extLst>
              <a:ext uri="{FF2B5EF4-FFF2-40B4-BE49-F238E27FC236}">
                <a16:creationId xmlns:a16="http://schemas.microsoft.com/office/drawing/2014/main" id="{DDEDE2A5-4D3E-4FC8-BCFD-B6A77E7A3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A6BDC5DA-F0B6-4B5A-8319-8452020350A6}" type="slidenum">
              <a:rPr kumimoji="0" lang="en-US" altLang="ja-JP" sz="1200">
                <a:latin typeface="Arial Black" panose="020B0A04020102020204" pitchFamily="34" charset="0"/>
              </a:rPr>
              <a:pPr eaLnBrk="1" hangingPunct="1"/>
              <a:t>73</a:t>
            </a:fld>
            <a:endParaRPr kumimoji="0" lang="en-US" altLang="ja-JP" sz="1200">
              <a:latin typeface="Arial Black" panose="020B0A04020102020204" pitchFamily="34" charset="0"/>
            </a:endParaRPr>
          </a:p>
        </p:txBody>
      </p:sp>
      <p:sp>
        <p:nvSpPr>
          <p:cNvPr id="76803" name="スライド番号プレースホルダ 5">
            <a:extLst>
              <a:ext uri="{FF2B5EF4-FFF2-40B4-BE49-F238E27FC236}">
                <a16:creationId xmlns:a16="http://schemas.microsoft.com/office/drawing/2014/main" id="{7DB16ACA-21A9-46B5-AD74-D91863FE20E9}"/>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A533A23-7077-4E1C-8A31-90A81475AE01}" type="slidenum">
              <a:rPr kumimoji="0" lang="en-US" altLang="ja-JP" sz="1200">
                <a:latin typeface="Arial Black" panose="020B0A04020102020204" pitchFamily="34" charset="0"/>
              </a:rPr>
              <a:pPr algn="r" eaLnBrk="1" hangingPunct="1">
                <a:spcBef>
                  <a:spcPct val="0"/>
                </a:spcBef>
              </a:pPr>
              <a:t>73</a:t>
            </a:fld>
            <a:endParaRPr kumimoji="0" lang="en-US" altLang="ja-JP" sz="1200">
              <a:latin typeface="Arial Black" panose="020B0A04020102020204" pitchFamily="34" charset="0"/>
            </a:endParaRPr>
          </a:p>
        </p:txBody>
      </p:sp>
      <p:sp>
        <p:nvSpPr>
          <p:cNvPr id="76804" name="Rectangle 2">
            <a:extLst>
              <a:ext uri="{FF2B5EF4-FFF2-40B4-BE49-F238E27FC236}">
                <a16:creationId xmlns:a16="http://schemas.microsoft.com/office/drawing/2014/main" id="{B3AB71F5-0FCB-4231-A15F-AD1B240E2D00}"/>
              </a:ext>
            </a:extLst>
          </p:cNvPr>
          <p:cNvSpPr>
            <a:spLocks noGrp="1" noChangeArrowheads="1"/>
          </p:cNvSpPr>
          <p:nvPr>
            <p:ph type="ctrTitle" idx="4294967295"/>
          </p:nvPr>
        </p:nvSpPr>
        <p:spPr>
          <a:xfrm>
            <a:off x="3203575" y="2276475"/>
            <a:ext cx="5545138" cy="1873250"/>
          </a:xfrm>
        </p:spPr>
        <p:txBody>
          <a:bodyPr/>
          <a:lstStyle/>
          <a:p>
            <a:r>
              <a:rPr lang="ja-JP" altLang="en-US" sz="4000">
                <a:solidFill>
                  <a:srgbClr val="FFFFFF"/>
                </a:solidFill>
              </a:rPr>
              <a:t>第</a:t>
            </a:r>
            <a:r>
              <a:rPr lang="en-US" altLang="ja-JP" sz="4000">
                <a:solidFill>
                  <a:srgbClr val="FFFFFF"/>
                </a:solidFill>
              </a:rPr>
              <a:t>7</a:t>
            </a:r>
            <a:r>
              <a:rPr lang="ja-JP" altLang="en-US" sz="4000">
                <a:solidFill>
                  <a:srgbClr val="FFFFFF"/>
                </a:solidFill>
              </a:rPr>
              <a:t>章　損益計算書</a:t>
            </a:r>
          </a:p>
        </p:txBody>
      </p:sp>
      <p:sp>
        <p:nvSpPr>
          <p:cNvPr id="76805" name="Rectangle 3">
            <a:extLst>
              <a:ext uri="{FF2B5EF4-FFF2-40B4-BE49-F238E27FC236}">
                <a16:creationId xmlns:a16="http://schemas.microsoft.com/office/drawing/2014/main" id="{63B81E00-CAEB-4BD7-BC86-8BE694A5DB2B}"/>
              </a:ext>
            </a:extLst>
          </p:cNvPr>
          <p:cNvSpPr>
            <a:spLocks noGrp="1" noChangeArrowheads="1"/>
          </p:cNvSpPr>
          <p:nvPr>
            <p:ph type="subTitle" idx="4294967295"/>
          </p:nvPr>
        </p:nvSpPr>
        <p:spPr>
          <a:xfrm>
            <a:off x="3059113" y="4340225"/>
            <a:ext cx="5392737" cy="1752600"/>
          </a:xfrm>
        </p:spPr>
        <p:txBody>
          <a:bodyPr/>
          <a:lstStyle/>
          <a:p>
            <a:pPr marL="0" indent="0">
              <a:buFont typeface="Wingdings" panose="05000000000000000000" pitchFamily="2" charset="2"/>
              <a:buNone/>
            </a:pPr>
            <a:r>
              <a:rPr lang="ja-JP" altLang="en-US"/>
              <a:t>第１６節  </a:t>
            </a:r>
          </a:p>
          <a:p>
            <a:pPr marL="0" indent="0">
              <a:buFont typeface="Wingdings" panose="05000000000000000000" pitchFamily="2" charset="2"/>
              <a:buNone/>
            </a:pPr>
            <a:r>
              <a:rPr lang="ja-JP" altLang="en-US"/>
              <a:t>営業利益の計算</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2">
            <a:extLst>
              <a:ext uri="{FF2B5EF4-FFF2-40B4-BE49-F238E27FC236}">
                <a16:creationId xmlns:a16="http://schemas.microsoft.com/office/drawing/2014/main" id="{95B682C9-04E5-446B-AF08-A6ECC7D6455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00BD7C3-6C1B-483C-863E-1E3DEAF06D87}" type="slidenum">
              <a:rPr kumimoji="0" lang="en-US" altLang="ja-JP" sz="1200">
                <a:latin typeface="Arial Black" panose="020B0A04020102020204" pitchFamily="34" charset="0"/>
              </a:rPr>
              <a:pPr eaLnBrk="1" hangingPunct="1"/>
              <a:t>74</a:t>
            </a:fld>
            <a:endParaRPr kumimoji="0" lang="en-US" altLang="ja-JP" sz="1200">
              <a:latin typeface="Arial Black" panose="020B0A04020102020204" pitchFamily="34" charset="0"/>
            </a:endParaRPr>
          </a:p>
        </p:txBody>
      </p:sp>
      <p:sp>
        <p:nvSpPr>
          <p:cNvPr id="6" name="スライド番号プレースホルダ 2">
            <a:extLst>
              <a:ext uri="{FF2B5EF4-FFF2-40B4-BE49-F238E27FC236}">
                <a16:creationId xmlns:a16="http://schemas.microsoft.com/office/drawing/2014/main" id="{35C70F78-F808-4F9D-8DAD-A72C303E0965}"/>
              </a:ext>
            </a:extLst>
          </p:cNvPr>
          <p:cNvSpPr txBox="1">
            <a:spLocks noGrp="1"/>
          </p:cNvSpPr>
          <p:nvPr/>
        </p:nvSpPr>
        <p:spPr bwMode="auto">
          <a:xfrm>
            <a:off x="6553200" y="6248400"/>
            <a:ext cx="2133600" cy="457200"/>
          </a:xfrm>
          <a:prstGeom prst="rect">
            <a:avLst/>
          </a:prstGeom>
          <a:noFill/>
          <a:ln>
            <a:miter lim="800000"/>
            <a:headEnd/>
            <a:tailEnd/>
          </a:ln>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2498544E-7180-47FA-A093-86762BB3CD8C}" type="slidenum">
              <a:rPr kumimoji="0" lang="en-US" altLang="ja-JP" sz="1200">
                <a:latin typeface="Arial Black" panose="020B0A04020102020204" pitchFamily="34" charset="0"/>
              </a:rPr>
              <a:pPr algn="r" eaLnBrk="1" hangingPunct="1">
                <a:spcBef>
                  <a:spcPct val="0"/>
                </a:spcBef>
              </a:pPr>
              <a:t>74</a:t>
            </a:fld>
            <a:endParaRPr kumimoji="0" lang="en-US" altLang="ja-JP" sz="1200">
              <a:latin typeface="Arial Black" panose="020B0A04020102020204" pitchFamily="34" charset="0"/>
            </a:endParaRPr>
          </a:p>
        </p:txBody>
      </p:sp>
      <p:sp>
        <p:nvSpPr>
          <p:cNvPr id="77828" name="スライド番号プレースホルダ 4">
            <a:extLst>
              <a:ext uri="{FF2B5EF4-FFF2-40B4-BE49-F238E27FC236}">
                <a16:creationId xmlns:a16="http://schemas.microsoft.com/office/drawing/2014/main" id="{3E65FFE9-E033-48F4-80BB-8771F371B359}"/>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2F187983-4EEE-4579-8096-4AB8B7F41D95}" type="slidenum">
              <a:rPr kumimoji="0" lang="en-US" altLang="ja-JP" sz="1200">
                <a:latin typeface="Arial Black" panose="020B0A04020102020204" pitchFamily="34" charset="0"/>
              </a:rPr>
              <a:pPr algn="r" eaLnBrk="1" hangingPunct="1">
                <a:spcBef>
                  <a:spcPct val="0"/>
                </a:spcBef>
              </a:pPr>
              <a:t>74</a:t>
            </a:fld>
            <a:endParaRPr kumimoji="0" lang="en-US" altLang="ja-JP" sz="1200">
              <a:latin typeface="Arial Black" panose="020B0A04020102020204" pitchFamily="34" charset="0"/>
            </a:endParaRPr>
          </a:p>
        </p:txBody>
      </p:sp>
      <p:sp>
        <p:nvSpPr>
          <p:cNvPr id="77829" name="Rectangle 2">
            <a:extLst>
              <a:ext uri="{FF2B5EF4-FFF2-40B4-BE49-F238E27FC236}">
                <a16:creationId xmlns:a16="http://schemas.microsoft.com/office/drawing/2014/main" id="{3B8EC806-15BA-416B-88C3-A049A9C5C306}"/>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78181" name="Rectangle 3">
            <a:extLst>
              <a:ext uri="{FF2B5EF4-FFF2-40B4-BE49-F238E27FC236}">
                <a16:creationId xmlns:a16="http://schemas.microsoft.com/office/drawing/2014/main" id="{6AC97D8B-7597-4366-9D9C-BA262DE3E6A7}"/>
              </a:ext>
            </a:extLst>
          </p:cNvPr>
          <p:cNvSpPr>
            <a:spLocks noGrp="1" noChangeArrowheads="1"/>
          </p:cNvSpPr>
          <p:nvPr>
            <p:ph type="body" idx="4294967295"/>
          </p:nvPr>
        </p:nvSpPr>
        <p:spPr>
          <a:xfrm>
            <a:off x="539750" y="2133600"/>
            <a:ext cx="8147050" cy="4464050"/>
          </a:xfrm>
        </p:spPr>
        <p:txBody>
          <a:bodyPr/>
          <a:lstStyle/>
          <a:p>
            <a:r>
              <a:rPr lang="ja-JP" altLang="en-US"/>
              <a:t>企業の主たる営業活動による利益（営業利益）の計算過程について、学習します。</a:t>
            </a:r>
          </a:p>
          <a:p>
            <a:r>
              <a:rPr lang="ja-JP" altLang="en-US"/>
              <a:t>この利益区分には２つの利益概念があり、売上総利益と営業利益について学習します。</a:t>
            </a:r>
          </a:p>
        </p:txBody>
      </p:sp>
      <p:graphicFrame>
        <p:nvGraphicFramePr>
          <p:cNvPr id="178182" name="Group 6">
            <a:extLst>
              <a:ext uri="{FF2B5EF4-FFF2-40B4-BE49-F238E27FC236}">
                <a16:creationId xmlns:a16="http://schemas.microsoft.com/office/drawing/2014/main" id="{6181065C-33DC-445D-B73C-F7369C7D0DF3}"/>
              </a:ext>
            </a:extLst>
          </p:cNvPr>
          <p:cNvGraphicFramePr>
            <a:graphicFrameLocks noGrp="1"/>
          </p:cNvGraphicFramePr>
          <p:nvPr/>
        </p:nvGraphicFramePr>
        <p:xfrm>
          <a:off x="1116013" y="4376738"/>
          <a:ext cx="6624637" cy="2438400"/>
        </p:xfrm>
        <a:graphic>
          <a:graphicData uri="http://schemas.openxmlformats.org/drawingml/2006/table">
            <a:tbl>
              <a:tblPr/>
              <a:tblGrid>
                <a:gridCol w="4403725">
                  <a:extLst>
                    <a:ext uri="{9D8B030D-6E8A-4147-A177-3AD203B41FA5}">
                      <a16:colId xmlns:a16="http://schemas.microsoft.com/office/drawing/2014/main" val="20000"/>
                    </a:ext>
                  </a:extLst>
                </a:gridCol>
                <a:gridCol w="2220912">
                  <a:extLst>
                    <a:ext uri="{9D8B030D-6E8A-4147-A177-3AD203B41FA5}">
                      <a16:colId xmlns:a16="http://schemas.microsoft.com/office/drawing/2014/main" val="20001"/>
                    </a:ext>
                  </a:extLst>
                </a:gridCol>
              </a:tblGrid>
              <a:tr h="26987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dirty="0">
                          <a:ln>
                            <a:noFill/>
                          </a:ln>
                          <a:solidFill>
                            <a:schemeClr val="tx1"/>
                          </a:solidFill>
                          <a:effectLst/>
                          <a:latin typeface="Arial" charset="0"/>
                          <a:ea typeface="ＭＳ Ｐゴシック" pitchFamily="50" charset="-128"/>
                        </a:rPr>
                        <a:t>売上高　　　　　　　　　　　</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a:ln>
                            <a:noFill/>
                          </a:ln>
                          <a:solidFill>
                            <a:schemeClr val="tx1"/>
                          </a:solidFill>
                          <a:effectLst/>
                          <a:latin typeface="Arial" charset="0"/>
                          <a:ea typeface="ＭＳ Ｐゴシック" pitchFamily="50" charset="-128"/>
                        </a:rPr>
                        <a:t>　</a:t>
                      </a:r>
                      <a:r>
                        <a:rPr kumimoji="1" lang="en-US" altLang="ja-JP" sz="2600" b="1" i="0" u="none"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778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a:ln>
                            <a:noFill/>
                          </a:ln>
                          <a:solidFill>
                            <a:schemeClr val="tx1"/>
                          </a:solidFill>
                          <a:effectLst/>
                          <a:latin typeface="Arial" charset="0"/>
                          <a:ea typeface="ＭＳ Ｐゴシック" pitchFamily="50" charset="-128"/>
                        </a:rPr>
                        <a:t>売上原価 　　　　　　　　　　</a:t>
                      </a:r>
                      <a:endParaRPr kumimoji="1" lang="ja-JP" altLang="en-US" sz="2600" b="1" i="0" u="sng" strike="noStrike" cap="none" normalizeH="0" baseline="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600" b="1" i="0" u="sng"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778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a:ln>
                            <a:noFill/>
                          </a:ln>
                          <a:solidFill>
                            <a:schemeClr val="tx1"/>
                          </a:solidFill>
                          <a:effectLst/>
                          <a:latin typeface="Arial" charset="0"/>
                          <a:ea typeface="ＭＳ Ｐゴシック" pitchFamily="50" charset="-128"/>
                        </a:rPr>
                        <a:t>　　売上総利益　　　　　　</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a:ln>
                            <a:noFill/>
                          </a:ln>
                          <a:solidFill>
                            <a:schemeClr val="tx1"/>
                          </a:solidFill>
                          <a:effectLst/>
                          <a:latin typeface="Arial" charset="0"/>
                          <a:ea typeface="ＭＳ Ｐゴシック" pitchFamily="50" charset="-128"/>
                        </a:rPr>
                        <a:t>　</a:t>
                      </a:r>
                      <a:r>
                        <a:rPr kumimoji="1" lang="en-US" altLang="ja-JP" sz="2600" b="1" i="0" u="none"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7622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dirty="0">
                          <a:ln>
                            <a:noFill/>
                          </a:ln>
                          <a:solidFill>
                            <a:schemeClr val="tx1"/>
                          </a:solidFill>
                          <a:effectLst/>
                          <a:latin typeface="Arial" charset="0"/>
                          <a:ea typeface="ＭＳ Ｐゴシック" pitchFamily="50" charset="-128"/>
                        </a:rPr>
                        <a:t>販売費及び一般管理費</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600" b="1" i="0" u="sng"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2778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600" b="1" i="0" u="none" strike="noStrike" cap="none" normalizeH="0" baseline="0">
                          <a:ln>
                            <a:noFill/>
                          </a:ln>
                          <a:solidFill>
                            <a:schemeClr val="tx1"/>
                          </a:solidFill>
                          <a:effectLst/>
                          <a:latin typeface="Arial" charset="0"/>
                          <a:ea typeface="ＭＳ Ｐゴシック" pitchFamily="50" charset="-128"/>
                        </a:rPr>
                        <a:t>　　</a:t>
                      </a:r>
                      <a:r>
                        <a:rPr kumimoji="1" lang="zh-TW" altLang="en-US" sz="2600" b="1" i="0" u="none" strike="noStrike" cap="none" normalizeH="0" baseline="0">
                          <a:ln>
                            <a:noFill/>
                          </a:ln>
                          <a:solidFill>
                            <a:schemeClr val="tx1"/>
                          </a:solidFill>
                          <a:effectLst/>
                          <a:latin typeface="Arial" charset="0"/>
                          <a:ea typeface="ＭＳ Ｐゴシック" pitchFamily="50" charset="-128"/>
                        </a:rPr>
                        <a:t>営業利益  　　　　　　　　</a:t>
                      </a:r>
                      <a:endParaRPr kumimoji="1" lang="ja-JP" altLang="en-US" sz="2600" b="1" i="0" u="none" strike="noStrike" cap="none" normalizeH="0" baseline="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zh-TW" sz="2600" b="1" i="0" u="none" strike="noStrike" cap="none" normalizeH="0" baseline="0">
                          <a:ln>
                            <a:noFill/>
                          </a:ln>
                          <a:solidFill>
                            <a:schemeClr val="tx1"/>
                          </a:solidFill>
                          <a:effectLst/>
                          <a:latin typeface="Arial" charset="0"/>
                          <a:ea typeface="ＭＳ Ｐゴシック" pitchFamily="50" charset="-128"/>
                        </a:rPr>
                        <a:t>×××</a:t>
                      </a:r>
                      <a:endParaRPr kumimoji="1" lang="en-US" altLang="ja-JP" sz="2600" b="0" i="0" u="none" strike="noStrike" cap="none" normalizeH="0" baseline="0">
                        <a:ln>
                          <a:noFill/>
                        </a:ln>
                        <a:solidFill>
                          <a:schemeClr val="tx1"/>
                        </a:solidFill>
                        <a:effectLst/>
                        <a:latin typeface="Arial" charset="0"/>
                        <a:ea typeface="ＭＳ Ｐゴシック" pitchFamily="50" charset="-128"/>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8181">
                                            <p:txEl>
                                              <p:pRg st="0" end="0"/>
                                            </p:txEl>
                                          </p:spTgt>
                                        </p:tgtEl>
                                        <p:attrNameLst>
                                          <p:attrName>style.visibility</p:attrName>
                                        </p:attrNameLst>
                                      </p:cBhvr>
                                      <p:to>
                                        <p:strVal val="visible"/>
                                      </p:to>
                                    </p:set>
                                    <p:animEffect transition="in" filter="fade">
                                      <p:cBhvr>
                                        <p:cTn id="7" dur="2000"/>
                                        <p:tgtEl>
                                          <p:spTgt spid="178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8181">
                                            <p:txEl>
                                              <p:pRg st="1" end="1"/>
                                            </p:txEl>
                                          </p:spTgt>
                                        </p:tgtEl>
                                        <p:attrNameLst>
                                          <p:attrName>style.visibility</p:attrName>
                                        </p:attrNameLst>
                                      </p:cBhvr>
                                      <p:to>
                                        <p:strVal val="visible"/>
                                      </p:to>
                                    </p:set>
                                    <p:animEffect transition="in" filter="fade">
                                      <p:cBhvr>
                                        <p:cTn id="12" dur="2000"/>
                                        <p:tgtEl>
                                          <p:spTgt spid="1781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8182"/>
                                        </p:tgtEl>
                                        <p:attrNameLst>
                                          <p:attrName>style.visibility</p:attrName>
                                        </p:attrNameLst>
                                      </p:cBhvr>
                                      <p:to>
                                        <p:strVal val="visible"/>
                                      </p:to>
                                    </p:set>
                                    <p:animEffect transition="in" filter="fade">
                                      <p:cBhvr>
                                        <p:cTn id="17" dur="20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 4">
            <a:extLst>
              <a:ext uri="{FF2B5EF4-FFF2-40B4-BE49-F238E27FC236}">
                <a16:creationId xmlns:a16="http://schemas.microsoft.com/office/drawing/2014/main" id="{37051B24-0969-4981-BA0F-81FCD0A9E698}"/>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63E16C3-B347-4761-A425-12C7E344FEA9}" type="slidenum">
              <a:rPr kumimoji="0" lang="en-US" altLang="ja-JP" sz="1200">
                <a:latin typeface="Arial Black" panose="020B0A04020102020204" pitchFamily="34" charset="0"/>
              </a:rPr>
              <a:pPr eaLnBrk="1" hangingPunct="1"/>
              <a:t>75</a:t>
            </a:fld>
            <a:endParaRPr kumimoji="0" lang="en-US" altLang="ja-JP" sz="1200">
              <a:latin typeface="Arial Black" panose="020B0A04020102020204" pitchFamily="34" charset="0"/>
            </a:endParaRPr>
          </a:p>
        </p:txBody>
      </p:sp>
      <p:sp>
        <p:nvSpPr>
          <p:cNvPr id="78851" name="Rectangle 2">
            <a:extLst>
              <a:ext uri="{FF2B5EF4-FFF2-40B4-BE49-F238E27FC236}">
                <a16:creationId xmlns:a16="http://schemas.microsoft.com/office/drawing/2014/main" id="{E134D389-82AD-4DB1-91F8-90173DE06169}"/>
              </a:ext>
            </a:extLst>
          </p:cNvPr>
          <p:cNvSpPr>
            <a:spLocks noGrp="1" noChangeArrowheads="1"/>
          </p:cNvSpPr>
          <p:nvPr>
            <p:ph type="title"/>
          </p:nvPr>
        </p:nvSpPr>
        <p:spPr/>
        <p:txBody>
          <a:bodyPr/>
          <a:lstStyle/>
          <a:p>
            <a:r>
              <a:rPr lang="ja-JP" altLang="en-US" sz="4000">
                <a:solidFill>
                  <a:schemeClr val="bg2"/>
                </a:solidFill>
              </a:rPr>
              <a:t>売上総利益と営業利益</a:t>
            </a:r>
          </a:p>
        </p:txBody>
      </p:sp>
      <p:graphicFrame>
        <p:nvGraphicFramePr>
          <p:cNvPr id="180227" name="Group 3">
            <a:extLst>
              <a:ext uri="{FF2B5EF4-FFF2-40B4-BE49-F238E27FC236}">
                <a16:creationId xmlns:a16="http://schemas.microsoft.com/office/drawing/2014/main" id="{82CDB29F-CEBF-432A-836A-4038B6A63855}"/>
              </a:ext>
            </a:extLst>
          </p:cNvPr>
          <p:cNvGraphicFramePr>
            <a:graphicFrameLocks noGrp="1"/>
          </p:cNvGraphicFramePr>
          <p:nvPr>
            <p:ph idx="1"/>
          </p:nvPr>
        </p:nvGraphicFramePr>
        <p:xfrm>
          <a:off x="2122488" y="2924175"/>
          <a:ext cx="4826000" cy="2133600"/>
        </p:xfrm>
        <a:graphic>
          <a:graphicData uri="http://schemas.openxmlformats.org/drawingml/2006/table">
            <a:tbl>
              <a:tblPr/>
              <a:tblGrid>
                <a:gridCol w="3384550">
                  <a:extLst>
                    <a:ext uri="{9D8B030D-6E8A-4147-A177-3AD203B41FA5}">
                      <a16:colId xmlns:a16="http://schemas.microsoft.com/office/drawing/2014/main" val="20000"/>
                    </a:ext>
                  </a:extLst>
                </a:gridCol>
                <a:gridCol w="1441450">
                  <a:extLst>
                    <a:ext uri="{9D8B030D-6E8A-4147-A177-3AD203B41FA5}">
                      <a16:colId xmlns:a16="http://schemas.microsoft.com/office/drawing/2014/main" val="20001"/>
                    </a:ext>
                  </a:extLst>
                </a:gridCol>
              </a:tblGrid>
              <a:tr h="26987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dirty="0">
                          <a:ln>
                            <a:noFill/>
                          </a:ln>
                          <a:solidFill>
                            <a:schemeClr val="tx1"/>
                          </a:solidFill>
                          <a:effectLst/>
                          <a:latin typeface="Arial" charset="0"/>
                          <a:ea typeface="ＭＳ Ｐゴシック" pitchFamily="50" charset="-128"/>
                        </a:rPr>
                        <a:t>売上高　　　　　　　　　　　</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　</a:t>
                      </a:r>
                      <a:r>
                        <a:rPr kumimoji="1" lang="en-US" altLang="ja-JP" sz="2200" b="1" i="0" u="none"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778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売上原価 　　　　　　　　　　</a:t>
                      </a:r>
                      <a:endParaRPr kumimoji="1" lang="ja-JP" altLang="en-US" sz="2200" b="1" i="0" u="sng" strike="noStrike" cap="none" normalizeH="0" baseline="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200" b="1" i="0" u="sng"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778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rgbClr val="FF0000"/>
                          </a:solidFill>
                          <a:effectLst/>
                          <a:latin typeface="Arial" charset="0"/>
                          <a:ea typeface="ＭＳ Ｐゴシック" pitchFamily="50" charset="-128"/>
                        </a:rPr>
                        <a:t>　　売上総利益　　　　　　</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rgbClr val="FF0000"/>
                          </a:solidFill>
                          <a:effectLst/>
                          <a:latin typeface="Arial" charset="0"/>
                          <a:ea typeface="ＭＳ Ｐゴシック" pitchFamily="50" charset="-128"/>
                        </a:rPr>
                        <a:t>　</a:t>
                      </a:r>
                      <a:r>
                        <a:rPr kumimoji="1" lang="en-US" altLang="ja-JP" sz="2200" b="1" i="0" u="none" strike="noStrike" cap="none" normalizeH="0" baseline="0">
                          <a:ln>
                            <a:noFill/>
                          </a:ln>
                          <a:solidFill>
                            <a:srgbClr val="FF0000"/>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7622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dirty="0">
                          <a:ln>
                            <a:noFill/>
                          </a:ln>
                          <a:solidFill>
                            <a:schemeClr val="tx1"/>
                          </a:solidFill>
                          <a:effectLst/>
                          <a:latin typeface="Arial" charset="0"/>
                          <a:ea typeface="ＭＳ Ｐゴシック" pitchFamily="50" charset="-128"/>
                        </a:rPr>
                        <a:t>販売費及び一般管理費</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200" b="1" i="0" u="sng" strike="noStrike" cap="none" normalizeH="0" baseline="0">
                          <a:ln>
                            <a:noFill/>
                          </a:ln>
                          <a:solidFill>
                            <a:schemeClr val="tx1"/>
                          </a:solidFill>
                          <a:effectLst/>
                          <a:latin typeface="Arial" charset="0"/>
                          <a:ea typeface="ＭＳ Ｐゴシック" pitchFamily="50" charset="-128"/>
                        </a:rPr>
                        <a:t>×××</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27781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rgbClr val="FF0000"/>
                          </a:solidFill>
                          <a:effectLst/>
                          <a:latin typeface="Arial" charset="0"/>
                          <a:ea typeface="ＭＳ Ｐゴシック" pitchFamily="50" charset="-128"/>
                        </a:rPr>
                        <a:t>　　</a:t>
                      </a:r>
                      <a:r>
                        <a:rPr kumimoji="1" lang="zh-TW" altLang="en-US" sz="2200" b="1" i="0" u="none" strike="noStrike" cap="none" normalizeH="0" baseline="0">
                          <a:ln>
                            <a:noFill/>
                          </a:ln>
                          <a:solidFill>
                            <a:srgbClr val="FF0000"/>
                          </a:solidFill>
                          <a:effectLst/>
                          <a:latin typeface="Arial" charset="0"/>
                          <a:ea typeface="ＭＳ Ｐゴシック" pitchFamily="50" charset="-128"/>
                        </a:rPr>
                        <a:t>営業利益  　　　　　　　　</a:t>
                      </a:r>
                      <a:endParaRPr kumimoji="1" lang="ja-JP" altLang="en-US" sz="2200" b="1" i="0" u="none" strike="noStrike" cap="none" normalizeH="0" baseline="0">
                        <a:ln>
                          <a:noFill/>
                        </a:ln>
                        <a:solidFill>
                          <a:srgbClr val="FF0000"/>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zh-TW" sz="2200" b="1" i="0" u="none" strike="noStrike" cap="none" normalizeH="0" baseline="0">
                          <a:ln>
                            <a:noFill/>
                          </a:ln>
                          <a:solidFill>
                            <a:srgbClr val="FF0000"/>
                          </a:solidFill>
                          <a:effectLst/>
                          <a:latin typeface="Arial" charset="0"/>
                          <a:ea typeface="ＭＳ Ｐゴシック" pitchFamily="50" charset="-128"/>
                        </a:rPr>
                        <a:t>×××</a:t>
                      </a:r>
                      <a:endParaRPr kumimoji="1" lang="en-US" altLang="ja-JP" sz="2200" b="0" i="0" u="none" strike="noStrike" cap="none" normalizeH="0" baseline="0">
                        <a:ln>
                          <a:noFill/>
                        </a:ln>
                        <a:solidFill>
                          <a:srgbClr val="FF0000"/>
                        </a:solidFill>
                        <a:effectLst/>
                        <a:latin typeface="Arial" charset="0"/>
                        <a:ea typeface="ＭＳ Ｐゴシック" pitchFamily="50" charset="-128"/>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180246" name="AutoShape 22">
            <a:extLst>
              <a:ext uri="{FF2B5EF4-FFF2-40B4-BE49-F238E27FC236}">
                <a16:creationId xmlns:a16="http://schemas.microsoft.com/office/drawing/2014/main" id="{1F978F74-ACA4-4EE1-A43F-EC030805377B}"/>
              </a:ext>
            </a:extLst>
          </p:cNvPr>
          <p:cNvSpPr>
            <a:spLocks noChangeArrowheads="1"/>
          </p:cNvSpPr>
          <p:nvPr/>
        </p:nvSpPr>
        <p:spPr bwMode="auto">
          <a:xfrm>
            <a:off x="250825" y="2852738"/>
            <a:ext cx="1296988" cy="576262"/>
          </a:xfrm>
          <a:prstGeom prst="roundRect">
            <a:avLst>
              <a:gd name="adj" fmla="val 16667"/>
            </a:avLst>
          </a:prstGeom>
          <a:solidFill>
            <a:srgbClr val="FFFF00"/>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営業収益</a:t>
            </a:r>
          </a:p>
        </p:txBody>
      </p:sp>
      <p:sp>
        <p:nvSpPr>
          <p:cNvPr id="180247" name="AutoShape 23">
            <a:extLst>
              <a:ext uri="{FF2B5EF4-FFF2-40B4-BE49-F238E27FC236}">
                <a16:creationId xmlns:a16="http://schemas.microsoft.com/office/drawing/2014/main" id="{3EB4B005-392C-4F44-8111-2CC3238F1609}"/>
              </a:ext>
            </a:extLst>
          </p:cNvPr>
          <p:cNvSpPr>
            <a:spLocks noChangeArrowheads="1"/>
          </p:cNvSpPr>
          <p:nvPr/>
        </p:nvSpPr>
        <p:spPr bwMode="auto">
          <a:xfrm>
            <a:off x="250825" y="4149725"/>
            <a:ext cx="1296988" cy="576263"/>
          </a:xfrm>
          <a:prstGeom prst="roundRect">
            <a:avLst>
              <a:gd name="adj" fmla="val 16667"/>
            </a:avLst>
          </a:prstGeom>
          <a:solidFill>
            <a:srgbClr val="FFFF00"/>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営業費用</a:t>
            </a:r>
          </a:p>
        </p:txBody>
      </p:sp>
      <p:sp>
        <p:nvSpPr>
          <p:cNvPr id="78873" name="Line 24">
            <a:extLst>
              <a:ext uri="{FF2B5EF4-FFF2-40B4-BE49-F238E27FC236}">
                <a16:creationId xmlns:a16="http://schemas.microsoft.com/office/drawing/2014/main" id="{536DD089-8E10-4982-9C88-DBC0F08312F4}"/>
              </a:ext>
            </a:extLst>
          </p:cNvPr>
          <p:cNvSpPr>
            <a:spLocks noChangeShapeType="1"/>
          </p:cNvSpPr>
          <p:nvPr/>
        </p:nvSpPr>
        <p:spPr bwMode="auto">
          <a:xfrm>
            <a:off x="1476375" y="3213100"/>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78874" name="Line 25">
            <a:extLst>
              <a:ext uri="{FF2B5EF4-FFF2-40B4-BE49-F238E27FC236}">
                <a16:creationId xmlns:a16="http://schemas.microsoft.com/office/drawing/2014/main" id="{8A4C75F9-BBE6-47AA-B182-E8078554908B}"/>
              </a:ext>
            </a:extLst>
          </p:cNvPr>
          <p:cNvSpPr>
            <a:spLocks noChangeShapeType="1"/>
          </p:cNvSpPr>
          <p:nvPr/>
        </p:nvSpPr>
        <p:spPr bwMode="auto">
          <a:xfrm flipV="1">
            <a:off x="1547813" y="3500438"/>
            <a:ext cx="64770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78875" name="Line 26">
            <a:extLst>
              <a:ext uri="{FF2B5EF4-FFF2-40B4-BE49-F238E27FC236}">
                <a16:creationId xmlns:a16="http://schemas.microsoft.com/office/drawing/2014/main" id="{B79DE146-0628-4CFD-B65C-399EDFBAD301}"/>
              </a:ext>
            </a:extLst>
          </p:cNvPr>
          <p:cNvSpPr>
            <a:spLocks noChangeShapeType="1"/>
          </p:cNvSpPr>
          <p:nvPr/>
        </p:nvSpPr>
        <p:spPr bwMode="auto">
          <a:xfrm>
            <a:off x="1547813" y="4365625"/>
            <a:ext cx="647700"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80251" name="AutoShape 27">
            <a:extLst>
              <a:ext uri="{FF2B5EF4-FFF2-40B4-BE49-F238E27FC236}">
                <a16:creationId xmlns:a16="http://schemas.microsoft.com/office/drawing/2014/main" id="{5EE800EA-E220-41D8-B103-5842CE965388}"/>
              </a:ext>
            </a:extLst>
          </p:cNvPr>
          <p:cNvSpPr>
            <a:spLocks noChangeArrowheads="1"/>
          </p:cNvSpPr>
          <p:nvPr/>
        </p:nvSpPr>
        <p:spPr bwMode="auto">
          <a:xfrm>
            <a:off x="7451725" y="3429000"/>
            <a:ext cx="1366838" cy="792163"/>
          </a:xfrm>
          <a:prstGeom prst="roundRect">
            <a:avLst>
              <a:gd name="adj" fmla="val 16667"/>
            </a:avLst>
          </a:prstGeom>
          <a:solidFill>
            <a:srgbClr val="CCFFCC"/>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en-US" altLang="ja-JP" sz="2200" b="1"/>
              <a:t>1</a:t>
            </a:r>
            <a:r>
              <a:rPr lang="ja-JP" altLang="en-US" sz="2200" b="1"/>
              <a:t>番目</a:t>
            </a:r>
          </a:p>
          <a:p>
            <a:pPr eaLnBrk="1" hangingPunct="1">
              <a:spcBef>
                <a:spcPct val="0"/>
              </a:spcBef>
            </a:pPr>
            <a:r>
              <a:rPr lang="ja-JP" altLang="en-US" sz="2200" b="1"/>
              <a:t>の利益</a:t>
            </a:r>
          </a:p>
        </p:txBody>
      </p:sp>
      <p:sp>
        <p:nvSpPr>
          <p:cNvPr id="180252" name="AutoShape 28">
            <a:extLst>
              <a:ext uri="{FF2B5EF4-FFF2-40B4-BE49-F238E27FC236}">
                <a16:creationId xmlns:a16="http://schemas.microsoft.com/office/drawing/2014/main" id="{86CA30BB-5357-4088-BA69-221864D0897F}"/>
              </a:ext>
            </a:extLst>
          </p:cNvPr>
          <p:cNvSpPr>
            <a:spLocks noChangeArrowheads="1"/>
          </p:cNvSpPr>
          <p:nvPr/>
        </p:nvSpPr>
        <p:spPr bwMode="auto">
          <a:xfrm>
            <a:off x="7451725" y="4941888"/>
            <a:ext cx="1366838" cy="792162"/>
          </a:xfrm>
          <a:prstGeom prst="roundRect">
            <a:avLst>
              <a:gd name="adj" fmla="val 16667"/>
            </a:avLst>
          </a:prstGeom>
          <a:solidFill>
            <a:srgbClr val="CCFFCC"/>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en-US" altLang="ja-JP" sz="2200" b="1"/>
              <a:t>2</a:t>
            </a:r>
            <a:r>
              <a:rPr lang="ja-JP" altLang="en-US" sz="2200" b="1"/>
              <a:t>番目</a:t>
            </a:r>
          </a:p>
          <a:p>
            <a:pPr eaLnBrk="1" hangingPunct="1">
              <a:spcBef>
                <a:spcPct val="0"/>
              </a:spcBef>
            </a:pPr>
            <a:r>
              <a:rPr lang="ja-JP" altLang="en-US" sz="2200" b="1"/>
              <a:t>の利益</a:t>
            </a:r>
          </a:p>
        </p:txBody>
      </p:sp>
      <p:sp>
        <p:nvSpPr>
          <p:cNvPr id="78878" name="Line 29">
            <a:extLst>
              <a:ext uri="{FF2B5EF4-FFF2-40B4-BE49-F238E27FC236}">
                <a16:creationId xmlns:a16="http://schemas.microsoft.com/office/drawing/2014/main" id="{49D8537A-CD5E-4598-8886-9086EA6F7FF3}"/>
              </a:ext>
            </a:extLst>
          </p:cNvPr>
          <p:cNvSpPr>
            <a:spLocks noChangeShapeType="1"/>
          </p:cNvSpPr>
          <p:nvPr/>
        </p:nvSpPr>
        <p:spPr bwMode="auto">
          <a:xfrm flipH="1">
            <a:off x="6877050" y="3860800"/>
            <a:ext cx="719138"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78879" name="Line 30">
            <a:extLst>
              <a:ext uri="{FF2B5EF4-FFF2-40B4-BE49-F238E27FC236}">
                <a16:creationId xmlns:a16="http://schemas.microsoft.com/office/drawing/2014/main" id="{84DE6A22-7329-45C5-B527-2845CD1ABF78}"/>
              </a:ext>
            </a:extLst>
          </p:cNvPr>
          <p:cNvSpPr>
            <a:spLocks noChangeShapeType="1"/>
          </p:cNvSpPr>
          <p:nvPr/>
        </p:nvSpPr>
        <p:spPr bwMode="auto">
          <a:xfrm flipH="1" flipV="1">
            <a:off x="6804025" y="4868863"/>
            <a:ext cx="792163"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fade">
                                      <p:cBhvr>
                                        <p:cTn id="7" dur="2000"/>
                                        <p:tgtEl>
                                          <p:spTgt spid="180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0246"/>
                                        </p:tgtEl>
                                        <p:attrNameLst>
                                          <p:attrName>style.visibility</p:attrName>
                                        </p:attrNameLst>
                                      </p:cBhvr>
                                      <p:to>
                                        <p:strVal val="visible"/>
                                      </p:to>
                                    </p:set>
                                    <p:animEffect transition="in" filter="fade">
                                      <p:cBhvr>
                                        <p:cTn id="12" dur="2000"/>
                                        <p:tgtEl>
                                          <p:spTgt spid="180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0247"/>
                                        </p:tgtEl>
                                        <p:attrNameLst>
                                          <p:attrName>style.visibility</p:attrName>
                                        </p:attrNameLst>
                                      </p:cBhvr>
                                      <p:to>
                                        <p:strVal val="visible"/>
                                      </p:to>
                                    </p:set>
                                    <p:animEffect transition="in" filter="fade">
                                      <p:cBhvr>
                                        <p:cTn id="17" dur="2000"/>
                                        <p:tgtEl>
                                          <p:spTgt spid="180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0251"/>
                                        </p:tgtEl>
                                        <p:attrNameLst>
                                          <p:attrName>style.visibility</p:attrName>
                                        </p:attrNameLst>
                                      </p:cBhvr>
                                      <p:to>
                                        <p:strVal val="visible"/>
                                      </p:to>
                                    </p:set>
                                    <p:animEffect transition="in" filter="fade">
                                      <p:cBhvr>
                                        <p:cTn id="22" dur="2000"/>
                                        <p:tgtEl>
                                          <p:spTgt spid="180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0252"/>
                                        </p:tgtEl>
                                        <p:attrNameLst>
                                          <p:attrName>style.visibility</p:attrName>
                                        </p:attrNameLst>
                                      </p:cBhvr>
                                      <p:to>
                                        <p:strVal val="visible"/>
                                      </p:to>
                                    </p:set>
                                    <p:animEffect transition="in" filter="fade">
                                      <p:cBhvr>
                                        <p:cTn id="27" dur="2000"/>
                                        <p:tgtEl>
                                          <p:spTgt spid="18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46" grpId="0" animBg="1"/>
      <p:bldP spid="180247" grpId="0" animBg="1"/>
      <p:bldP spid="180251" grpId="0" animBg="1"/>
      <p:bldP spid="18025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a:extLst>
              <a:ext uri="{FF2B5EF4-FFF2-40B4-BE49-F238E27FC236}">
                <a16:creationId xmlns:a16="http://schemas.microsoft.com/office/drawing/2014/main" id="{233053CB-A8E0-40E7-999F-7899998D6D92}"/>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AEB4139-5125-4459-AC94-55818E3409ED}" type="slidenum">
              <a:rPr kumimoji="0" lang="en-US" altLang="ja-JP" sz="1200">
                <a:latin typeface="Arial Black" panose="020B0A04020102020204" pitchFamily="34" charset="0"/>
              </a:rPr>
              <a:pPr eaLnBrk="1" hangingPunct="1"/>
              <a:t>76</a:t>
            </a:fld>
            <a:endParaRPr kumimoji="0" lang="en-US" altLang="ja-JP" sz="1200">
              <a:latin typeface="Arial Black" panose="020B0A04020102020204" pitchFamily="34" charset="0"/>
            </a:endParaRPr>
          </a:p>
        </p:txBody>
      </p:sp>
      <p:sp>
        <p:nvSpPr>
          <p:cNvPr id="79875" name="Rectangle 2">
            <a:extLst>
              <a:ext uri="{FF2B5EF4-FFF2-40B4-BE49-F238E27FC236}">
                <a16:creationId xmlns:a16="http://schemas.microsoft.com/office/drawing/2014/main" id="{F3DFE068-DB20-44FB-8046-7948F227E98E}"/>
              </a:ext>
            </a:extLst>
          </p:cNvPr>
          <p:cNvSpPr>
            <a:spLocks noGrp="1" noChangeArrowheads="1"/>
          </p:cNvSpPr>
          <p:nvPr>
            <p:ph type="title"/>
          </p:nvPr>
        </p:nvSpPr>
        <p:spPr>
          <a:xfrm>
            <a:off x="457200" y="457200"/>
            <a:ext cx="8229600" cy="884238"/>
          </a:xfrm>
        </p:spPr>
        <p:txBody>
          <a:bodyPr/>
          <a:lstStyle/>
          <a:p>
            <a:endParaRPr lang="ja-JP" altLang="ja-JP">
              <a:solidFill>
                <a:schemeClr val="bg2"/>
              </a:solidFill>
            </a:endParaRPr>
          </a:p>
        </p:txBody>
      </p:sp>
      <p:sp>
        <p:nvSpPr>
          <p:cNvPr id="181251" name="Rectangle 3">
            <a:extLst>
              <a:ext uri="{FF2B5EF4-FFF2-40B4-BE49-F238E27FC236}">
                <a16:creationId xmlns:a16="http://schemas.microsoft.com/office/drawing/2014/main" id="{E20A6C5F-1170-4E4E-9FEF-F90A364DBC45}"/>
              </a:ext>
            </a:extLst>
          </p:cNvPr>
          <p:cNvSpPr>
            <a:spLocks noGrp="1" noChangeArrowheads="1"/>
          </p:cNvSpPr>
          <p:nvPr>
            <p:ph type="body" idx="1"/>
          </p:nvPr>
        </p:nvSpPr>
        <p:spPr>
          <a:xfrm>
            <a:off x="323850" y="549275"/>
            <a:ext cx="8424863" cy="1368425"/>
          </a:xfrm>
          <a:solidFill>
            <a:schemeClr val="bg1"/>
          </a:solidFill>
          <a:ln w="38100">
            <a:solidFill>
              <a:srgbClr val="FF6600"/>
            </a:solidFill>
            <a:miter lim="800000"/>
            <a:headEnd/>
            <a:tailEnd/>
          </a:ln>
        </p:spPr>
        <p:txBody>
          <a:bodyPr/>
          <a:lstStyle/>
          <a:p>
            <a:pPr>
              <a:lnSpc>
                <a:spcPct val="90000"/>
              </a:lnSpc>
            </a:pPr>
            <a:r>
              <a:rPr lang="ja-JP" altLang="en-US" sz="2800"/>
              <a:t>いつ売上高と計上するかは販売プロセスの中で、どの時点が販売とされるのかによって異なる。</a:t>
            </a:r>
            <a:br>
              <a:rPr lang="ja-JP" altLang="en-US" sz="2800"/>
            </a:br>
            <a:r>
              <a:rPr lang="ja-JP" altLang="en-US" sz="2800" b="1">
                <a:solidFill>
                  <a:srgbClr val="FF0000"/>
                </a:solidFill>
              </a:rPr>
              <a:t>①出荷基準　②引渡基準　③検収基準</a:t>
            </a:r>
          </a:p>
        </p:txBody>
      </p:sp>
      <p:sp>
        <p:nvSpPr>
          <p:cNvPr id="181252" name="AutoShape 4">
            <a:extLst>
              <a:ext uri="{FF2B5EF4-FFF2-40B4-BE49-F238E27FC236}">
                <a16:creationId xmlns:a16="http://schemas.microsoft.com/office/drawing/2014/main" id="{C2623D78-A7D1-4712-B910-DA181D3E759D}"/>
              </a:ext>
            </a:extLst>
          </p:cNvPr>
          <p:cNvSpPr>
            <a:spLocks noChangeArrowheads="1"/>
          </p:cNvSpPr>
          <p:nvPr/>
        </p:nvSpPr>
        <p:spPr bwMode="auto">
          <a:xfrm>
            <a:off x="250825" y="2505075"/>
            <a:ext cx="1512888" cy="863600"/>
          </a:xfrm>
          <a:prstGeom prst="roundRect">
            <a:avLst>
              <a:gd name="adj" fmla="val 16667"/>
            </a:avLst>
          </a:prstGeom>
          <a:solidFill>
            <a:srgbClr val="CCFFCC"/>
          </a:solidFill>
          <a:ln w="25400" algn="ctr">
            <a:solidFill>
              <a:srgbClr val="339966"/>
            </a:solid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latin typeface="Arial" charset="0"/>
              </a:rPr>
              <a:t>購入</a:t>
            </a:r>
          </a:p>
        </p:txBody>
      </p:sp>
      <p:sp>
        <p:nvSpPr>
          <p:cNvPr id="181253" name="AutoShape 5">
            <a:extLst>
              <a:ext uri="{FF2B5EF4-FFF2-40B4-BE49-F238E27FC236}">
                <a16:creationId xmlns:a16="http://schemas.microsoft.com/office/drawing/2014/main" id="{C48EC25E-A4BA-4F73-8C25-A352BC84C38A}"/>
              </a:ext>
            </a:extLst>
          </p:cNvPr>
          <p:cNvSpPr>
            <a:spLocks noChangeArrowheads="1"/>
          </p:cNvSpPr>
          <p:nvPr/>
        </p:nvSpPr>
        <p:spPr bwMode="auto">
          <a:xfrm>
            <a:off x="2698750" y="2505075"/>
            <a:ext cx="1441450" cy="863600"/>
          </a:xfrm>
          <a:prstGeom prst="roundRect">
            <a:avLst>
              <a:gd name="adj" fmla="val 16667"/>
            </a:avLst>
          </a:prstGeom>
          <a:solidFill>
            <a:srgbClr val="CCFFCC"/>
          </a:solidFill>
          <a:ln w="25400" algn="ctr">
            <a:solidFill>
              <a:srgbClr val="339966"/>
            </a:solid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latin typeface="Arial" charset="0"/>
              </a:rPr>
              <a:t>生産</a:t>
            </a:r>
          </a:p>
        </p:txBody>
      </p:sp>
      <p:sp>
        <p:nvSpPr>
          <p:cNvPr id="181254" name="AutoShape 6">
            <a:extLst>
              <a:ext uri="{FF2B5EF4-FFF2-40B4-BE49-F238E27FC236}">
                <a16:creationId xmlns:a16="http://schemas.microsoft.com/office/drawing/2014/main" id="{B1B51D2A-564C-4358-9189-8A487A0A67B4}"/>
              </a:ext>
            </a:extLst>
          </p:cNvPr>
          <p:cNvSpPr>
            <a:spLocks noChangeArrowheads="1"/>
          </p:cNvSpPr>
          <p:nvPr/>
        </p:nvSpPr>
        <p:spPr bwMode="auto">
          <a:xfrm>
            <a:off x="7451725" y="2505075"/>
            <a:ext cx="1511300" cy="863600"/>
          </a:xfrm>
          <a:prstGeom prst="roundRect">
            <a:avLst>
              <a:gd name="adj" fmla="val 16667"/>
            </a:avLst>
          </a:prstGeom>
          <a:solidFill>
            <a:srgbClr val="CCFFCC"/>
          </a:solidFill>
          <a:ln w="25400" algn="ctr">
            <a:solidFill>
              <a:srgbClr val="339966"/>
            </a:solid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latin typeface="Arial" charset="0"/>
              </a:rPr>
              <a:t>代金回収</a:t>
            </a:r>
          </a:p>
        </p:txBody>
      </p:sp>
      <p:sp>
        <p:nvSpPr>
          <p:cNvPr id="79880" name="Line 7">
            <a:extLst>
              <a:ext uri="{FF2B5EF4-FFF2-40B4-BE49-F238E27FC236}">
                <a16:creationId xmlns:a16="http://schemas.microsoft.com/office/drawing/2014/main" id="{4076DABE-D795-4C27-A758-A269B45DEA8B}"/>
              </a:ext>
            </a:extLst>
          </p:cNvPr>
          <p:cNvSpPr>
            <a:spLocks noChangeShapeType="1"/>
          </p:cNvSpPr>
          <p:nvPr/>
        </p:nvSpPr>
        <p:spPr bwMode="auto">
          <a:xfrm>
            <a:off x="1833563" y="2865438"/>
            <a:ext cx="86518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cxnSp>
        <p:nvCxnSpPr>
          <p:cNvPr id="79881" name="AutoShape 8">
            <a:extLst>
              <a:ext uri="{FF2B5EF4-FFF2-40B4-BE49-F238E27FC236}">
                <a16:creationId xmlns:a16="http://schemas.microsoft.com/office/drawing/2014/main" id="{8AD5A125-B715-4E94-B9F5-BBC7CC2EAE3C}"/>
              </a:ext>
            </a:extLst>
          </p:cNvPr>
          <p:cNvCxnSpPr>
            <a:cxnSpLocks noChangeShapeType="1"/>
            <a:stCxn id="181254" idx="0"/>
            <a:endCxn id="181252" idx="0"/>
          </p:cNvCxnSpPr>
          <p:nvPr/>
        </p:nvCxnSpPr>
        <p:spPr bwMode="auto">
          <a:xfrm rot="-5400000" flipH="1" flipV="1">
            <a:off x="4606925" y="-1106487"/>
            <a:ext cx="1588" cy="7199312"/>
          </a:xfrm>
          <a:prstGeom prst="bentConnector3">
            <a:avLst>
              <a:gd name="adj1" fmla="val -13600005"/>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9882" name="Line 9">
            <a:extLst>
              <a:ext uri="{FF2B5EF4-FFF2-40B4-BE49-F238E27FC236}">
                <a16:creationId xmlns:a16="http://schemas.microsoft.com/office/drawing/2014/main" id="{F0122294-3FA9-43AB-8F9A-370C82CB68CC}"/>
              </a:ext>
            </a:extLst>
          </p:cNvPr>
          <p:cNvSpPr>
            <a:spLocks noChangeShapeType="1"/>
          </p:cNvSpPr>
          <p:nvPr/>
        </p:nvSpPr>
        <p:spPr bwMode="auto">
          <a:xfrm>
            <a:off x="4210050" y="2865438"/>
            <a:ext cx="865188"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sp>
        <p:nvSpPr>
          <p:cNvPr id="181258" name="AutoShape 10">
            <a:extLst>
              <a:ext uri="{FF2B5EF4-FFF2-40B4-BE49-F238E27FC236}">
                <a16:creationId xmlns:a16="http://schemas.microsoft.com/office/drawing/2014/main" id="{07911D73-C525-4C75-88EF-AD9B27C3A379}"/>
              </a:ext>
            </a:extLst>
          </p:cNvPr>
          <p:cNvSpPr>
            <a:spLocks noChangeArrowheads="1"/>
          </p:cNvSpPr>
          <p:nvPr/>
        </p:nvSpPr>
        <p:spPr bwMode="auto">
          <a:xfrm>
            <a:off x="5075238" y="2505075"/>
            <a:ext cx="1511300" cy="863600"/>
          </a:xfrm>
          <a:prstGeom prst="roundRect">
            <a:avLst>
              <a:gd name="adj" fmla="val 16667"/>
            </a:avLst>
          </a:prstGeom>
          <a:solidFill>
            <a:srgbClr val="CCFFCC"/>
          </a:solidFill>
          <a:ln w="25400" algn="ctr">
            <a:solidFill>
              <a:srgbClr val="339966"/>
            </a:solid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solidFill>
                  <a:srgbClr val="FF0000"/>
                </a:solidFill>
                <a:latin typeface="Arial" charset="0"/>
              </a:rPr>
              <a:t>販売</a:t>
            </a:r>
          </a:p>
        </p:txBody>
      </p:sp>
      <p:sp>
        <p:nvSpPr>
          <p:cNvPr id="79884" name="Line 11">
            <a:extLst>
              <a:ext uri="{FF2B5EF4-FFF2-40B4-BE49-F238E27FC236}">
                <a16:creationId xmlns:a16="http://schemas.microsoft.com/office/drawing/2014/main" id="{8F1F2F1A-1762-441E-9C73-F53C30B51375}"/>
              </a:ext>
            </a:extLst>
          </p:cNvPr>
          <p:cNvSpPr>
            <a:spLocks noChangeShapeType="1"/>
          </p:cNvSpPr>
          <p:nvPr/>
        </p:nvSpPr>
        <p:spPr bwMode="auto">
          <a:xfrm>
            <a:off x="6586538" y="2865438"/>
            <a:ext cx="79375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sp>
        <p:nvSpPr>
          <p:cNvPr id="79885" name="Rectangle 12">
            <a:extLst>
              <a:ext uri="{FF2B5EF4-FFF2-40B4-BE49-F238E27FC236}">
                <a16:creationId xmlns:a16="http://schemas.microsoft.com/office/drawing/2014/main" id="{7EFB795D-D6DC-453D-B270-E46FCC5ECB15}"/>
              </a:ext>
            </a:extLst>
          </p:cNvPr>
          <p:cNvSpPr>
            <a:spLocks noChangeArrowheads="1"/>
          </p:cNvSpPr>
          <p:nvPr/>
        </p:nvSpPr>
        <p:spPr bwMode="auto">
          <a:xfrm>
            <a:off x="2051050" y="5300663"/>
            <a:ext cx="1655763" cy="1296987"/>
          </a:xfrm>
          <a:prstGeom prst="rect">
            <a:avLst/>
          </a:prstGeom>
          <a:solidFill>
            <a:schemeClr val="bg1"/>
          </a:solidFill>
          <a:ln w="25400" algn="ctr">
            <a:solidFill>
              <a:srgbClr val="008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b="1"/>
              <a:t>売上</a:t>
            </a:r>
          </a:p>
          <a:p>
            <a:pPr eaLnBrk="1" hangingPunct="1">
              <a:spcBef>
                <a:spcPct val="0"/>
              </a:spcBef>
            </a:pPr>
            <a:r>
              <a:rPr lang="ja-JP" altLang="en-US" sz="2400" b="1">
                <a:solidFill>
                  <a:srgbClr val="FF0000"/>
                </a:solidFill>
              </a:rPr>
              <a:t>（出荷基準）</a:t>
            </a:r>
          </a:p>
        </p:txBody>
      </p:sp>
      <p:sp>
        <p:nvSpPr>
          <p:cNvPr id="79886" name="Line 13">
            <a:extLst>
              <a:ext uri="{FF2B5EF4-FFF2-40B4-BE49-F238E27FC236}">
                <a16:creationId xmlns:a16="http://schemas.microsoft.com/office/drawing/2014/main" id="{B41CDCEF-9B16-4C4A-A784-2CD1708C5C77}"/>
              </a:ext>
            </a:extLst>
          </p:cNvPr>
          <p:cNvSpPr>
            <a:spLocks noChangeShapeType="1"/>
          </p:cNvSpPr>
          <p:nvPr/>
        </p:nvSpPr>
        <p:spPr bwMode="auto">
          <a:xfrm>
            <a:off x="2843213" y="4724400"/>
            <a:ext cx="0" cy="64770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181262" name="AutoShape 14">
            <a:extLst>
              <a:ext uri="{FF2B5EF4-FFF2-40B4-BE49-F238E27FC236}">
                <a16:creationId xmlns:a16="http://schemas.microsoft.com/office/drawing/2014/main" id="{014B8C18-DDEA-470E-A31C-12A1F03953A8}"/>
              </a:ext>
            </a:extLst>
          </p:cNvPr>
          <p:cNvSpPr>
            <a:spLocks noChangeArrowheads="1"/>
          </p:cNvSpPr>
          <p:nvPr/>
        </p:nvSpPr>
        <p:spPr bwMode="auto">
          <a:xfrm>
            <a:off x="2051050" y="3860800"/>
            <a:ext cx="1511300" cy="863600"/>
          </a:xfrm>
          <a:prstGeom prst="roundRect">
            <a:avLst>
              <a:gd name="adj" fmla="val 16667"/>
            </a:avLst>
          </a:prstGeom>
          <a:solidFill>
            <a:schemeClr val="folHlink"/>
          </a:solidFill>
          <a:ln w="25400" algn="ctr">
            <a:no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latin typeface="Arial" charset="0"/>
              </a:rPr>
              <a:t>出荷</a:t>
            </a:r>
          </a:p>
        </p:txBody>
      </p:sp>
      <p:sp>
        <p:nvSpPr>
          <p:cNvPr id="181263" name="AutoShape 15">
            <a:extLst>
              <a:ext uri="{FF2B5EF4-FFF2-40B4-BE49-F238E27FC236}">
                <a16:creationId xmlns:a16="http://schemas.microsoft.com/office/drawing/2014/main" id="{3E999D13-04A3-4CA5-AC1B-A775D1E59C6F}"/>
              </a:ext>
            </a:extLst>
          </p:cNvPr>
          <p:cNvSpPr>
            <a:spLocks noChangeArrowheads="1"/>
          </p:cNvSpPr>
          <p:nvPr/>
        </p:nvSpPr>
        <p:spPr bwMode="auto">
          <a:xfrm>
            <a:off x="4500563" y="3860800"/>
            <a:ext cx="1511300" cy="863600"/>
          </a:xfrm>
          <a:prstGeom prst="roundRect">
            <a:avLst>
              <a:gd name="adj" fmla="val 16667"/>
            </a:avLst>
          </a:prstGeom>
          <a:solidFill>
            <a:schemeClr val="folHlink"/>
          </a:solidFill>
          <a:ln w="25400" algn="ctr">
            <a:no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latin typeface="Arial" charset="0"/>
              </a:rPr>
              <a:t>引渡</a:t>
            </a:r>
          </a:p>
        </p:txBody>
      </p:sp>
      <p:sp>
        <p:nvSpPr>
          <p:cNvPr id="181264" name="AutoShape 16">
            <a:extLst>
              <a:ext uri="{FF2B5EF4-FFF2-40B4-BE49-F238E27FC236}">
                <a16:creationId xmlns:a16="http://schemas.microsoft.com/office/drawing/2014/main" id="{B598ED0B-2CC5-4983-938D-72BEACFD3428}"/>
              </a:ext>
            </a:extLst>
          </p:cNvPr>
          <p:cNvSpPr>
            <a:spLocks noChangeArrowheads="1"/>
          </p:cNvSpPr>
          <p:nvPr/>
        </p:nvSpPr>
        <p:spPr bwMode="auto">
          <a:xfrm>
            <a:off x="7019925" y="3860800"/>
            <a:ext cx="1511300" cy="863600"/>
          </a:xfrm>
          <a:prstGeom prst="roundRect">
            <a:avLst>
              <a:gd name="adj" fmla="val 16667"/>
            </a:avLst>
          </a:prstGeom>
          <a:solidFill>
            <a:schemeClr val="folHlink"/>
          </a:solidFill>
          <a:ln w="25400" algn="ctr">
            <a:noFill/>
            <a:round/>
            <a:headEnd/>
            <a:tailEnd/>
          </a:ln>
          <a:effectLst>
            <a:outerShdw dist="107763" dir="18900000" algn="ctr" rotWithShape="0">
              <a:schemeClr val="bg2">
                <a:alpha val="50000"/>
              </a:schemeClr>
            </a:outerShdw>
          </a:effectLst>
        </p:spPr>
        <p:txBody>
          <a:bodyPr wrap="none" anchor="ctr"/>
          <a:lstStyle/>
          <a:p>
            <a:pPr>
              <a:spcBef>
                <a:spcPct val="0"/>
              </a:spcBef>
              <a:defRPr/>
            </a:pPr>
            <a:r>
              <a:rPr lang="ja-JP" altLang="en-US" sz="2400" b="1">
                <a:latin typeface="Arial" charset="0"/>
              </a:rPr>
              <a:t>検収</a:t>
            </a:r>
          </a:p>
        </p:txBody>
      </p:sp>
      <p:sp>
        <p:nvSpPr>
          <p:cNvPr id="79890" name="Rectangle 17">
            <a:extLst>
              <a:ext uri="{FF2B5EF4-FFF2-40B4-BE49-F238E27FC236}">
                <a16:creationId xmlns:a16="http://schemas.microsoft.com/office/drawing/2014/main" id="{63408D97-724A-4248-A629-A0F7B95E4B1C}"/>
              </a:ext>
            </a:extLst>
          </p:cNvPr>
          <p:cNvSpPr>
            <a:spLocks noChangeArrowheads="1"/>
          </p:cNvSpPr>
          <p:nvPr/>
        </p:nvSpPr>
        <p:spPr bwMode="auto">
          <a:xfrm>
            <a:off x="4500563" y="5300663"/>
            <a:ext cx="1655762" cy="1296987"/>
          </a:xfrm>
          <a:prstGeom prst="rect">
            <a:avLst/>
          </a:prstGeom>
          <a:solidFill>
            <a:schemeClr val="bg1"/>
          </a:solidFill>
          <a:ln w="25400" algn="ctr">
            <a:solidFill>
              <a:srgbClr val="008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b="1"/>
              <a:t>売上</a:t>
            </a:r>
          </a:p>
          <a:p>
            <a:pPr eaLnBrk="1" hangingPunct="1">
              <a:spcBef>
                <a:spcPct val="0"/>
              </a:spcBef>
            </a:pPr>
            <a:r>
              <a:rPr lang="ja-JP" altLang="en-US" sz="2400" b="1">
                <a:solidFill>
                  <a:srgbClr val="FF0000"/>
                </a:solidFill>
              </a:rPr>
              <a:t>（引渡基準）</a:t>
            </a:r>
          </a:p>
        </p:txBody>
      </p:sp>
      <p:sp>
        <p:nvSpPr>
          <p:cNvPr id="79891" name="Line 18">
            <a:extLst>
              <a:ext uri="{FF2B5EF4-FFF2-40B4-BE49-F238E27FC236}">
                <a16:creationId xmlns:a16="http://schemas.microsoft.com/office/drawing/2014/main" id="{39E45ADF-C40E-4CD4-859E-35DC2DDDA42C}"/>
              </a:ext>
            </a:extLst>
          </p:cNvPr>
          <p:cNvSpPr>
            <a:spLocks noChangeShapeType="1"/>
          </p:cNvSpPr>
          <p:nvPr/>
        </p:nvSpPr>
        <p:spPr bwMode="auto">
          <a:xfrm>
            <a:off x="5292725" y="4724400"/>
            <a:ext cx="0" cy="64770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79892" name="Rectangle 19">
            <a:extLst>
              <a:ext uri="{FF2B5EF4-FFF2-40B4-BE49-F238E27FC236}">
                <a16:creationId xmlns:a16="http://schemas.microsoft.com/office/drawing/2014/main" id="{7BA2D868-86DD-4174-8B61-F7C59AA5832A}"/>
              </a:ext>
            </a:extLst>
          </p:cNvPr>
          <p:cNvSpPr>
            <a:spLocks noChangeArrowheads="1"/>
          </p:cNvSpPr>
          <p:nvPr/>
        </p:nvSpPr>
        <p:spPr bwMode="auto">
          <a:xfrm>
            <a:off x="6948488" y="5300663"/>
            <a:ext cx="1655762" cy="1296987"/>
          </a:xfrm>
          <a:prstGeom prst="rect">
            <a:avLst/>
          </a:prstGeom>
          <a:solidFill>
            <a:schemeClr val="bg1"/>
          </a:solidFill>
          <a:ln w="25400" algn="ctr">
            <a:solidFill>
              <a:srgbClr val="008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b="1"/>
              <a:t>売上</a:t>
            </a:r>
          </a:p>
          <a:p>
            <a:pPr eaLnBrk="1" hangingPunct="1">
              <a:spcBef>
                <a:spcPct val="0"/>
              </a:spcBef>
            </a:pPr>
            <a:r>
              <a:rPr lang="ja-JP" altLang="en-US" sz="2400" b="1">
                <a:solidFill>
                  <a:srgbClr val="FF0000"/>
                </a:solidFill>
              </a:rPr>
              <a:t>（検収基準）</a:t>
            </a:r>
          </a:p>
        </p:txBody>
      </p:sp>
      <p:sp>
        <p:nvSpPr>
          <p:cNvPr id="79893" name="Line 20">
            <a:extLst>
              <a:ext uri="{FF2B5EF4-FFF2-40B4-BE49-F238E27FC236}">
                <a16:creationId xmlns:a16="http://schemas.microsoft.com/office/drawing/2014/main" id="{8AE11A27-7432-4274-9142-E766BACE37E2}"/>
              </a:ext>
            </a:extLst>
          </p:cNvPr>
          <p:cNvSpPr>
            <a:spLocks noChangeShapeType="1"/>
          </p:cNvSpPr>
          <p:nvPr/>
        </p:nvSpPr>
        <p:spPr bwMode="auto">
          <a:xfrm>
            <a:off x="7740650" y="4724400"/>
            <a:ext cx="0" cy="64770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79894" name="Rectangle 21">
            <a:extLst>
              <a:ext uri="{FF2B5EF4-FFF2-40B4-BE49-F238E27FC236}">
                <a16:creationId xmlns:a16="http://schemas.microsoft.com/office/drawing/2014/main" id="{AE056F81-8F9C-4EA1-93F7-3493C1348A10}"/>
              </a:ext>
            </a:extLst>
          </p:cNvPr>
          <p:cNvSpPr>
            <a:spLocks noChangeArrowheads="1"/>
          </p:cNvSpPr>
          <p:nvPr/>
        </p:nvSpPr>
        <p:spPr bwMode="auto">
          <a:xfrm>
            <a:off x="1116013" y="3644900"/>
            <a:ext cx="7777162" cy="3141663"/>
          </a:xfrm>
          <a:prstGeom prst="rect">
            <a:avLst/>
          </a:prstGeom>
          <a:noFill/>
          <a:ln w="38100">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79895" name="AutoShape 22">
            <a:extLst>
              <a:ext uri="{FF2B5EF4-FFF2-40B4-BE49-F238E27FC236}">
                <a16:creationId xmlns:a16="http://schemas.microsoft.com/office/drawing/2014/main" id="{4DE174E7-B045-421F-9B9E-2C4E4AF8C0C0}"/>
              </a:ext>
            </a:extLst>
          </p:cNvPr>
          <p:cNvSpPr>
            <a:spLocks noChangeArrowheads="1"/>
          </p:cNvSpPr>
          <p:nvPr/>
        </p:nvSpPr>
        <p:spPr bwMode="auto">
          <a:xfrm>
            <a:off x="5651500" y="3284538"/>
            <a:ext cx="433388" cy="360362"/>
          </a:xfrm>
          <a:prstGeom prst="downArrow">
            <a:avLst>
              <a:gd name="adj1" fmla="val 50000"/>
              <a:gd name="adj2" fmla="val 25000"/>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79896" name="Line 23">
            <a:extLst>
              <a:ext uri="{FF2B5EF4-FFF2-40B4-BE49-F238E27FC236}">
                <a16:creationId xmlns:a16="http://schemas.microsoft.com/office/drawing/2014/main" id="{32F9E599-917E-4E60-BB45-3BD10DDE2C6D}"/>
              </a:ext>
            </a:extLst>
          </p:cNvPr>
          <p:cNvSpPr>
            <a:spLocks noChangeShapeType="1"/>
          </p:cNvSpPr>
          <p:nvPr/>
        </p:nvSpPr>
        <p:spPr bwMode="auto">
          <a:xfrm>
            <a:off x="3563938" y="4292600"/>
            <a:ext cx="86518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sp>
        <p:nvSpPr>
          <p:cNvPr id="79897" name="Line 24">
            <a:extLst>
              <a:ext uri="{FF2B5EF4-FFF2-40B4-BE49-F238E27FC236}">
                <a16:creationId xmlns:a16="http://schemas.microsoft.com/office/drawing/2014/main" id="{00035222-7BD0-4173-8D98-7490F5BC5685}"/>
              </a:ext>
            </a:extLst>
          </p:cNvPr>
          <p:cNvSpPr>
            <a:spLocks noChangeShapeType="1"/>
          </p:cNvSpPr>
          <p:nvPr/>
        </p:nvSpPr>
        <p:spPr bwMode="auto">
          <a:xfrm>
            <a:off x="6084888" y="4292600"/>
            <a:ext cx="86518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1">
                                            <p:bg/>
                                          </p:spTgt>
                                        </p:tgtEl>
                                        <p:attrNameLst>
                                          <p:attrName>style.visibility</p:attrName>
                                        </p:attrNameLst>
                                      </p:cBhvr>
                                      <p:to>
                                        <p:strVal val="visible"/>
                                      </p:to>
                                    </p:set>
                                    <p:animEffect transition="in" filter="fade">
                                      <p:cBhvr>
                                        <p:cTn id="7" dur="2000"/>
                                        <p:tgtEl>
                                          <p:spTgt spid="18125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1251">
                                            <p:txEl>
                                              <p:pRg st="0" end="0"/>
                                            </p:txEl>
                                          </p:spTgt>
                                        </p:tgtEl>
                                        <p:attrNameLst>
                                          <p:attrName>style.visibility</p:attrName>
                                        </p:attrNameLst>
                                      </p:cBhvr>
                                      <p:to>
                                        <p:strVal val="visible"/>
                                      </p:to>
                                    </p:set>
                                    <p:animEffect transition="in" filter="fade">
                                      <p:cBhvr>
                                        <p:cTn id="12" dur="2000"/>
                                        <p:tgtEl>
                                          <p:spTgt spid="181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45436A36-8964-4438-B2B8-C8EB971BF68D}"/>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E8A69E2-30DA-47E2-81A4-8CFDB0782704}" type="slidenum">
              <a:rPr kumimoji="0" lang="en-US" altLang="ja-JP" sz="1200">
                <a:latin typeface="Arial Black" panose="020B0A04020102020204" pitchFamily="34" charset="0"/>
              </a:rPr>
              <a:pPr eaLnBrk="1" hangingPunct="1"/>
              <a:t>77</a:t>
            </a:fld>
            <a:endParaRPr kumimoji="0" lang="en-US" altLang="ja-JP" sz="1200">
              <a:latin typeface="Arial Black" panose="020B0A04020102020204" pitchFamily="34" charset="0"/>
            </a:endParaRPr>
          </a:p>
        </p:txBody>
      </p:sp>
      <p:sp>
        <p:nvSpPr>
          <p:cNvPr id="80899" name="スライド番号プレースホルダ 4">
            <a:extLst>
              <a:ext uri="{FF2B5EF4-FFF2-40B4-BE49-F238E27FC236}">
                <a16:creationId xmlns:a16="http://schemas.microsoft.com/office/drawing/2014/main" id="{3EA53C8C-78D7-4093-B65E-6269EFBC3738}"/>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483B00F9-33AD-4081-B933-293372DEA1C8}" type="slidenum">
              <a:rPr kumimoji="0" lang="en-US" altLang="ja-JP" sz="1200">
                <a:latin typeface="Arial Black" panose="020B0A04020102020204" pitchFamily="34" charset="0"/>
              </a:rPr>
              <a:pPr algn="r" eaLnBrk="1" hangingPunct="1">
                <a:spcBef>
                  <a:spcPct val="0"/>
                </a:spcBef>
              </a:pPr>
              <a:t>77</a:t>
            </a:fld>
            <a:endParaRPr kumimoji="0" lang="en-US" altLang="ja-JP" sz="1200">
              <a:latin typeface="Arial Black" panose="020B0A04020102020204" pitchFamily="34" charset="0"/>
            </a:endParaRPr>
          </a:p>
        </p:txBody>
      </p:sp>
      <p:sp>
        <p:nvSpPr>
          <p:cNvPr id="80900" name="Rectangle 2">
            <a:extLst>
              <a:ext uri="{FF2B5EF4-FFF2-40B4-BE49-F238E27FC236}">
                <a16:creationId xmlns:a16="http://schemas.microsoft.com/office/drawing/2014/main" id="{6B5A6A47-C503-4198-9AC0-CE828895FF2D}"/>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83300" name="Rectangle 3">
            <a:extLst>
              <a:ext uri="{FF2B5EF4-FFF2-40B4-BE49-F238E27FC236}">
                <a16:creationId xmlns:a16="http://schemas.microsoft.com/office/drawing/2014/main" id="{6E4FBD0C-53F7-45FA-BCE5-2413D1204EFA}"/>
              </a:ext>
            </a:extLst>
          </p:cNvPr>
          <p:cNvSpPr>
            <a:spLocks noGrp="1" noChangeArrowheads="1"/>
          </p:cNvSpPr>
          <p:nvPr>
            <p:ph type="body" idx="4294967295"/>
          </p:nvPr>
        </p:nvSpPr>
        <p:spPr>
          <a:xfrm>
            <a:off x="611188" y="2205038"/>
            <a:ext cx="8075612" cy="4392612"/>
          </a:xfrm>
        </p:spPr>
        <p:txBody>
          <a:bodyPr/>
          <a:lstStyle/>
          <a:p>
            <a:r>
              <a:rPr lang="ja-JP" altLang="en-US"/>
              <a:t>営業収益の意義および計上基準を、理解しましたか。</a:t>
            </a:r>
          </a:p>
          <a:p>
            <a:r>
              <a:rPr lang="ja-JP" altLang="en-US"/>
              <a:t>営業費用の意義およびその内容を、理解しましたか。</a:t>
            </a:r>
          </a:p>
          <a:p>
            <a:r>
              <a:rPr lang="ja-JP" altLang="en-US"/>
              <a:t>営業活動からの利益には、売上総利益と営業利益があることを理解しましたか。</a:t>
            </a:r>
          </a:p>
          <a:p>
            <a:r>
              <a:rPr lang="ja-JP" altLang="en-US"/>
              <a:t>売上総利益と営業利益が第</a:t>
            </a:r>
            <a:r>
              <a:rPr lang="en-US" altLang="ja-JP"/>
              <a:t>1</a:t>
            </a:r>
            <a:r>
              <a:rPr lang="ja-JP" altLang="en-US"/>
              <a:t>および第</a:t>
            </a:r>
            <a:r>
              <a:rPr lang="en-US" altLang="ja-JP"/>
              <a:t>2</a:t>
            </a:r>
            <a:r>
              <a:rPr lang="ja-JP" altLang="en-US"/>
              <a:t>の利益概念であることを、理解しましたか。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animEffect transition="in" filter="fade">
                                      <p:cBhvr>
                                        <p:cTn id="7" dur="2000"/>
                                        <p:tgtEl>
                                          <p:spTgt spid="183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3300">
                                            <p:txEl>
                                              <p:pRg st="1" end="1"/>
                                            </p:txEl>
                                          </p:spTgt>
                                        </p:tgtEl>
                                        <p:attrNameLst>
                                          <p:attrName>style.visibility</p:attrName>
                                        </p:attrNameLst>
                                      </p:cBhvr>
                                      <p:to>
                                        <p:strVal val="visible"/>
                                      </p:to>
                                    </p:set>
                                    <p:animEffect transition="in" filter="fade">
                                      <p:cBhvr>
                                        <p:cTn id="12" dur="2000"/>
                                        <p:tgtEl>
                                          <p:spTgt spid="183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3300">
                                            <p:txEl>
                                              <p:pRg st="2" end="2"/>
                                            </p:txEl>
                                          </p:spTgt>
                                        </p:tgtEl>
                                        <p:attrNameLst>
                                          <p:attrName>style.visibility</p:attrName>
                                        </p:attrNameLst>
                                      </p:cBhvr>
                                      <p:to>
                                        <p:strVal val="visible"/>
                                      </p:to>
                                    </p:set>
                                    <p:animEffect transition="in" filter="fade">
                                      <p:cBhvr>
                                        <p:cTn id="17" dur="2000"/>
                                        <p:tgtEl>
                                          <p:spTgt spid="1833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3300">
                                            <p:txEl>
                                              <p:pRg st="3" end="3"/>
                                            </p:txEl>
                                          </p:spTgt>
                                        </p:tgtEl>
                                        <p:attrNameLst>
                                          <p:attrName>style.visibility</p:attrName>
                                        </p:attrNameLst>
                                      </p:cBhvr>
                                      <p:to>
                                        <p:strVal val="visible"/>
                                      </p:to>
                                    </p:set>
                                    <p:animEffect transition="in" filter="fade">
                                      <p:cBhvr>
                                        <p:cTn id="22" dur="2000"/>
                                        <p:tgtEl>
                                          <p:spTgt spid="1833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スライド番号プレースホルダ 3">
            <a:extLst>
              <a:ext uri="{FF2B5EF4-FFF2-40B4-BE49-F238E27FC236}">
                <a16:creationId xmlns:a16="http://schemas.microsoft.com/office/drawing/2014/main" id="{036D1576-C16D-45AD-ACBE-3304BB6109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E27D2F42-61B2-4829-A70F-0E9B889C50AC}" type="slidenum">
              <a:rPr kumimoji="0" lang="en-US" altLang="ja-JP" sz="1200">
                <a:latin typeface="Arial Black" panose="020B0A04020102020204" pitchFamily="34" charset="0"/>
              </a:rPr>
              <a:pPr eaLnBrk="1" hangingPunct="1"/>
              <a:t>78</a:t>
            </a:fld>
            <a:endParaRPr kumimoji="0" lang="en-US" altLang="ja-JP" sz="1200">
              <a:latin typeface="Arial Black" panose="020B0A04020102020204" pitchFamily="34" charset="0"/>
            </a:endParaRPr>
          </a:p>
        </p:txBody>
      </p:sp>
      <p:sp>
        <p:nvSpPr>
          <p:cNvPr id="81923" name="スライド番号プレースホルダ 5">
            <a:extLst>
              <a:ext uri="{FF2B5EF4-FFF2-40B4-BE49-F238E27FC236}">
                <a16:creationId xmlns:a16="http://schemas.microsoft.com/office/drawing/2014/main" id="{E53D0BB3-B8E0-4508-8C5E-6A149BA8F13E}"/>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922B0C47-1267-4FBC-B807-21FFD848C754}" type="slidenum">
              <a:rPr kumimoji="0" lang="en-US" altLang="ja-JP" sz="1200">
                <a:latin typeface="Arial Black" panose="020B0A04020102020204" pitchFamily="34" charset="0"/>
              </a:rPr>
              <a:pPr algn="r" eaLnBrk="1" hangingPunct="1">
                <a:spcBef>
                  <a:spcPct val="0"/>
                </a:spcBef>
              </a:pPr>
              <a:t>78</a:t>
            </a:fld>
            <a:endParaRPr kumimoji="0" lang="en-US" altLang="ja-JP" sz="1200">
              <a:latin typeface="Arial Black" panose="020B0A04020102020204" pitchFamily="34" charset="0"/>
            </a:endParaRPr>
          </a:p>
        </p:txBody>
      </p:sp>
      <p:sp>
        <p:nvSpPr>
          <p:cNvPr id="81924" name="Rectangle 2">
            <a:extLst>
              <a:ext uri="{FF2B5EF4-FFF2-40B4-BE49-F238E27FC236}">
                <a16:creationId xmlns:a16="http://schemas.microsoft.com/office/drawing/2014/main" id="{56A289A8-B954-4E68-BAE1-19F77199A907}"/>
              </a:ext>
            </a:extLst>
          </p:cNvPr>
          <p:cNvSpPr>
            <a:spLocks noGrp="1" noChangeArrowheads="1"/>
          </p:cNvSpPr>
          <p:nvPr>
            <p:ph type="ctrTitle" idx="4294967295"/>
          </p:nvPr>
        </p:nvSpPr>
        <p:spPr>
          <a:xfrm>
            <a:off x="3203575" y="2276475"/>
            <a:ext cx="5545138" cy="1873250"/>
          </a:xfrm>
        </p:spPr>
        <p:txBody>
          <a:bodyPr/>
          <a:lstStyle/>
          <a:p>
            <a:r>
              <a:rPr lang="ja-JP" altLang="en-US" sz="4000">
                <a:solidFill>
                  <a:srgbClr val="FFFFFF"/>
                </a:solidFill>
              </a:rPr>
              <a:t>第</a:t>
            </a:r>
            <a:r>
              <a:rPr lang="en-US" altLang="ja-JP" sz="4000">
                <a:solidFill>
                  <a:srgbClr val="FFFFFF"/>
                </a:solidFill>
              </a:rPr>
              <a:t>7</a:t>
            </a:r>
            <a:r>
              <a:rPr lang="ja-JP" altLang="en-US" sz="4000">
                <a:solidFill>
                  <a:srgbClr val="FFFFFF"/>
                </a:solidFill>
              </a:rPr>
              <a:t>章　損益計算書</a:t>
            </a:r>
          </a:p>
        </p:txBody>
      </p:sp>
      <p:sp>
        <p:nvSpPr>
          <p:cNvPr id="81925" name="Rectangle 3">
            <a:extLst>
              <a:ext uri="{FF2B5EF4-FFF2-40B4-BE49-F238E27FC236}">
                <a16:creationId xmlns:a16="http://schemas.microsoft.com/office/drawing/2014/main" id="{1A0AAE21-9691-42C4-B3E5-3A2BF46DCF9F}"/>
              </a:ext>
            </a:extLst>
          </p:cNvPr>
          <p:cNvSpPr>
            <a:spLocks noGrp="1" noChangeArrowheads="1"/>
          </p:cNvSpPr>
          <p:nvPr>
            <p:ph type="subTitle" idx="4294967295"/>
          </p:nvPr>
        </p:nvSpPr>
        <p:spPr>
          <a:xfrm>
            <a:off x="3059113" y="4340225"/>
            <a:ext cx="5392737" cy="1752600"/>
          </a:xfrm>
        </p:spPr>
        <p:txBody>
          <a:bodyPr/>
          <a:lstStyle/>
          <a:p>
            <a:pPr marL="0" indent="0">
              <a:buFont typeface="Wingdings" panose="05000000000000000000" pitchFamily="2" charset="2"/>
              <a:buNone/>
            </a:pPr>
            <a:r>
              <a:rPr lang="ja-JP" altLang="en-US"/>
              <a:t>第１７節  </a:t>
            </a:r>
          </a:p>
          <a:p>
            <a:pPr marL="0" indent="0">
              <a:buFont typeface="Wingdings" panose="05000000000000000000" pitchFamily="2" charset="2"/>
              <a:buNone/>
            </a:pPr>
            <a:r>
              <a:rPr lang="ja-JP" altLang="en-US"/>
              <a:t>経常利益の計算</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スライド番号プレースホルダ 2">
            <a:extLst>
              <a:ext uri="{FF2B5EF4-FFF2-40B4-BE49-F238E27FC236}">
                <a16:creationId xmlns:a16="http://schemas.microsoft.com/office/drawing/2014/main" id="{FF445F4D-1AD8-42F4-8C82-47A9DB5B847D}"/>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F082ED1-BC5B-40E3-A3EF-0CEDCCD44333}" type="slidenum">
              <a:rPr kumimoji="0" lang="en-US" altLang="ja-JP" sz="1200">
                <a:latin typeface="Arial Black" panose="020B0A04020102020204" pitchFamily="34" charset="0"/>
              </a:rPr>
              <a:pPr eaLnBrk="1" hangingPunct="1"/>
              <a:t>79</a:t>
            </a:fld>
            <a:endParaRPr kumimoji="0" lang="en-US" altLang="ja-JP" sz="1200">
              <a:latin typeface="Arial Black" panose="020B0A04020102020204" pitchFamily="34" charset="0"/>
            </a:endParaRPr>
          </a:p>
        </p:txBody>
      </p:sp>
      <p:sp>
        <p:nvSpPr>
          <p:cNvPr id="6" name="スライド番号プレースホルダ 2">
            <a:extLst>
              <a:ext uri="{FF2B5EF4-FFF2-40B4-BE49-F238E27FC236}">
                <a16:creationId xmlns:a16="http://schemas.microsoft.com/office/drawing/2014/main" id="{3A026295-53EA-49A3-8891-CAE8145288F1}"/>
              </a:ext>
            </a:extLst>
          </p:cNvPr>
          <p:cNvSpPr txBox="1">
            <a:spLocks noGrp="1"/>
          </p:cNvSpPr>
          <p:nvPr/>
        </p:nvSpPr>
        <p:spPr bwMode="auto">
          <a:xfrm>
            <a:off x="6553200" y="6248400"/>
            <a:ext cx="2133600" cy="457200"/>
          </a:xfrm>
          <a:prstGeom prst="rect">
            <a:avLst/>
          </a:prstGeom>
          <a:noFill/>
          <a:ln>
            <a:miter lim="800000"/>
            <a:headEnd/>
            <a:tailEnd/>
          </a:ln>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DD651D22-20F1-4329-B743-33E749B68D33}" type="slidenum">
              <a:rPr kumimoji="0" lang="en-US" altLang="ja-JP" sz="1200">
                <a:latin typeface="Arial Black" panose="020B0A04020102020204" pitchFamily="34" charset="0"/>
              </a:rPr>
              <a:pPr algn="r" eaLnBrk="1" hangingPunct="1">
                <a:spcBef>
                  <a:spcPct val="0"/>
                </a:spcBef>
              </a:pPr>
              <a:t>79</a:t>
            </a:fld>
            <a:endParaRPr kumimoji="0" lang="en-US" altLang="ja-JP" sz="1200">
              <a:latin typeface="Arial Black" panose="020B0A04020102020204" pitchFamily="34" charset="0"/>
            </a:endParaRPr>
          </a:p>
        </p:txBody>
      </p:sp>
      <p:sp>
        <p:nvSpPr>
          <p:cNvPr id="82948" name="スライド番号プレースホルダ 4">
            <a:extLst>
              <a:ext uri="{FF2B5EF4-FFF2-40B4-BE49-F238E27FC236}">
                <a16:creationId xmlns:a16="http://schemas.microsoft.com/office/drawing/2014/main" id="{B4FB9E4F-FFAE-4D9A-A8A2-C0263479307F}"/>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CBDE6A91-5404-4F08-8096-BCEE90B8C2D4}" type="slidenum">
              <a:rPr kumimoji="0" lang="en-US" altLang="ja-JP" sz="1200">
                <a:latin typeface="Arial Black" panose="020B0A04020102020204" pitchFamily="34" charset="0"/>
              </a:rPr>
              <a:pPr algn="r" eaLnBrk="1" hangingPunct="1">
                <a:spcBef>
                  <a:spcPct val="0"/>
                </a:spcBef>
              </a:pPr>
              <a:t>79</a:t>
            </a:fld>
            <a:endParaRPr kumimoji="0" lang="en-US" altLang="ja-JP" sz="1200">
              <a:latin typeface="Arial Black" panose="020B0A04020102020204" pitchFamily="34" charset="0"/>
            </a:endParaRPr>
          </a:p>
        </p:txBody>
      </p:sp>
      <p:sp>
        <p:nvSpPr>
          <p:cNvPr id="82949" name="Rectangle 2">
            <a:extLst>
              <a:ext uri="{FF2B5EF4-FFF2-40B4-BE49-F238E27FC236}">
                <a16:creationId xmlns:a16="http://schemas.microsoft.com/office/drawing/2014/main" id="{397585B1-5778-4D96-88BA-C86473D093D1}"/>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本節で学習する箇所</a:t>
            </a:r>
          </a:p>
        </p:txBody>
      </p:sp>
      <p:sp>
        <p:nvSpPr>
          <p:cNvPr id="187397" name="Rectangle 3">
            <a:extLst>
              <a:ext uri="{FF2B5EF4-FFF2-40B4-BE49-F238E27FC236}">
                <a16:creationId xmlns:a16="http://schemas.microsoft.com/office/drawing/2014/main" id="{72304DAE-376E-46FB-A052-80D8DC1B9709}"/>
              </a:ext>
            </a:extLst>
          </p:cNvPr>
          <p:cNvSpPr>
            <a:spLocks noGrp="1" noChangeArrowheads="1"/>
          </p:cNvSpPr>
          <p:nvPr>
            <p:ph type="body" idx="4294967295"/>
          </p:nvPr>
        </p:nvSpPr>
        <p:spPr>
          <a:xfrm>
            <a:off x="539750" y="2133600"/>
            <a:ext cx="8147050" cy="4464050"/>
          </a:xfrm>
        </p:spPr>
        <p:txBody>
          <a:bodyPr/>
          <a:lstStyle/>
          <a:p>
            <a:r>
              <a:rPr lang="ja-JP" altLang="en-US"/>
              <a:t>企業の経常的な利益（経常利益）の計算について学習します。</a:t>
            </a:r>
          </a:p>
          <a:p>
            <a:r>
              <a:rPr lang="ja-JP" altLang="en-US"/>
              <a:t>企業の資金調達および資金運用にともなう損益（営業外損益）を学習します。</a:t>
            </a:r>
          </a:p>
        </p:txBody>
      </p:sp>
      <p:graphicFrame>
        <p:nvGraphicFramePr>
          <p:cNvPr id="187398" name="Group 6">
            <a:extLst>
              <a:ext uri="{FF2B5EF4-FFF2-40B4-BE49-F238E27FC236}">
                <a16:creationId xmlns:a16="http://schemas.microsoft.com/office/drawing/2014/main" id="{679DF4F1-AE88-48DA-961D-DB7FE07F87BA}"/>
              </a:ext>
            </a:extLst>
          </p:cNvPr>
          <p:cNvGraphicFramePr>
            <a:graphicFrameLocks noGrp="1"/>
          </p:cNvGraphicFramePr>
          <p:nvPr/>
        </p:nvGraphicFramePr>
        <p:xfrm>
          <a:off x="1476375" y="4868863"/>
          <a:ext cx="5483225" cy="1554162"/>
        </p:xfrm>
        <a:graphic>
          <a:graphicData uri="http://schemas.openxmlformats.org/drawingml/2006/table">
            <a:tbl>
              <a:tblPr/>
              <a:tblGrid>
                <a:gridCol w="38989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518054">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zh-TW" altLang="en-US" sz="2800" b="1" i="0" u="none" strike="noStrike" cap="none" normalizeH="0" baseline="0">
                          <a:ln>
                            <a:noFill/>
                          </a:ln>
                          <a:solidFill>
                            <a:schemeClr val="tx1"/>
                          </a:solidFill>
                          <a:effectLst/>
                          <a:latin typeface="Arial" charset="0"/>
                          <a:ea typeface="ＭＳ Ｐゴシック" pitchFamily="50" charset="-128"/>
                        </a:rPr>
                        <a:t>営業外収益　　　　　　　　　　</a:t>
                      </a:r>
                      <a:endParaRPr kumimoji="1" lang="ja-JP" altLang="en-US" sz="2800" b="1" i="0" u="none" strike="noStrike" cap="none" normalizeH="0" baseline="0">
                        <a:ln>
                          <a:noFill/>
                        </a:ln>
                        <a:solidFill>
                          <a:schemeClr val="tx1"/>
                        </a:solidFill>
                        <a:effectLst/>
                        <a:latin typeface="Arial" charset="0"/>
                        <a:ea typeface="ＭＳ Ｐゴシック" pitchFamily="50" charset="-128"/>
                      </a:endParaRPr>
                    </a:p>
                  </a:txBody>
                  <a:tcPr marT="45711" marB="4571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zh-TW" sz="2800" b="1" i="0" u="none" strike="noStrike" cap="none" normalizeH="0" baseline="0">
                          <a:ln>
                            <a:noFill/>
                          </a:ln>
                          <a:solidFill>
                            <a:schemeClr val="tx1"/>
                          </a:solidFill>
                          <a:effectLst/>
                          <a:latin typeface="Arial" charset="0"/>
                          <a:ea typeface="ＭＳ Ｐゴシック" pitchFamily="50" charset="-128"/>
                        </a:rPr>
                        <a:t>×××</a:t>
                      </a:r>
                      <a:endParaRPr kumimoji="1" lang="en-US" altLang="ja-JP" sz="2800" b="1" i="0" u="none" strike="noStrike" cap="none" normalizeH="0" baseline="0">
                        <a:ln>
                          <a:noFill/>
                        </a:ln>
                        <a:solidFill>
                          <a:schemeClr val="tx1"/>
                        </a:solidFill>
                        <a:effectLst/>
                        <a:latin typeface="Arial" charset="0"/>
                        <a:ea typeface="ＭＳ Ｐゴシック" pitchFamily="50" charset="-128"/>
                      </a:endParaRPr>
                    </a:p>
                  </a:txBody>
                  <a:tcPr marT="45711" marB="4571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8054">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zh-TW" altLang="en-US" sz="2800" b="1" i="0" u="none" strike="noStrike" cap="none" normalizeH="0" baseline="0">
                          <a:ln>
                            <a:noFill/>
                          </a:ln>
                          <a:solidFill>
                            <a:schemeClr val="tx1"/>
                          </a:solidFill>
                          <a:effectLst/>
                          <a:latin typeface="Arial" charset="0"/>
                          <a:ea typeface="ＭＳ Ｐゴシック" pitchFamily="50" charset="-128"/>
                        </a:rPr>
                        <a:t>営業外費用　　　　　　　　　　</a:t>
                      </a:r>
                      <a:endParaRPr kumimoji="1" lang="ja-JP" altLang="en-US" sz="2800" b="1" i="0" u="sng" strike="noStrike" cap="none" normalizeH="0" baseline="0">
                        <a:ln>
                          <a:noFill/>
                        </a:ln>
                        <a:solidFill>
                          <a:schemeClr val="tx1"/>
                        </a:solidFill>
                        <a:effectLst/>
                        <a:latin typeface="Arial" charset="0"/>
                        <a:ea typeface="ＭＳ Ｐゴシック" pitchFamily="50" charset="-128"/>
                      </a:endParaRPr>
                    </a:p>
                  </a:txBody>
                  <a:tcPr marT="45711" marB="4571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zh-TW" sz="2800" b="1" i="0" u="sng" strike="noStrike" cap="none" normalizeH="0" baseline="0">
                          <a:ln>
                            <a:noFill/>
                          </a:ln>
                          <a:solidFill>
                            <a:schemeClr val="tx1"/>
                          </a:solidFill>
                          <a:effectLst/>
                          <a:latin typeface="Arial" charset="0"/>
                          <a:ea typeface="ＭＳ Ｐゴシック" pitchFamily="50" charset="-128"/>
                        </a:rPr>
                        <a:t>×××</a:t>
                      </a:r>
                      <a:endParaRPr kumimoji="1" lang="en-US" altLang="ja-JP" sz="2800" b="1" i="0" u="sng" strike="noStrike" cap="none" normalizeH="0" baseline="0">
                        <a:ln>
                          <a:noFill/>
                        </a:ln>
                        <a:solidFill>
                          <a:schemeClr val="tx1"/>
                        </a:solidFill>
                        <a:effectLst/>
                        <a:latin typeface="Arial" charset="0"/>
                        <a:ea typeface="ＭＳ Ｐゴシック" pitchFamily="50" charset="-128"/>
                      </a:endParaRPr>
                    </a:p>
                  </a:txBody>
                  <a:tcPr marT="45711" marB="4571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18054">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1" i="0" u="none" strike="noStrike" cap="none" normalizeH="0" baseline="0">
                          <a:ln>
                            <a:noFill/>
                          </a:ln>
                          <a:solidFill>
                            <a:schemeClr val="tx1"/>
                          </a:solidFill>
                          <a:effectLst/>
                          <a:latin typeface="Arial" charset="0"/>
                          <a:ea typeface="ＭＳ Ｐゴシック" pitchFamily="50" charset="-128"/>
                        </a:rPr>
                        <a:t>　　経常利益　 　　　　　　　　</a:t>
                      </a:r>
                    </a:p>
                  </a:txBody>
                  <a:tcPr marT="45711" marB="4571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1" i="0" u="none" strike="noStrike" cap="none" normalizeH="0" baseline="0">
                          <a:ln>
                            <a:noFill/>
                          </a:ln>
                          <a:solidFill>
                            <a:schemeClr val="tx1"/>
                          </a:solidFill>
                          <a:effectLst/>
                          <a:latin typeface="Arial" charset="0"/>
                          <a:ea typeface="ＭＳ Ｐゴシック" pitchFamily="50" charset="-128"/>
                        </a:rPr>
                        <a:t>×××</a:t>
                      </a:r>
                    </a:p>
                  </a:txBody>
                  <a:tcPr marT="45711" marB="4571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7397">
                                            <p:txEl>
                                              <p:pRg st="0" end="0"/>
                                            </p:txEl>
                                          </p:spTgt>
                                        </p:tgtEl>
                                        <p:attrNameLst>
                                          <p:attrName>style.visibility</p:attrName>
                                        </p:attrNameLst>
                                      </p:cBhvr>
                                      <p:to>
                                        <p:strVal val="visible"/>
                                      </p:to>
                                    </p:set>
                                    <p:animEffect transition="in" filter="fade">
                                      <p:cBhvr>
                                        <p:cTn id="7" dur="2000"/>
                                        <p:tgtEl>
                                          <p:spTgt spid="1873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7397">
                                            <p:txEl>
                                              <p:pRg st="1" end="1"/>
                                            </p:txEl>
                                          </p:spTgt>
                                        </p:tgtEl>
                                        <p:attrNameLst>
                                          <p:attrName>style.visibility</p:attrName>
                                        </p:attrNameLst>
                                      </p:cBhvr>
                                      <p:to>
                                        <p:strVal val="visible"/>
                                      </p:to>
                                    </p:set>
                                    <p:animEffect transition="in" filter="fade">
                                      <p:cBhvr>
                                        <p:cTn id="12" dur="2000"/>
                                        <p:tgtEl>
                                          <p:spTgt spid="1873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7398"/>
                                        </p:tgtEl>
                                        <p:attrNameLst>
                                          <p:attrName>style.visibility</p:attrName>
                                        </p:attrNameLst>
                                      </p:cBhvr>
                                      <p:to>
                                        <p:strVal val="visible"/>
                                      </p:to>
                                    </p:set>
                                    <p:animEffect transition="in" filter="fade">
                                      <p:cBhvr>
                                        <p:cTn id="17" dur="2000"/>
                                        <p:tgtEl>
                                          <p:spTgt spid="18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スライド番号プレースホルダ 4">
            <a:extLst>
              <a:ext uri="{FF2B5EF4-FFF2-40B4-BE49-F238E27FC236}">
                <a16:creationId xmlns:a16="http://schemas.microsoft.com/office/drawing/2014/main" id="{C8D51627-2AE0-4828-9180-04078274B857}"/>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449AB90-24CD-4F5B-B387-E9FEDCE40582}" type="slidenum">
              <a:rPr kumimoji="0" lang="en-US" altLang="ja-JP" sz="1200">
                <a:latin typeface="Arial Black" panose="020B0A04020102020204" pitchFamily="34" charset="0"/>
              </a:rPr>
              <a:pPr eaLnBrk="1" hangingPunct="1"/>
              <a:t>8</a:t>
            </a:fld>
            <a:endParaRPr kumimoji="0" lang="en-US" altLang="ja-JP" sz="1200">
              <a:latin typeface="Arial Black" panose="020B0A04020102020204" pitchFamily="34" charset="0"/>
            </a:endParaRPr>
          </a:p>
        </p:txBody>
      </p:sp>
      <p:sp>
        <p:nvSpPr>
          <p:cNvPr id="11267" name="Rectangle 2">
            <a:extLst>
              <a:ext uri="{FF2B5EF4-FFF2-40B4-BE49-F238E27FC236}">
                <a16:creationId xmlns:a16="http://schemas.microsoft.com/office/drawing/2014/main" id="{C2C96B58-1E24-40C3-9275-B5909152639A}"/>
              </a:ext>
            </a:extLst>
          </p:cNvPr>
          <p:cNvSpPr>
            <a:spLocks noGrp="1" noChangeArrowheads="1"/>
          </p:cNvSpPr>
          <p:nvPr>
            <p:ph type="title"/>
          </p:nvPr>
        </p:nvSpPr>
        <p:spPr>
          <a:xfrm>
            <a:off x="457200" y="44450"/>
            <a:ext cx="8229600" cy="1371600"/>
          </a:xfrm>
        </p:spPr>
        <p:txBody>
          <a:bodyPr/>
          <a:lstStyle/>
          <a:p>
            <a:r>
              <a:rPr lang="ja-JP" altLang="en-US" sz="3600">
                <a:solidFill>
                  <a:schemeClr val="bg2"/>
                </a:solidFill>
              </a:rPr>
              <a:t>会計の領域</a:t>
            </a:r>
          </a:p>
        </p:txBody>
      </p:sp>
      <p:grpSp>
        <p:nvGrpSpPr>
          <p:cNvPr id="2" name="Group 99">
            <a:extLst>
              <a:ext uri="{FF2B5EF4-FFF2-40B4-BE49-F238E27FC236}">
                <a16:creationId xmlns:a16="http://schemas.microsoft.com/office/drawing/2014/main" id="{7B58ECD6-8B5E-46B2-A838-804220A288D6}"/>
              </a:ext>
            </a:extLst>
          </p:cNvPr>
          <p:cNvGrpSpPr>
            <a:grpSpLocks/>
          </p:cNvGrpSpPr>
          <p:nvPr/>
        </p:nvGrpSpPr>
        <p:grpSpPr bwMode="auto">
          <a:xfrm>
            <a:off x="323850" y="1125538"/>
            <a:ext cx="8569325" cy="5300662"/>
            <a:chOff x="204" y="709"/>
            <a:chExt cx="5398" cy="3339"/>
          </a:xfrm>
        </p:grpSpPr>
        <p:sp>
          <p:nvSpPr>
            <p:cNvPr id="14401" name="Oval 65">
              <a:extLst>
                <a:ext uri="{FF2B5EF4-FFF2-40B4-BE49-F238E27FC236}">
                  <a16:creationId xmlns:a16="http://schemas.microsoft.com/office/drawing/2014/main" id="{9A9480A7-93A3-4D5A-B13F-E33DE75A8AAF}"/>
                </a:ext>
              </a:extLst>
            </p:cNvPr>
            <p:cNvSpPr>
              <a:spLocks noChangeArrowheads="1"/>
            </p:cNvSpPr>
            <p:nvPr/>
          </p:nvSpPr>
          <p:spPr bwMode="auto">
            <a:xfrm>
              <a:off x="204" y="1480"/>
              <a:ext cx="726" cy="635"/>
            </a:xfrm>
            <a:prstGeom prst="ellipse">
              <a:avLst/>
            </a:prstGeom>
            <a:solidFill>
              <a:schemeClr val="bg1"/>
            </a:solid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会計</a:t>
              </a:r>
            </a:p>
          </p:txBody>
        </p:sp>
        <p:sp>
          <p:nvSpPr>
            <p:cNvPr id="14402" name="AutoShape 66">
              <a:extLst>
                <a:ext uri="{FF2B5EF4-FFF2-40B4-BE49-F238E27FC236}">
                  <a16:creationId xmlns:a16="http://schemas.microsoft.com/office/drawing/2014/main" id="{8C516661-F71A-4A8E-8361-B6772AA2C391}"/>
                </a:ext>
              </a:extLst>
            </p:cNvPr>
            <p:cNvSpPr>
              <a:spLocks noChangeArrowheads="1"/>
            </p:cNvSpPr>
            <p:nvPr/>
          </p:nvSpPr>
          <p:spPr bwMode="auto">
            <a:xfrm>
              <a:off x="1474" y="754"/>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営利会計</a:t>
              </a:r>
            </a:p>
          </p:txBody>
        </p:sp>
        <p:sp>
          <p:nvSpPr>
            <p:cNvPr id="14403" name="AutoShape 67">
              <a:extLst>
                <a:ext uri="{FF2B5EF4-FFF2-40B4-BE49-F238E27FC236}">
                  <a16:creationId xmlns:a16="http://schemas.microsoft.com/office/drawing/2014/main" id="{11DE54DD-1509-4BB6-86C9-E4C9F1C88574}"/>
                </a:ext>
              </a:extLst>
            </p:cNvPr>
            <p:cNvSpPr>
              <a:spLocks noChangeArrowheads="1"/>
            </p:cNvSpPr>
            <p:nvPr/>
          </p:nvSpPr>
          <p:spPr bwMode="auto">
            <a:xfrm>
              <a:off x="1474" y="2161"/>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非営利会計</a:t>
              </a:r>
            </a:p>
          </p:txBody>
        </p:sp>
        <p:sp>
          <p:nvSpPr>
            <p:cNvPr id="14404" name="AutoShape 68">
              <a:extLst>
                <a:ext uri="{FF2B5EF4-FFF2-40B4-BE49-F238E27FC236}">
                  <a16:creationId xmlns:a16="http://schemas.microsoft.com/office/drawing/2014/main" id="{73DAA1C3-2EE7-420D-B1B7-48909053E7CB}"/>
                </a:ext>
              </a:extLst>
            </p:cNvPr>
            <p:cNvSpPr>
              <a:spLocks noChangeArrowheads="1"/>
            </p:cNvSpPr>
            <p:nvPr/>
          </p:nvSpPr>
          <p:spPr bwMode="auto">
            <a:xfrm>
              <a:off x="3016" y="709"/>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企業会計</a:t>
              </a:r>
            </a:p>
          </p:txBody>
        </p:sp>
        <p:sp>
          <p:nvSpPr>
            <p:cNvPr id="14405" name="AutoShape 69">
              <a:extLst>
                <a:ext uri="{FF2B5EF4-FFF2-40B4-BE49-F238E27FC236}">
                  <a16:creationId xmlns:a16="http://schemas.microsoft.com/office/drawing/2014/main" id="{D4EA6FF6-16A2-4CC4-BAA3-A39771A66D6C}"/>
                </a:ext>
              </a:extLst>
            </p:cNvPr>
            <p:cNvSpPr>
              <a:spLocks noChangeArrowheads="1"/>
            </p:cNvSpPr>
            <p:nvPr/>
          </p:nvSpPr>
          <p:spPr bwMode="auto">
            <a:xfrm>
              <a:off x="3016" y="1253"/>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家計</a:t>
              </a:r>
            </a:p>
          </p:txBody>
        </p:sp>
        <p:sp>
          <p:nvSpPr>
            <p:cNvPr id="14406" name="AutoShape 70">
              <a:extLst>
                <a:ext uri="{FF2B5EF4-FFF2-40B4-BE49-F238E27FC236}">
                  <a16:creationId xmlns:a16="http://schemas.microsoft.com/office/drawing/2014/main" id="{C8A7FEDC-1367-4B7D-AFB3-579D239E11F7}"/>
                </a:ext>
              </a:extLst>
            </p:cNvPr>
            <p:cNvSpPr>
              <a:spLocks noChangeArrowheads="1"/>
            </p:cNvSpPr>
            <p:nvPr/>
          </p:nvSpPr>
          <p:spPr bwMode="auto">
            <a:xfrm>
              <a:off x="3016" y="1752"/>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公会計</a:t>
              </a:r>
            </a:p>
          </p:txBody>
        </p:sp>
        <p:sp>
          <p:nvSpPr>
            <p:cNvPr id="14407" name="AutoShape 71">
              <a:extLst>
                <a:ext uri="{FF2B5EF4-FFF2-40B4-BE49-F238E27FC236}">
                  <a16:creationId xmlns:a16="http://schemas.microsoft.com/office/drawing/2014/main" id="{A9C89DC5-5F6C-468D-99EF-58648DA3B033}"/>
                </a:ext>
              </a:extLst>
            </p:cNvPr>
            <p:cNvSpPr>
              <a:spLocks noChangeArrowheads="1"/>
            </p:cNvSpPr>
            <p:nvPr/>
          </p:nvSpPr>
          <p:spPr bwMode="auto">
            <a:xfrm>
              <a:off x="3016" y="2750"/>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非営利法人会計</a:t>
              </a:r>
            </a:p>
          </p:txBody>
        </p:sp>
        <p:sp>
          <p:nvSpPr>
            <p:cNvPr id="14408" name="AutoShape 72">
              <a:extLst>
                <a:ext uri="{FF2B5EF4-FFF2-40B4-BE49-F238E27FC236}">
                  <a16:creationId xmlns:a16="http://schemas.microsoft.com/office/drawing/2014/main" id="{FEE9B903-9348-4DCB-BBB1-8AD5B6369B6F}"/>
                </a:ext>
              </a:extLst>
            </p:cNvPr>
            <p:cNvSpPr>
              <a:spLocks noChangeArrowheads="1"/>
            </p:cNvSpPr>
            <p:nvPr/>
          </p:nvSpPr>
          <p:spPr bwMode="auto">
            <a:xfrm>
              <a:off x="4514" y="1344"/>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政府会計</a:t>
              </a:r>
            </a:p>
          </p:txBody>
        </p:sp>
        <p:sp>
          <p:nvSpPr>
            <p:cNvPr id="14409" name="AutoShape 73">
              <a:extLst>
                <a:ext uri="{FF2B5EF4-FFF2-40B4-BE49-F238E27FC236}">
                  <a16:creationId xmlns:a16="http://schemas.microsoft.com/office/drawing/2014/main" id="{D4F064A5-9A2A-47A2-92C4-7F2731230B8E}"/>
                </a:ext>
              </a:extLst>
            </p:cNvPr>
            <p:cNvSpPr>
              <a:spLocks noChangeArrowheads="1"/>
            </p:cNvSpPr>
            <p:nvPr/>
          </p:nvSpPr>
          <p:spPr bwMode="auto">
            <a:xfrm>
              <a:off x="4514" y="1888"/>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地方自治会計</a:t>
              </a:r>
            </a:p>
          </p:txBody>
        </p:sp>
        <p:sp>
          <p:nvSpPr>
            <p:cNvPr id="14411" name="AutoShape 75">
              <a:extLst>
                <a:ext uri="{FF2B5EF4-FFF2-40B4-BE49-F238E27FC236}">
                  <a16:creationId xmlns:a16="http://schemas.microsoft.com/office/drawing/2014/main" id="{5EA0F75A-92AA-44FA-AC37-70CB06F25F35}"/>
                </a:ext>
              </a:extLst>
            </p:cNvPr>
            <p:cNvSpPr>
              <a:spLocks noChangeArrowheads="1"/>
            </p:cNvSpPr>
            <p:nvPr/>
          </p:nvSpPr>
          <p:spPr bwMode="auto">
            <a:xfrm>
              <a:off x="4514" y="2387"/>
              <a:ext cx="1088"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公益法人会計</a:t>
              </a:r>
            </a:p>
          </p:txBody>
        </p:sp>
        <p:sp>
          <p:nvSpPr>
            <p:cNvPr id="14412" name="AutoShape 76">
              <a:extLst>
                <a:ext uri="{FF2B5EF4-FFF2-40B4-BE49-F238E27FC236}">
                  <a16:creationId xmlns:a16="http://schemas.microsoft.com/office/drawing/2014/main" id="{FCCA9C7B-46F5-4B04-A76F-C84AB0FC163C}"/>
                </a:ext>
              </a:extLst>
            </p:cNvPr>
            <p:cNvSpPr>
              <a:spLocks noChangeArrowheads="1"/>
            </p:cNvSpPr>
            <p:nvPr/>
          </p:nvSpPr>
          <p:spPr bwMode="auto">
            <a:xfrm>
              <a:off x="4468" y="2841"/>
              <a:ext cx="1134"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700">
                  <a:latin typeface="Arial" charset="0"/>
                </a:rPr>
                <a:t>社会福祉法人会計</a:t>
              </a:r>
            </a:p>
          </p:txBody>
        </p:sp>
        <p:sp>
          <p:nvSpPr>
            <p:cNvPr id="14413" name="AutoShape 77">
              <a:extLst>
                <a:ext uri="{FF2B5EF4-FFF2-40B4-BE49-F238E27FC236}">
                  <a16:creationId xmlns:a16="http://schemas.microsoft.com/office/drawing/2014/main" id="{A718064A-DF3A-4021-BF66-19F0C5C61187}"/>
                </a:ext>
              </a:extLst>
            </p:cNvPr>
            <p:cNvSpPr>
              <a:spLocks noChangeArrowheads="1"/>
            </p:cNvSpPr>
            <p:nvPr/>
          </p:nvSpPr>
          <p:spPr bwMode="auto">
            <a:xfrm>
              <a:off x="4468" y="3249"/>
              <a:ext cx="1134"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医療法人会計</a:t>
              </a:r>
            </a:p>
          </p:txBody>
        </p:sp>
        <p:sp>
          <p:nvSpPr>
            <p:cNvPr id="14414" name="AutoShape 78">
              <a:extLst>
                <a:ext uri="{FF2B5EF4-FFF2-40B4-BE49-F238E27FC236}">
                  <a16:creationId xmlns:a16="http://schemas.microsoft.com/office/drawing/2014/main" id="{806F1B45-A05E-495F-967E-7B5DCEF55F47}"/>
                </a:ext>
              </a:extLst>
            </p:cNvPr>
            <p:cNvSpPr>
              <a:spLocks noChangeArrowheads="1"/>
            </p:cNvSpPr>
            <p:nvPr/>
          </p:nvSpPr>
          <p:spPr bwMode="auto">
            <a:xfrm>
              <a:off x="4468" y="3685"/>
              <a:ext cx="1134" cy="363"/>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sz="1800">
                  <a:latin typeface="Arial" charset="0"/>
                </a:rPr>
                <a:t>宗教法人会計等</a:t>
              </a:r>
            </a:p>
          </p:txBody>
        </p:sp>
        <p:sp>
          <p:nvSpPr>
            <p:cNvPr id="14416" name="Line 80">
              <a:extLst>
                <a:ext uri="{FF2B5EF4-FFF2-40B4-BE49-F238E27FC236}">
                  <a16:creationId xmlns:a16="http://schemas.microsoft.com/office/drawing/2014/main" id="{E6F19BEA-6AEB-4FF9-BA6E-3F3BDD8FC5DA}"/>
                </a:ext>
              </a:extLst>
            </p:cNvPr>
            <p:cNvSpPr>
              <a:spLocks noChangeShapeType="1"/>
            </p:cNvSpPr>
            <p:nvPr/>
          </p:nvSpPr>
          <p:spPr bwMode="auto">
            <a:xfrm flipV="1">
              <a:off x="839" y="935"/>
              <a:ext cx="635" cy="681"/>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17" name="Line 81">
              <a:extLst>
                <a:ext uri="{FF2B5EF4-FFF2-40B4-BE49-F238E27FC236}">
                  <a16:creationId xmlns:a16="http://schemas.microsoft.com/office/drawing/2014/main" id="{EB9D7590-F4E2-42AD-9849-CFC3F5689502}"/>
                </a:ext>
              </a:extLst>
            </p:cNvPr>
            <p:cNvSpPr>
              <a:spLocks noChangeShapeType="1"/>
            </p:cNvSpPr>
            <p:nvPr/>
          </p:nvSpPr>
          <p:spPr bwMode="auto">
            <a:xfrm>
              <a:off x="884" y="1888"/>
              <a:ext cx="590" cy="453"/>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18" name="Line 82">
              <a:extLst>
                <a:ext uri="{FF2B5EF4-FFF2-40B4-BE49-F238E27FC236}">
                  <a16:creationId xmlns:a16="http://schemas.microsoft.com/office/drawing/2014/main" id="{613E34B2-04A9-4ECA-A133-5FA8473C78F7}"/>
                </a:ext>
              </a:extLst>
            </p:cNvPr>
            <p:cNvSpPr>
              <a:spLocks noChangeShapeType="1"/>
            </p:cNvSpPr>
            <p:nvPr/>
          </p:nvSpPr>
          <p:spPr bwMode="auto">
            <a:xfrm>
              <a:off x="2608" y="890"/>
              <a:ext cx="453"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19" name="Line 83">
              <a:extLst>
                <a:ext uri="{FF2B5EF4-FFF2-40B4-BE49-F238E27FC236}">
                  <a16:creationId xmlns:a16="http://schemas.microsoft.com/office/drawing/2014/main" id="{3E798E71-D5E9-4C35-8F4B-D64705CD904F}"/>
                </a:ext>
              </a:extLst>
            </p:cNvPr>
            <p:cNvSpPr>
              <a:spLocks noChangeShapeType="1"/>
            </p:cNvSpPr>
            <p:nvPr/>
          </p:nvSpPr>
          <p:spPr bwMode="auto">
            <a:xfrm>
              <a:off x="2562" y="2341"/>
              <a:ext cx="363"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0" name="Line 84">
              <a:extLst>
                <a:ext uri="{FF2B5EF4-FFF2-40B4-BE49-F238E27FC236}">
                  <a16:creationId xmlns:a16="http://schemas.microsoft.com/office/drawing/2014/main" id="{6B4B9E5C-A341-4FF7-834A-DBC358BFF012}"/>
                </a:ext>
              </a:extLst>
            </p:cNvPr>
            <p:cNvSpPr>
              <a:spLocks noChangeShapeType="1"/>
            </p:cNvSpPr>
            <p:nvPr/>
          </p:nvSpPr>
          <p:spPr bwMode="auto">
            <a:xfrm>
              <a:off x="2880" y="1434"/>
              <a:ext cx="136"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2" name="Line 86">
              <a:extLst>
                <a:ext uri="{FF2B5EF4-FFF2-40B4-BE49-F238E27FC236}">
                  <a16:creationId xmlns:a16="http://schemas.microsoft.com/office/drawing/2014/main" id="{3A33CE6F-38EB-4C32-B919-F83F42D616FD}"/>
                </a:ext>
              </a:extLst>
            </p:cNvPr>
            <p:cNvSpPr>
              <a:spLocks noChangeShapeType="1"/>
            </p:cNvSpPr>
            <p:nvPr/>
          </p:nvSpPr>
          <p:spPr bwMode="auto">
            <a:xfrm>
              <a:off x="2880" y="1933"/>
              <a:ext cx="136"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3" name="Line 87">
              <a:extLst>
                <a:ext uri="{FF2B5EF4-FFF2-40B4-BE49-F238E27FC236}">
                  <a16:creationId xmlns:a16="http://schemas.microsoft.com/office/drawing/2014/main" id="{57F3BDD1-D7DF-482F-9D54-306F4D2304F7}"/>
                </a:ext>
              </a:extLst>
            </p:cNvPr>
            <p:cNvSpPr>
              <a:spLocks noChangeShapeType="1"/>
            </p:cNvSpPr>
            <p:nvPr/>
          </p:nvSpPr>
          <p:spPr bwMode="auto">
            <a:xfrm>
              <a:off x="2880" y="2931"/>
              <a:ext cx="136"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4" name="Line 88">
              <a:extLst>
                <a:ext uri="{FF2B5EF4-FFF2-40B4-BE49-F238E27FC236}">
                  <a16:creationId xmlns:a16="http://schemas.microsoft.com/office/drawing/2014/main" id="{86484CD7-B5AF-461C-A28D-ACDCFA17F22F}"/>
                </a:ext>
              </a:extLst>
            </p:cNvPr>
            <p:cNvSpPr>
              <a:spLocks noChangeShapeType="1"/>
            </p:cNvSpPr>
            <p:nvPr/>
          </p:nvSpPr>
          <p:spPr bwMode="auto">
            <a:xfrm>
              <a:off x="2880" y="1434"/>
              <a:ext cx="0" cy="1497"/>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5" name="Line 89">
              <a:extLst>
                <a:ext uri="{FF2B5EF4-FFF2-40B4-BE49-F238E27FC236}">
                  <a16:creationId xmlns:a16="http://schemas.microsoft.com/office/drawing/2014/main" id="{D878FE9C-42BB-49D0-B2A0-1710BA42AE77}"/>
                </a:ext>
              </a:extLst>
            </p:cNvPr>
            <p:cNvSpPr>
              <a:spLocks noChangeShapeType="1"/>
            </p:cNvSpPr>
            <p:nvPr/>
          </p:nvSpPr>
          <p:spPr bwMode="auto">
            <a:xfrm>
              <a:off x="4105" y="1933"/>
              <a:ext cx="227"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6" name="Line 90">
              <a:extLst>
                <a:ext uri="{FF2B5EF4-FFF2-40B4-BE49-F238E27FC236}">
                  <a16:creationId xmlns:a16="http://schemas.microsoft.com/office/drawing/2014/main" id="{6510D690-F567-422B-AB0C-D2B0041F6D5A}"/>
                </a:ext>
              </a:extLst>
            </p:cNvPr>
            <p:cNvSpPr>
              <a:spLocks noChangeShapeType="1"/>
            </p:cNvSpPr>
            <p:nvPr/>
          </p:nvSpPr>
          <p:spPr bwMode="auto">
            <a:xfrm>
              <a:off x="4332" y="1480"/>
              <a:ext cx="181"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7" name="Line 91">
              <a:extLst>
                <a:ext uri="{FF2B5EF4-FFF2-40B4-BE49-F238E27FC236}">
                  <a16:creationId xmlns:a16="http://schemas.microsoft.com/office/drawing/2014/main" id="{D13ED04E-5883-47D0-BFB6-90E9AB46522B}"/>
                </a:ext>
              </a:extLst>
            </p:cNvPr>
            <p:cNvSpPr>
              <a:spLocks noChangeShapeType="1"/>
            </p:cNvSpPr>
            <p:nvPr/>
          </p:nvSpPr>
          <p:spPr bwMode="auto">
            <a:xfrm>
              <a:off x="4332" y="2069"/>
              <a:ext cx="226"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8" name="Line 92">
              <a:extLst>
                <a:ext uri="{FF2B5EF4-FFF2-40B4-BE49-F238E27FC236}">
                  <a16:creationId xmlns:a16="http://schemas.microsoft.com/office/drawing/2014/main" id="{F4763782-D2C9-43AB-A742-7BD802276D4C}"/>
                </a:ext>
              </a:extLst>
            </p:cNvPr>
            <p:cNvSpPr>
              <a:spLocks noChangeShapeType="1"/>
            </p:cNvSpPr>
            <p:nvPr/>
          </p:nvSpPr>
          <p:spPr bwMode="auto">
            <a:xfrm>
              <a:off x="4332" y="1480"/>
              <a:ext cx="0" cy="589"/>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29" name="Line 93">
              <a:extLst>
                <a:ext uri="{FF2B5EF4-FFF2-40B4-BE49-F238E27FC236}">
                  <a16:creationId xmlns:a16="http://schemas.microsoft.com/office/drawing/2014/main" id="{90F82669-20BB-406F-8B19-99EF666A9A3F}"/>
                </a:ext>
              </a:extLst>
            </p:cNvPr>
            <p:cNvSpPr>
              <a:spLocks noChangeShapeType="1"/>
            </p:cNvSpPr>
            <p:nvPr/>
          </p:nvSpPr>
          <p:spPr bwMode="auto">
            <a:xfrm>
              <a:off x="4059" y="2931"/>
              <a:ext cx="273"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30" name="Line 94">
              <a:extLst>
                <a:ext uri="{FF2B5EF4-FFF2-40B4-BE49-F238E27FC236}">
                  <a16:creationId xmlns:a16="http://schemas.microsoft.com/office/drawing/2014/main" id="{C9B8DB7E-5E11-48FB-9E40-353F139C545C}"/>
                </a:ext>
              </a:extLst>
            </p:cNvPr>
            <p:cNvSpPr>
              <a:spLocks noChangeShapeType="1"/>
            </p:cNvSpPr>
            <p:nvPr/>
          </p:nvSpPr>
          <p:spPr bwMode="auto">
            <a:xfrm>
              <a:off x="4332" y="2523"/>
              <a:ext cx="181"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31" name="Line 95">
              <a:extLst>
                <a:ext uri="{FF2B5EF4-FFF2-40B4-BE49-F238E27FC236}">
                  <a16:creationId xmlns:a16="http://schemas.microsoft.com/office/drawing/2014/main" id="{4C81D02B-3E0C-4622-BD1C-FE7885CB56AE}"/>
                </a:ext>
              </a:extLst>
            </p:cNvPr>
            <p:cNvSpPr>
              <a:spLocks noChangeShapeType="1"/>
            </p:cNvSpPr>
            <p:nvPr/>
          </p:nvSpPr>
          <p:spPr bwMode="auto">
            <a:xfrm flipV="1">
              <a:off x="4332" y="3022"/>
              <a:ext cx="135"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32" name="Line 96">
              <a:extLst>
                <a:ext uri="{FF2B5EF4-FFF2-40B4-BE49-F238E27FC236}">
                  <a16:creationId xmlns:a16="http://schemas.microsoft.com/office/drawing/2014/main" id="{12D08863-8C4B-4B76-BC7E-B597CB8ABF97}"/>
                </a:ext>
              </a:extLst>
            </p:cNvPr>
            <p:cNvSpPr>
              <a:spLocks noChangeShapeType="1"/>
            </p:cNvSpPr>
            <p:nvPr/>
          </p:nvSpPr>
          <p:spPr bwMode="auto">
            <a:xfrm>
              <a:off x="4332" y="3838"/>
              <a:ext cx="181"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33" name="Line 97">
              <a:extLst>
                <a:ext uri="{FF2B5EF4-FFF2-40B4-BE49-F238E27FC236}">
                  <a16:creationId xmlns:a16="http://schemas.microsoft.com/office/drawing/2014/main" id="{A4A8C206-843D-472E-BA9B-9FFFB02A22AD}"/>
                </a:ext>
              </a:extLst>
            </p:cNvPr>
            <p:cNvSpPr>
              <a:spLocks noChangeShapeType="1"/>
            </p:cNvSpPr>
            <p:nvPr/>
          </p:nvSpPr>
          <p:spPr bwMode="auto">
            <a:xfrm>
              <a:off x="4332" y="2523"/>
              <a:ext cx="0" cy="1315"/>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sp>
          <p:nvSpPr>
            <p:cNvPr id="14434" name="Line 98">
              <a:extLst>
                <a:ext uri="{FF2B5EF4-FFF2-40B4-BE49-F238E27FC236}">
                  <a16:creationId xmlns:a16="http://schemas.microsoft.com/office/drawing/2014/main" id="{05DD7368-B4FA-4E08-89F3-E29AEC916D4D}"/>
                </a:ext>
              </a:extLst>
            </p:cNvPr>
            <p:cNvSpPr>
              <a:spLocks noChangeShapeType="1"/>
            </p:cNvSpPr>
            <p:nvPr/>
          </p:nvSpPr>
          <p:spPr bwMode="auto">
            <a:xfrm flipV="1">
              <a:off x="4332" y="3430"/>
              <a:ext cx="135" cy="0"/>
            </a:xfrm>
            <a:prstGeom prst="line">
              <a:avLst/>
            </a:prstGeom>
            <a:noFill/>
            <a:ln w="38100">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ja-JP" altLang="en-US">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スライド番号プレースホルダ 4">
            <a:extLst>
              <a:ext uri="{FF2B5EF4-FFF2-40B4-BE49-F238E27FC236}">
                <a16:creationId xmlns:a16="http://schemas.microsoft.com/office/drawing/2014/main" id="{26307CB4-E561-497B-BED2-C7F43557BD5C}"/>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C1F2F7C-E728-47AA-BD32-A730521936B6}" type="slidenum">
              <a:rPr kumimoji="0" lang="en-US" altLang="ja-JP" sz="1200">
                <a:latin typeface="Arial Black" panose="020B0A04020102020204" pitchFamily="34" charset="0"/>
              </a:rPr>
              <a:pPr eaLnBrk="1" hangingPunct="1"/>
              <a:t>80</a:t>
            </a:fld>
            <a:endParaRPr kumimoji="0" lang="en-US" altLang="ja-JP" sz="1200">
              <a:latin typeface="Arial Black" panose="020B0A04020102020204" pitchFamily="34" charset="0"/>
            </a:endParaRPr>
          </a:p>
        </p:txBody>
      </p:sp>
      <p:sp>
        <p:nvSpPr>
          <p:cNvPr id="83971" name="Rectangle 2">
            <a:extLst>
              <a:ext uri="{FF2B5EF4-FFF2-40B4-BE49-F238E27FC236}">
                <a16:creationId xmlns:a16="http://schemas.microsoft.com/office/drawing/2014/main" id="{4F4C2826-EBE4-461B-9E6A-E258E6A3F890}"/>
              </a:ext>
            </a:extLst>
          </p:cNvPr>
          <p:cNvSpPr>
            <a:spLocks noGrp="1" noChangeArrowheads="1"/>
          </p:cNvSpPr>
          <p:nvPr>
            <p:ph type="title"/>
          </p:nvPr>
        </p:nvSpPr>
        <p:spPr/>
        <p:txBody>
          <a:bodyPr/>
          <a:lstStyle/>
          <a:p>
            <a:pPr algn="ctr"/>
            <a:r>
              <a:rPr lang="ja-JP" altLang="en-US" sz="4000">
                <a:solidFill>
                  <a:schemeClr val="bg2"/>
                </a:solidFill>
              </a:rPr>
              <a:t>経常利益</a:t>
            </a:r>
          </a:p>
        </p:txBody>
      </p:sp>
      <p:graphicFrame>
        <p:nvGraphicFramePr>
          <p:cNvPr id="189443" name="Group 3">
            <a:extLst>
              <a:ext uri="{FF2B5EF4-FFF2-40B4-BE49-F238E27FC236}">
                <a16:creationId xmlns:a16="http://schemas.microsoft.com/office/drawing/2014/main" id="{99F27FE8-F6A9-419F-B576-2955F6C384F7}"/>
              </a:ext>
            </a:extLst>
          </p:cNvPr>
          <p:cNvGraphicFramePr>
            <a:graphicFrameLocks noGrp="1"/>
          </p:cNvGraphicFramePr>
          <p:nvPr>
            <p:ph idx="1"/>
          </p:nvPr>
        </p:nvGraphicFramePr>
        <p:xfrm>
          <a:off x="395288" y="2781300"/>
          <a:ext cx="5483225" cy="2876550"/>
        </p:xfrm>
        <a:graphic>
          <a:graphicData uri="http://schemas.openxmlformats.org/drawingml/2006/table">
            <a:tbl>
              <a:tblPr/>
              <a:tblGrid>
                <a:gridCol w="38989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dirty="0">
                          <a:ln>
                            <a:noFill/>
                          </a:ln>
                          <a:solidFill>
                            <a:schemeClr val="tx1"/>
                          </a:solidFill>
                          <a:effectLst/>
                          <a:latin typeface="Arial" charset="0"/>
                          <a:ea typeface="ＭＳ Ｐゴシック" pitchFamily="50" charset="-128"/>
                        </a:rPr>
                        <a:t>売上高　　　　　　　　　　　</a:t>
                      </a:r>
                    </a:p>
                  </a:txBody>
                  <a:tcPr marT="45708" marB="45708"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　</a:t>
                      </a:r>
                      <a:r>
                        <a:rPr kumimoji="1" lang="en-US" altLang="ja-JP" sz="2200" b="1" i="0" u="none" strike="noStrike" cap="none" normalizeH="0" baseline="0">
                          <a:ln>
                            <a:noFill/>
                          </a:ln>
                          <a:solidFill>
                            <a:schemeClr val="tx1"/>
                          </a:solidFill>
                          <a:effectLst/>
                          <a:latin typeface="Arial" charset="0"/>
                          <a:ea typeface="ＭＳ Ｐゴシック" pitchFamily="50" charset="-128"/>
                        </a:rPr>
                        <a:t>×××</a:t>
                      </a:r>
                    </a:p>
                  </a:txBody>
                  <a:tcPr marT="45708" marB="4570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売上原価 　　　　　　　　　　</a:t>
                      </a:r>
                      <a:endParaRPr kumimoji="1" lang="ja-JP" altLang="en-US" sz="2200" b="1" i="0" u="sng" strike="noStrike" cap="none" normalizeH="0" baseline="0">
                        <a:ln>
                          <a:noFill/>
                        </a:ln>
                        <a:solidFill>
                          <a:schemeClr val="tx1"/>
                        </a:solidFill>
                        <a:effectLst/>
                        <a:latin typeface="Arial" charset="0"/>
                        <a:ea typeface="ＭＳ Ｐゴシック" pitchFamily="50" charset="-128"/>
                      </a:endParaRP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200" b="1" i="0" u="sng" strike="noStrike" cap="none" normalizeH="0" baseline="0">
                          <a:ln>
                            <a:noFill/>
                          </a:ln>
                          <a:solidFill>
                            <a:schemeClr val="tx1"/>
                          </a:solidFill>
                          <a:effectLst/>
                          <a:latin typeface="Arial" charset="0"/>
                          <a:ea typeface="ＭＳ Ｐゴシック" pitchFamily="50" charset="-128"/>
                        </a:rPr>
                        <a:t>×××</a:t>
                      </a: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　　売上総利益　　　　　　</a:t>
                      </a: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　</a:t>
                      </a:r>
                      <a:r>
                        <a:rPr kumimoji="1" lang="en-US" altLang="ja-JP" sz="2200" b="1" i="0" u="none" strike="noStrike" cap="none" normalizeH="0" baseline="0">
                          <a:ln>
                            <a:noFill/>
                          </a:ln>
                          <a:solidFill>
                            <a:schemeClr val="tx1"/>
                          </a:solidFill>
                          <a:effectLst/>
                          <a:latin typeface="Arial" charset="0"/>
                          <a:ea typeface="ＭＳ Ｐゴシック" pitchFamily="50" charset="-128"/>
                        </a:rPr>
                        <a:t>×××</a:t>
                      </a: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dirty="0">
                          <a:ln>
                            <a:noFill/>
                          </a:ln>
                          <a:solidFill>
                            <a:schemeClr val="tx1"/>
                          </a:solidFill>
                          <a:effectLst/>
                          <a:latin typeface="Arial" charset="0"/>
                          <a:ea typeface="ＭＳ Ｐゴシック" pitchFamily="50" charset="-128"/>
                        </a:rPr>
                        <a:t>販売費及び一般管理費</a:t>
                      </a: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200" b="1" i="0" u="sng" strike="noStrike" cap="none" normalizeH="0" baseline="0">
                          <a:ln>
                            <a:noFill/>
                          </a:ln>
                          <a:solidFill>
                            <a:schemeClr val="tx1"/>
                          </a:solidFill>
                          <a:effectLst/>
                          <a:latin typeface="Arial" charset="0"/>
                          <a:ea typeface="ＭＳ Ｐゴシック" pitchFamily="50" charset="-128"/>
                        </a:rPr>
                        <a:t>×××</a:t>
                      </a: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　　</a:t>
                      </a:r>
                      <a:r>
                        <a:rPr kumimoji="1" lang="zh-TW" altLang="en-US" sz="2200" b="1" i="0" u="none" strike="noStrike" cap="none" normalizeH="0" baseline="0">
                          <a:ln>
                            <a:noFill/>
                          </a:ln>
                          <a:solidFill>
                            <a:schemeClr val="tx1"/>
                          </a:solidFill>
                          <a:effectLst/>
                          <a:latin typeface="Arial" charset="0"/>
                          <a:ea typeface="ＭＳ Ｐゴシック" pitchFamily="50" charset="-128"/>
                        </a:rPr>
                        <a:t>営業利益  　　　　　　　　</a:t>
                      </a:r>
                      <a:endParaRPr kumimoji="1" lang="ja-JP" altLang="en-US" sz="2200" b="1" i="0" u="none" strike="noStrike" cap="none" normalizeH="0" baseline="0">
                        <a:ln>
                          <a:noFill/>
                        </a:ln>
                        <a:solidFill>
                          <a:schemeClr val="tx1"/>
                        </a:solidFill>
                        <a:effectLst/>
                        <a:latin typeface="Arial" charset="0"/>
                        <a:ea typeface="ＭＳ Ｐゴシック" pitchFamily="50" charset="-128"/>
                      </a:endParaRP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200" b="1" i="0" u="none" strike="noStrike" cap="none" normalizeH="0" baseline="0">
                          <a:ln>
                            <a:noFill/>
                          </a:ln>
                          <a:solidFill>
                            <a:schemeClr val="tx1"/>
                          </a:solidFill>
                          <a:effectLst/>
                          <a:latin typeface="Arial" charset="0"/>
                          <a:ea typeface="ＭＳ Ｐゴシック" pitchFamily="50" charset="-128"/>
                        </a:rPr>
                        <a:t>×××</a:t>
                      </a:r>
                      <a:endParaRPr kumimoji="1" lang="en-US" altLang="ja-JP" sz="2200" b="0" i="0" u="none" strike="noStrike" cap="none" normalizeH="0" baseline="0">
                        <a:ln>
                          <a:noFill/>
                        </a:ln>
                        <a:solidFill>
                          <a:schemeClr val="tx1"/>
                        </a:solidFill>
                        <a:effectLst/>
                        <a:latin typeface="Arial" charset="0"/>
                        <a:ea typeface="ＭＳ Ｐゴシック" pitchFamily="50" charset="-128"/>
                      </a:endParaRP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200" b="1" i="0" u="none" strike="noStrike" cap="none" normalizeH="0" baseline="0">
                          <a:ln>
                            <a:noFill/>
                          </a:ln>
                          <a:solidFill>
                            <a:schemeClr val="tx1"/>
                          </a:solidFill>
                          <a:effectLst/>
                          <a:latin typeface="Arial" charset="0"/>
                          <a:ea typeface="ＭＳ Ｐゴシック" pitchFamily="50" charset="-128"/>
                        </a:rPr>
                        <a:t>営業外収益　　　　　　　　　　</a:t>
                      </a:r>
                      <a:endParaRPr kumimoji="1" lang="ja-JP" altLang="en-US" sz="2200" b="1" i="0" u="none" strike="noStrike" cap="none" normalizeH="0" baseline="0">
                        <a:ln>
                          <a:noFill/>
                        </a:ln>
                        <a:solidFill>
                          <a:schemeClr val="tx1"/>
                        </a:solidFill>
                        <a:effectLst/>
                        <a:latin typeface="Arial" charset="0"/>
                        <a:ea typeface="ＭＳ Ｐゴシック" pitchFamily="50" charset="-128"/>
                      </a:endParaRP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200" b="1" i="0" u="none" strike="noStrike" cap="none" normalizeH="0" baseline="0">
                          <a:ln>
                            <a:noFill/>
                          </a:ln>
                          <a:solidFill>
                            <a:schemeClr val="tx1"/>
                          </a:solidFill>
                          <a:effectLst/>
                          <a:latin typeface="Arial" charset="0"/>
                          <a:ea typeface="ＭＳ Ｐゴシック" pitchFamily="50" charset="-128"/>
                        </a:rPr>
                        <a:t>×××</a:t>
                      </a:r>
                      <a:endParaRPr kumimoji="1" lang="en-US" altLang="ja-JP" sz="2200" b="1" i="0" u="none" strike="noStrike" cap="none" normalizeH="0" baseline="0">
                        <a:ln>
                          <a:noFill/>
                        </a:ln>
                        <a:solidFill>
                          <a:schemeClr val="tx1"/>
                        </a:solidFill>
                        <a:effectLst/>
                        <a:latin typeface="Arial" charset="0"/>
                        <a:ea typeface="ＭＳ Ｐゴシック" pitchFamily="50" charset="-128"/>
                      </a:endParaRP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200" b="1" i="0" u="none" strike="noStrike" cap="none" normalizeH="0" baseline="0">
                          <a:ln>
                            <a:noFill/>
                          </a:ln>
                          <a:solidFill>
                            <a:schemeClr val="tx1"/>
                          </a:solidFill>
                          <a:effectLst/>
                          <a:latin typeface="Arial" charset="0"/>
                          <a:ea typeface="ＭＳ Ｐゴシック" pitchFamily="50" charset="-128"/>
                        </a:rPr>
                        <a:t>営業外費用　　　　　　　　　　</a:t>
                      </a:r>
                      <a:endParaRPr kumimoji="1" lang="ja-JP" altLang="en-US" sz="2200" b="1" i="0" u="sng" strike="noStrike" cap="none" normalizeH="0" baseline="0">
                        <a:ln>
                          <a:noFill/>
                        </a:ln>
                        <a:solidFill>
                          <a:schemeClr val="tx1"/>
                        </a:solidFill>
                        <a:effectLst/>
                        <a:latin typeface="Arial" charset="0"/>
                        <a:ea typeface="ＭＳ Ｐゴシック" pitchFamily="50" charset="-128"/>
                      </a:endParaRP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200" b="1" i="0" u="sng" strike="noStrike" cap="none" normalizeH="0" baseline="0">
                          <a:ln>
                            <a:noFill/>
                          </a:ln>
                          <a:solidFill>
                            <a:schemeClr val="tx1"/>
                          </a:solidFill>
                          <a:effectLst/>
                          <a:latin typeface="Arial" charset="0"/>
                          <a:ea typeface="ＭＳ Ｐゴシック" pitchFamily="50" charset="-128"/>
                        </a:rPr>
                        <a:t>×××</a:t>
                      </a:r>
                      <a:endParaRPr kumimoji="1" lang="en-US" altLang="ja-JP" sz="2200" b="1" i="0" u="sng" strike="noStrike" cap="none" normalizeH="0" baseline="0">
                        <a:ln>
                          <a:noFill/>
                        </a:ln>
                        <a:solidFill>
                          <a:schemeClr val="tx1"/>
                        </a:solidFill>
                        <a:effectLst/>
                        <a:latin typeface="Arial" charset="0"/>
                        <a:ea typeface="ＭＳ Ｐゴシック" pitchFamily="50" charset="-128"/>
                      </a:endParaRP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59569">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200" b="1" i="0" u="none" strike="noStrike" cap="none" normalizeH="0" baseline="0">
                          <a:ln>
                            <a:noFill/>
                          </a:ln>
                          <a:solidFill>
                            <a:schemeClr val="tx1"/>
                          </a:solidFill>
                          <a:effectLst/>
                          <a:latin typeface="Arial" charset="0"/>
                          <a:ea typeface="ＭＳ Ｐゴシック" pitchFamily="50" charset="-128"/>
                        </a:rPr>
                        <a:t>　　経常利益　 　　　　　　　　</a:t>
                      </a:r>
                    </a:p>
                  </a:txBody>
                  <a:tcPr marT="45708" marB="45708"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200" b="1" i="0" u="none" strike="noStrike" cap="none" normalizeH="0" baseline="0">
                          <a:ln>
                            <a:noFill/>
                          </a:ln>
                          <a:solidFill>
                            <a:schemeClr val="tx1"/>
                          </a:solidFill>
                          <a:effectLst/>
                          <a:latin typeface="Arial" charset="0"/>
                          <a:ea typeface="ＭＳ Ｐゴシック" pitchFamily="50" charset="-128"/>
                        </a:rPr>
                        <a:t>×××</a:t>
                      </a:r>
                    </a:p>
                  </a:txBody>
                  <a:tcPr marT="45708" marB="45708"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bl>
          </a:graphicData>
        </a:graphic>
      </p:graphicFrame>
      <p:sp>
        <p:nvSpPr>
          <p:cNvPr id="189471" name="AutoShape 31">
            <a:extLst>
              <a:ext uri="{FF2B5EF4-FFF2-40B4-BE49-F238E27FC236}">
                <a16:creationId xmlns:a16="http://schemas.microsoft.com/office/drawing/2014/main" id="{DDD09542-E5DA-4446-8DDB-329B0D9C4EFB}"/>
              </a:ext>
            </a:extLst>
          </p:cNvPr>
          <p:cNvSpPr>
            <a:spLocks noChangeArrowheads="1"/>
          </p:cNvSpPr>
          <p:nvPr/>
        </p:nvSpPr>
        <p:spPr bwMode="auto">
          <a:xfrm>
            <a:off x="179388" y="2636838"/>
            <a:ext cx="6048375" cy="1944687"/>
          </a:xfrm>
          <a:prstGeom prst="roundRect">
            <a:avLst>
              <a:gd name="adj" fmla="val 16667"/>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89472" name="AutoShape 32">
            <a:extLst>
              <a:ext uri="{FF2B5EF4-FFF2-40B4-BE49-F238E27FC236}">
                <a16:creationId xmlns:a16="http://schemas.microsoft.com/office/drawing/2014/main" id="{A9C60F90-2924-4C1A-A34A-D8F059D5B1D1}"/>
              </a:ext>
            </a:extLst>
          </p:cNvPr>
          <p:cNvSpPr>
            <a:spLocks noChangeArrowheads="1"/>
          </p:cNvSpPr>
          <p:nvPr/>
        </p:nvSpPr>
        <p:spPr bwMode="auto">
          <a:xfrm>
            <a:off x="6516688" y="3068638"/>
            <a:ext cx="1798637" cy="795337"/>
          </a:xfrm>
          <a:prstGeom prst="flowChartAlternateProcess">
            <a:avLst/>
          </a:prstGeom>
          <a:solidFill>
            <a:schemeClr val="bg1"/>
          </a:solidFill>
          <a:ln w="25400">
            <a:solidFill>
              <a:srgbClr val="FF0000"/>
            </a:solidFill>
            <a:miter lim="800000"/>
            <a:headEnd/>
            <a:tailEnd/>
          </a:ln>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b="1"/>
              <a:t>営業活動による業績</a:t>
            </a:r>
          </a:p>
        </p:txBody>
      </p:sp>
      <p:sp>
        <p:nvSpPr>
          <p:cNvPr id="189473" name="AutoShape 33">
            <a:extLst>
              <a:ext uri="{FF2B5EF4-FFF2-40B4-BE49-F238E27FC236}">
                <a16:creationId xmlns:a16="http://schemas.microsoft.com/office/drawing/2014/main" id="{69C4871C-3C94-49DA-A4A8-541F34008A87}"/>
              </a:ext>
            </a:extLst>
          </p:cNvPr>
          <p:cNvSpPr>
            <a:spLocks noChangeArrowheads="1"/>
          </p:cNvSpPr>
          <p:nvPr/>
        </p:nvSpPr>
        <p:spPr bwMode="auto">
          <a:xfrm>
            <a:off x="144463" y="4652963"/>
            <a:ext cx="6156325" cy="647700"/>
          </a:xfrm>
          <a:prstGeom prst="roundRect">
            <a:avLst>
              <a:gd name="adj" fmla="val 16667"/>
            </a:avLst>
          </a:prstGeom>
          <a:noFill/>
          <a:ln w="38100">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89474" name="AutoShape 34">
            <a:extLst>
              <a:ext uri="{FF2B5EF4-FFF2-40B4-BE49-F238E27FC236}">
                <a16:creationId xmlns:a16="http://schemas.microsoft.com/office/drawing/2014/main" id="{8523F025-ED36-426D-B71F-07844E94C0E0}"/>
              </a:ext>
            </a:extLst>
          </p:cNvPr>
          <p:cNvSpPr>
            <a:spLocks noChangeArrowheads="1"/>
          </p:cNvSpPr>
          <p:nvPr/>
        </p:nvSpPr>
        <p:spPr bwMode="auto">
          <a:xfrm>
            <a:off x="6588125" y="4581525"/>
            <a:ext cx="1798638" cy="795338"/>
          </a:xfrm>
          <a:prstGeom prst="flowChartAlternateProcess">
            <a:avLst/>
          </a:prstGeom>
          <a:solidFill>
            <a:schemeClr val="bg1"/>
          </a:solidFill>
          <a:ln w="25400">
            <a:solidFill>
              <a:srgbClr val="0000FF"/>
            </a:solidFill>
            <a:miter lim="800000"/>
            <a:headEnd/>
            <a:tailEnd/>
          </a:ln>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b="1"/>
              <a:t>営業外活動による業績</a:t>
            </a:r>
          </a:p>
        </p:txBody>
      </p:sp>
      <p:sp>
        <p:nvSpPr>
          <p:cNvPr id="84004" name="Line 35">
            <a:extLst>
              <a:ext uri="{FF2B5EF4-FFF2-40B4-BE49-F238E27FC236}">
                <a16:creationId xmlns:a16="http://schemas.microsoft.com/office/drawing/2014/main" id="{C0782FF9-1194-4A96-A8F4-4958FC50B313}"/>
              </a:ext>
            </a:extLst>
          </p:cNvPr>
          <p:cNvSpPr>
            <a:spLocks noChangeShapeType="1"/>
          </p:cNvSpPr>
          <p:nvPr/>
        </p:nvSpPr>
        <p:spPr bwMode="auto">
          <a:xfrm>
            <a:off x="6156325" y="34290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84005" name="Line 36">
            <a:extLst>
              <a:ext uri="{FF2B5EF4-FFF2-40B4-BE49-F238E27FC236}">
                <a16:creationId xmlns:a16="http://schemas.microsoft.com/office/drawing/2014/main" id="{5AFCC042-9C77-4B0B-A2F0-C2A39A5A2E18}"/>
              </a:ext>
            </a:extLst>
          </p:cNvPr>
          <p:cNvSpPr>
            <a:spLocks noChangeShapeType="1"/>
          </p:cNvSpPr>
          <p:nvPr/>
        </p:nvSpPr>
        <p:spPr bwMode="auto">
          <a:xfrm>
            <a:off x="6227763" y="49418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84006" name="Rectangle 37">
            <a:extLst>
              <a:ext uri="{FF2B5EF4-FFF2-40B4-BE49-F238E27FC236}">
                <a16:creationId xmlns:a16="http://schemas.microsoft.com/office/drawing/2014/main" id="{5FD1D78A-1D7B-4CFE-B35E-CC319F9AE511}"/>
              </a:ext>
            </a:extLst>
          </p:cNvPr>
          <p:cNvSpPr>
            <a:spLocks noChangeArrowheads="1"/>
          </p:cNvSpPr>
          <p:nvPr/>
        </p:nvSpPr>
        <p:spPr bwMode="auto">
          <a:xfrm>
            <a:off x="71438" y="2133600"/>
            <a:ext cx="8748712" cy="4032250"/>
          </a:xfrm>
          <a:prstGeom prst="rect">
            <a:avLst/>
          </a:prstGeom>
          <a:noFill/>
          <a:ln w="381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89478" name="AutoShape 38">
            <a:extLst>
              <a:ext uri="{FF2B5EF4-FFF2-40B4-BE49-F238E27FC236}">
                <a16:creationId xmlns:a16="http://schemas.microsoft.com/office/drawing/2014/main" id="{CD9F04DB-09EA-4647-9AE1-98CA49822AE3}"/>
              </a:ext>
            </a:extLst>
          </p:cNvPr>
          <p:cNvSpPr>
            <a:spLocks noChangeArrowheads="1"/>
          </p:cNvSpPr>
          <p:nvPr/>
        </p:nvSpPr>
        <p:spPr bwMode="auto">
          <a:xfrm>
            <a:off x="6011863" y="908050"/>
            <a:ext cx="2376487" cy="936625"/>
          </a:xfrm>
          <a:prstGeom prst="wedgeRoundRectCallout">
            <a:avLst>
              <a:gd name="adj1" fmla="val -23815"/>
              <a:gd name="adj2" fmla="val 74574"/>
              <a:gd name="adj3" fmla="val 16667"/>
            </a:avLst>
          </a:prstGeom>
          <a:solidFill>
            <a:schemeClr val="bg1"/>
          </a:solidFill>
          <a:ln w="38100">
            <a:solidFill>
              <a:srgbClr val="008000"/>
            </a:solidFill>
            <a:miter lim="800000"/>
            <a:headEnd/>
            <a:tailEnd/>
          </a:ln>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b="1"/>
              <a:t>経常的に毎年生じる業績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9443"/>
                                        </p:tgtEl>
                                        <p:attrNameLst>
                                          <p:attrName>style.visibility</p:attrName>
                                        </p:attrNameLst>
                                      </p:cBhvr>
                                      <p:to>
                                        <p:strVal val="visible"/>
                                      </p:to>
                                    </p:set>
                                    <p:animEffect transition="in" filter="fade">
                                      <p:cBhvr>
                                        <p:cTn id="7" dur="2000"/>
                                        <p:tgtEl>
                                          <p:spTgt spid="189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9478"/>
                                        </p:tgtEl>
                                        <p:attrNameLst>
                                          <p:attrName>style.visibility</p:attrName>
                                        </p:attrNameLst>
                                      </p:cBhvr>
                                      <p:to>
                                        <p:strVal val="visible"/>
                                      </p:to>
                                    </p:set>
                                    <p:animEffect transition="in" filter="fade">
                                      <p:cBhvr>
                                        <p:cTn id="12" dur="2000"/>
                                        <p:tgtEl>
                                          <p:spTgt spid="189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9471"/>
                                        </p:tgtEl>
                                        <p:attrNameLst>
                                          <p:attrName>style.visibility</p:attrName>
                                        </p:attrNameLst>
                                      </p:cBhvr>
                                      <p:to>
                                        <p:strVal val="visible"/>
                                      </p:to>
                                    </p:set>
                                    <p:animEffect transition="in" filter="fade">
                                      <p:cBhvr>
                                        <p:cTn id="17" dur="2000"/>
                                        <p:tgtEl>
                                          <p:spTgt spid="189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9472"/>
                                        </p:tgtEl>
                                        <p:attrNameLst>
                                          <p:attrName>style.visibility</p:attrName>
                                        </p:attrNameLst>
                                      </p:cBhvr>
                                      <p:to>
                                        <p:strVal val="visible"/>
                                      </p:to>
                                    </p:set>
                                    <p:animEffect transition="in" filter="fade">
                                      <p:cBhvr>
                                        <p:cTn id="22" dur="2000"/>
                                        <p:tgtEl>
                                          <p:spTgt spid="189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9473"/>
                                        </p:tgtEl>
                                        <p:attrNameLst>
                                          <p:attrName>style.visibility</p:attrName>
                                        </p:attrNameLst>
                                      </p:cBhvr>
                                      <p:to>
                                        <p:strVal val="visible"/>
                                      </p:to>
                                    </p:set>
                                    <p:animEffect transition="in" filter="fade">
                                      <p:cBhvr>
                                        <p:cTn id="27" dur="2000"/>
                                        <p:tgtEl>
                                          <p:spTgt spid="189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9474"/>
                                        </p:tgtEl>
                                        <p:attrNameLst>
                                          <p:attrName>style.visibility</p:attrName>
                                        </p:attrNameLst>
                                      </p:cBhvr>
                                      <p:to>
                                        <p:strVal val="visible"/>
                                      </p:to>
                                    </p:set>
                                    <p:animEffect transition="in" filter="fade">
                                      <p:cBhvr>
                                        <p:cTn id="32" dur="2000"/>
                                        <p:tgtEl>
                                          <p:spTgt spid="18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71" grpId="0" animBg="1"/>
      <p:bldP spid="189472" grpId="0" animBg="1"/>
      <p:bldP spid="189473" grpId="0" animBg="1"/>
      <p:bldP spid="189474" grpId="0" animBg="1"/>
      <p:bldP spid="18947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F29E9A8A-B829-49C9-BCCF-42AFD691A16B}"/>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1A5ADDA3-9D76-443F-9712-D557BC9AFF97}" type="slidenum">
              <a:rPr kumimoji="0" lang="en-US" altLang="ja-JP" sz="1200">
                <a:latin typeface="Arial Black" panose="020B0A04020102020204" pitchFamily="34" charset="0"/>
              </a:rPr>
              <a:pPr eaLnBrk="1" hangingPunct="1"/>
              <a:t>81</a:t>
            </a:fld>
            <a:endParaRPr kumimoji="0" lang="en-US" altLang="ja-JP" sz="1200">
              <a:latin typeface="Arial Black" panose="020B0A04020102020204" pitchFamily="34" charset="0"/>
            </a:endParaRPr>
          </a:p>
        </p:txBody>
      </p:sp>
      <p:sp>
        <p:nvSpPr>
          <p:cNvPr id="84995" name="スライド番号プレースホルダ 4">
            <a:extLst>
              <a:ext uri="{FF2B5EF4-FFF2-40B4-BE49-F238E27FC236}">
                <a16:creationId xmlns:a16="http://schemas.microsoft.com/office/drawing/2014/main" id="{690B685A-4F78-4EA8-B5E6-7FB0FFEBA8AA}"/>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DE3A8962-D4DC-42F3-A5E9-8369A41C6B17}" type="slidenum">
              <a:rPr kumimoji="0" lang="en-US" altLang="ja-JP" sz="1200">
                <a:latin typeface="Arial Black" panose="020B0A04020102020204" pitchFamily="34" charset="0"/>
              </a:rPr>
              <a:pPr algn="r" eaLnBrk="1" hangingPunct="1">
                <a:spcBef>
                  <a:spcPct val="0"/>
                </a:spcBef>
              </a:pPr>
              <a:t>81</a:t>
            </a:fld>
            <a:endParaRPr kumimoji="0" lang="en-US" altLang="ja-JP" sz="1200">
              <a:latin typeface="Arial Black" panose="020B0A04020102020204" pitchFamily="34" charset="0"/>
            </a:endParaRPr>
          </a:p>
        </p:txBody>
      </p:sp>
      <p:sp>
        <p:nvSpPr>
          <p:cNvPr id="84996" name="Rectangle 2">
            <a:extLst>
              <a:ext uri="{FF2B5EF4-FFF2-40B4-BE49-F238E27FC236}">
                <a16:creationId xmlns:a16="http://schemas.microsoft.com/office/drawing/2014/main" id="{E7517532-D5C3-442D-892C-82CBBAEA988B}"/>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90468" name="Rectangle 3">
            <a:extLst>
              <a:ext uri="{FF2B5EF4-FFF2-40B4-BE49-F238E27FC236}">
                <a16:creationId xmlns:a16="http://schemas.microsoft.com/office/drawing/2014/main" id="{2F3BC08D-3733-4012-95CE-B252BCDAC5ED}"/>
              </a:ext>
            </a:extLst>
          </p:cNvPr>
          <p:cNvSpPr>
            <a:spLocks noGrp="1" noChangeArrowheads="1"/>
          </p:cNvSpPr>
          <p:nvPr>
            <p:ph type="body" idx="4294967295"/>
          </p:nvPr>
        </p:nvSpPr>
        <p:spPr>
          <a:xfrm>
            <a:off x="611188" y="2205038"/>
            <a:ext cx="8075612" cy="4392612"/>
          </a:xfrm>
        </p:spPr>
        <p:txBody>
          <a:bodyPr/>
          <a:lstStyle/>
          <a:p>
            <a:r>
              <a:rPr lang="ja-JP" altLang="en-US"/>
              <a:t>経常利益の計算について、理解しましたか。</a:t>
            </a:r>
          </a:p>
          <a:p>
            <a:endParaRPr lang="ja-JP" altLang="en-US"/>
          </a:p>
          <a:p>
            <a:r>
              <a:rPr lang="ja-JP" altLang="en-US"/>
              <a:t>経常利益は、営業活動と営業外活動にともなう業績であることを、理解しましたか。</a:t>
            </a:r>
          </a:p>
          <a:p>
            <a:endParaRPr lang="ja-JP" altLang="en-US"/>
          </a:p>
          <a:p>
            <a:r>
              <a:rPr lang="ja-JP" altLang="en-US"/>
              <a:t>営業外収益と営業外費用の勘定科目を、理解しましたか。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0468">
                                            <p:txEl>
                                              <p:pRg st="0" end="0"/>
                                            </p:txEl>
                                          </p:spTgt>
                                        </p:tgtEl>
                                        <p:attrNameLst>
                                          <p:attrName>style.visibility</p:attrName>
                                        </p:attrNameLst>
                                      </p:cBhvr>
                                      <p:to>
                                        <p:strVal val="visible"/>
                                      </p:to>
                                    </p:set>
                                    <p:animEffect transition="in" filter="fade">
                                      <p:cBhvr>
                                        <p:cTn id="7" dur="2000"/>
                                        <p:tgtEl>
                                          <p:spTgt spid="1904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0468">
                                            <p:txEl>
                                              <p:pRg st="2" end="2"/>
                                            </p:txEl>
                                          </p:spTgt>
                                        </p:tgtEl>
                                        <p:attrNameLst>
                                          <p:attrName>style.visibility</p:attrName>
                                        </p:attrNameLst>
                                      </p:cBhvr>
                                      <p:to>
                                        <p:strVal val="visible"/>
                                      </p:to>
                                    </p:set>
                                    <p:animEffect transition="in" filter="fade">
                                      <p:cBhvr>
                                        <p:cTn id="12" dur="2000"/>
                                        <p:tgtEl>
                                          <p:spTgt spid="19046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0468">
                                            <p:txEl>
                                              <p:pRg st="4" end="4"/>
                                            </p:txEl>
                                          </p:spTgt>
                                        </p:tgtEl>
                                        <p:attrNameLst>
                                          <p:attrName>style.visibility</p:attrName>
                                        </p:attrNameLst>
                                      </p:cBhvr>
                                      <p:to>
                                        <p:strVal val="visible"/>
                                      </p:to>
                                    </p:set>
                                    <p:animEffect transition="in" filter="fade">
                                      <p:cBhvr>
                                        <p:cTn id="17" dur="2000"/>
                                        <p:tgtEl>
                                          <p:spTgt spid="1904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スライド番号プレースホルダ 3">
            <a:extLst>
              <a:ext uri="{FF2B5EF4-FFF2-40B4-BE49-F238E27FC236}">
                <a16:creationId xmlns:a16="http://schemas.microsoft.com/office/drawing/2014/main" id="{00179BE3-234B-4C43-803B-A12812B135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25C255A-CC69-404E-837F-111E84F09CFB}" type="slidenum">
              <a:rPr kumimoji="0" lang="en-US" altLang="ja-JP" sz="1200">
                <a:latin typeface="Arial Black" panose="020B0A04020102020204" pitchFamily="34" charset="0"/>
              </a:rPr>
              <a:pPr eaLnBrk="1" hangingPunct="1"/>
              <a:t>82</a:t>
            </a:fld>
            <a:endParaRPr kumimoji="0" lang="en-US" altLang="ja-JP" sz="1200">
              <a:latin typeface="Arial Black" panose="020B0A04020102020204" pitchFamily="34" charset="0"/>
            </a:endParaRPr>
          </a:p>
        </p:txBody>
      </p:sp>
      <p:sp>
        <p:nvSpPr>
          <p:cNvPr id="86019" name="スライド番号プレースホルダ 5">
            <a:extLst>
              <a:ext uri="{FF2B5EF4-FFF2-40B4-BE49-F238E27FC236}">
                <a16:creationId xmlns:a16="http://schemas.microsoft.com/office/drawing/2014/main" id="{A13E6156-6A36-4132-B194-108A1FC7FF3C}"/>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D9C4BEBA-B2A2-4C85-A59E-E3FB8F6242C1}" type="slidenum">
              <a:rPr kumimoji="0" lang="en-US" altLang="ja-JP" sz="1200">
                <a:latin typeface="Arial Black" panose="020B0A04020102020204" pitchFamily="34" charset="0"/>
              </a:rPr>
              <a:pPr algn="r" eaLnBrk="1" hangingPunct="1">
                <a:spcBef>
                  <a:spcPct val="0"/>
                </a:spcBef>
              </a:pPr>
              <a:t>82</a:t>
            </a:fld>
            <a:endParaRPr kumimoji="0" lang="en-US" altLang="ja-JP" sz="1200">
              <a:latin typeface="Arial Black" panose="020B0A04020102020204" pitchFamily="34" charset="0"/>
            </a:endParaRPr>
          </a:p>
        </p:txBody>
      </p:sp>
      <p:sp>
        <p:nvSpPr>
          <p:cNvPr id="86020" name="Rectangle 2">
            <a:extLst>
              <a:ext uri="{FF2B5EF4-FFF2-40B4-BE49-F238E27FC236}">
                <a16:creationId xmlns:a16="http://schemas.microsoft.com/office/drawing/2014/main" id="{6A4A376A-1562-4592-8178-233D498DDF4B}"/>
              </a:ext>
            </a:extLst>
          </p:cNvPr>
          <p:cNvSpPr>
            <a:spLocks noGrp="1" noChangeArrowheads="1"/>
          </p:cNvSpPr>
          <p:nvPr>
            <p:ph type="ctrTitle" idx="4294967295"/>
          </p:nvPr>
        </p:nvSpPr>
        <p:spPr>
          <a:xfrm>
            <a:off x="3276600" y="2060575"/>
            <a:ext cx="5472113" cy="1944688"/>
          </a:xfrm>
        </p:spPr>
        <p:txBody>
          <a:bodyPr/>
          <a:lstStyle/>
          <a:p>
            <a:r>
              <a:rPr lang="ja-JP" altLang="en-US" sz="4000">
                <a:solidFill>
                  <a:srgbClr val="FFFFFF"/>
                </a:solidFill>
              </a:rPr>
              <a:t>第</a:t>
            </a:r>
            <a:r>
              <a:rPr lang="en-US" altLang="ja-JP" sz="4000">
                <a:solidFill>
                  <a:srgbClr val="FFFFFF"/>
                </a:solidFill>
              </a:rPr>
              <a:t>7</a:t>
            </a:r>
            <a:r>
              <a:rPr lang="ja-JP" altLang="en-US" sz="4000">
                <a:solidFill>
                  <a:srgbClr val="FFFFFF"/>
                </a:solidFill>
              </a:rPr>
              <a:t>章　損益計算書</a:t>
            </a:r>
          </a:p>
        </p:txBody>
      </p:sp>
      <p:sp>
        <p:nvSpPr>
          <p:cNvPr id="86021" name="Rectangle 3">
            <a:extLst>
              <a:ext uri="{FF2B5EF4-FFF2-40B4-BE49-F238E27FC236}">
                <a16:creationId xmlns:a16="http://schemas.microsoft.com/office/drawing/2014/main" id="{5EE0F78D-28BB-4AB9-902F-4C6F6906E7FD}"/>
              </a:ext>
            </a:extLst>
          </p:cNvPr>
          <p:cNvSpPr>
            <a:spLocks noGrp="1" noChangeArrowheads="1"/>
          </p:cNvSpPr>
          <p:nvPr>
            <p:ph type="subTitle" idx="4294967295"/>
          </p:nvPr>
        </p:nvSpPr>
        <p:spPr>
          <a:xfrm>
            <a:off x="2987675" y="4508500"/>
            <a:ext cx="5464175" cy="1296988"/>
          </a:xfrm>
        </p:spPr>
        <p:txBody>
          <a:bodyPr/>
          <a:lstStyle/>
          <a:p>
            <a:pPr marL="0" indent="0">
              <a:buFont typeface="Wingdings" panose="05000000000000000000" pitchFamily="2" charset="2"/>
              <a:buNone/>
            </a:pPr>
            <a:r>
              <a:rPr lang="ja-JP" altLang="en-US"/>
              <a:t>第１８節　</a:t>
            </a:r>
          </a:p>
          <a:p>
            <a:pPr marL="0" indent="0">
              <a:buFont typeface="Wingdings" panose="05000000000000000000" pitchFamily="2" charset="2"/>
              <a:buNone/>
            </a:pPr>
            <a:r>
              <a:rPr lang="ja-JP" altLang="en-US"/>
              <a:t>当期純利益の計算</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スライド番号プレースホルダ 2">
            <a:extLst>
              <a:ext uri="{FF2B5EF4-FFF2-40B4-BE49-F238E27FC236}">
                <a16:creationId xmlns:a16="http://schemas.microsoft.com/office/drawing/2014/main" id="{A90FAA22-C30A-41A7-B6C9-3E99D05188E1}"/>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5C09B7E6-57E2-44A2-BED5-28636569462C}" type="slidenum">
              <a:rPr kumimoji="0" lang="en-US" altLang="ja-JP" sz="1200">
                <a:latin typeface="Arial Black" panose="020B0A04020102020204" pitchFamily="34" charset="0"/>
              </a:rPr>
              <a:pPr eaLnBrk="1" hangingPunct="1"/>
              <a:t>83</a:t>
            </a:fld>
            <a:endParaRPr kumimoji="0" lang="en-US" altLang="ja-JP" sz="1200">
              <a:latin typeface="Arial Black" panose="020B0A04020102020204" pitchFamily="34" charset="0"/>
            </a:endParaRPr>
          </a:p>
        </p:txBody>
      </p:sp>
      <p:sp>
        <p:nvSpPr>
          <p:cNvPr id="6" name="スライド番号プレースホルダ 2">
            <a:extLst>
              <a:ext uri="{FF2B5EF4-FFF2-40B4-BE49-F238E27FC236}">
                <a16:creationId xmlns:a16="http://schemas.microsoft.com/office/drawing/2014/main" id="{F3CA4347-2C77-4157-BBB9-3A4DAB4FD659}"/>
              </a:ext>
            </a:extLst>
          </p:cNvPr>
          <p:cNvSpPr txBox="1">
            <a:spLocks noGrp="1"/>
          </p:cNvSpPr>
          <p:nvPr/>
        </p:nvSpPr>
        <p:spPr bwMode="auto">
          <a:xfrm>
            <a:off x="6553200" y="6248400"/>
            <a:ext cx="2133600" cy="457200"/>
          </a:xfrm>
          <a:prstGeom prst="rect">
            <a:avLst/>
          </a:prstGeom>
          <a:noFill/>
          <a:ln>
            <a:miter lim="800000"/>
            <a:headEnd/>
            <a:tailEnd/>
          </a:ln>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2E2D0A40-60B9-4AD9-92BB-2D16ADC436F9}" type="slidenum">
              <a:rPr kumimoji="0" lang="en-US" altLang="ja-JP" sz="1200">
                <a:latin typeface="Arial Black" panose="020B0A04020102020204" pitchFamily="34" charset="0"/>
              </a:rPr>
              <a:pPr algn="r" eaLnBrk="1" hangingPunct="1">
                <a:spcBef>
                  <a:spcPct val="0"/>
                </a:spcBef>
              </a:pPr>
              <a:t>83</a:t>
            </a:fld>
            <a:endParaRPr kumimoji="0" lang="en-US" altLang="ja-JP" sz="1200">
              <a:latin typeface="Arial Black" panose="020B0A04020102020204" pitchFamily="34" charset="0"/>
            </a:endParaRPr>
          </a:p>
        </p:txBody>
      </p:sp>
      <p:sp>
        <p:nvSpPr>
          <p:cNvPr id="87044" name="スライド番号プレースホルダ 4">
            <a:extLst>
              <a:ext uri="{FF2B5EF4-FFF2-40B4-BE49-F238E27FC236}">
                <a16:creationId xmlns:a16="http://schemas.microsoft.com/office/drawing/2014/main" id="{33369585-DAAB-4536-B783-AEE7C5FD73AA}"/>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8B76FFDF-1727-44C4-9D62-C6062BD8D5B9}" type="slidenum">
              <a:rPr kumimoji="0" lang="en-US" altLang="ja-JP" sz="1200">
                <a:latin typeface="Arial Black" panose="020B0A04020102020204" pitchFamily="34" charset="0"/>
              </a:rPr>
              <a:pPr algn="r" eaLnBrk="1" hangingPunct="1">
                <a:spcBef>
                  <a:spcPct val="0"/>
                </a:spcBef>
              </a:pPr>
              <a:t>83</a:t>
            </a:fld>
            <a:endParaRPr kumimoji="0" lang="en-US" altLang="ja-JP" sz="1200">
              <a:latin typeface="Arial Black" panose="020B0A04020102020204" pitchFamily="34" charset="0"/>
            </a:endParaRPr>
          </a:p>
        </p:txBody>
      </p:sp>
      <p:sp>
        <p:nvSpPr>
          <p:cNvPr id="87045" name="Rectangle 2">
            <a:extLst>
              <a:ext uri="{FF2B5EF4-FFF2-40B4-BE49-F238E27FC236}">
                <a16:creationId xmlns:a16="http://schemas.microsoft.com/office/drawing/2014/main" id="{604E5109-3324-4404-B8F3-1E17A9B498B6}"/>
              </a:ext>
            </a:extLst>
          </p:cNvPr>
          <p:cNvSpPr>
            <a:spLocks noGrp="1" noChangeArrowheads="1"/>
          </p:cNvSpPr>
          <p:nvPr>
            <p:ph type="title" idx="4294967295"/>
          </p:nvPr>
        </p:nvSpPr>
        <p:spPr>
          <a:xfrm>
            <a:off x="457200" y="476250"/>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94565" name="Rectangle 3">
            <a:extLst>
              <a:ext uri="{FF2B5EF4-FFF2-40B4-BE49-F238E27FC236}">
                <a16:creationId xmlns:a16="http://schemas.microsoft.com/office/drawing/2014/main" id="{0B01BD36-2E11-455B-B6C9-1DE4A66BC6D1}"/>
              </a:ext>
            </a:extLst>
          </p:cNvPr>
          <p:cNvSpPr>
            <a:spLocks noGrp="1" noChangeArrowheads="1"/>
          </p:cNvSpPr>
          <p:nvPr>
            <p:ph type="body" idx="4294967295"/>
          </p:nvPr>
        </p:nvSpPr>
        <p:spPr>
          <a:xfrm>
            <a:off x="539750" y="1989138"/>
            <a:ext cx="8147050" cy="2735262"/>
          </a:xfrm>
        </p:spPr>
        <p:txBody>
          <a:bodyPr/>
          <a:lstStyle/>
          <a:p>
            <a:r>
              <a:rPr lang="ja-JP" altLang="en-US" sz="2800"/>
              <a:t>損益計算書のなかで、税引前当期純利益と当期純利益の計算について、学習をします。</a:t>
            </a:r>
          </a:p>
          <a:p>
            <a:r>
              <a:rPr lang="ja-JP" altLang="en-US" sz="2800"/>
              <a:t>特別利益または特別損失について、学習します。</a:t>
            </a:r>
          </a:p>
          <a:p>
            <a:r>
              <a:rPr lang="ja-JP" altLang="en-US" sz="2800"/>
              <a:t>法人税等の税金の処理や税効果会計のしくみについて、学習します。</a:t>
            </a:r>
          </a:p>
          <a:p>
            <a:pPr>
              <a:buFont typeface="Wingdings" panose="05000000000000000000" pitchFamily="2" charset="2"/>
              <a:buNone/>
            </a:pPr>
            <a:endParaRPr lang="en-US" altLang="ja-JP" sz="2800"/>
          </a:p>
        </p:txBody>
      </p:sp>
      <p:graphicFrame>
        <p:nvGraphicFramePr>
          <p:cNvPr id="194566" name="Group 6">
            <a:extLst>
              <a:ext uri="{FF2B5EF4-FFF2-40B4-BE49-F238E27FC236}">
                <a16:creationId xmlns:a16="http://schemas.microsoft.com/office/drawing/2014/main" id="{A6C8837A-9EA4-495F-B04C-DB8E3334AA4C}"/>
              </a:ext>
            </a:extLst>
          </p:cNvPr>
          <p:cNvGraphicFramePr>
            <a:graphicFrameLocks noGrp="1"/>
          </p:cNvGraphicFramePr>
          <p:nvPr/>
        </p:nvGraphicFramePr>
        <p:xfrm>
          <a:off x="1835150" y="4508500"/>
          <a:ext cx="5483225" cy="2011363"/>
        </p:xfrm>
        <a:graphic>
          <a:graphicData uri="http://schemas.openxmlformats.org/drawingml/2006/table">
            <a:tbl>
              <a:tblPr/>
              <a:tblGrid>
                <a:gridCol w="38989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335227">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13" marB="45713"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13" marB="45713"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5227">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特別損失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13" marB="4571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5227">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CN" altLang="en-US" sz="2000" b="1" i="0" u="none" strike="noStrike" cap="none" normalizeH="0" baseline="0">
                          <a:ln>
                            <a:noFill/>
                          </a:ln>
                          <a:solidFill>
                            <a:schemeClr val="tx1"/>
                          </a:solidFill>
                          <a:effectLst/>
                          <a:latin typeface="Arial" charset="0"/>
                          <a:ea typeface="ＭＳ Ｐゴシック" pitchFamily="50" charset="-128"/>
                        </a:rPr>
                        <a:t>税引前当期純利益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13" marB="4571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5227">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法人税・住民税及び事業税</a:t>
                      </a:r>
                    </a:p>
                  </a:txBody>
                  <a:tcPr marT="45713" marB="4571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35227">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法人税等調整額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13" marB="4571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35227">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当期純利益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13" marB="4571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0" i="0" u="none" strike="noStrike" cap="none" normalizeH="0" baseline="0">
                        <a:ln>
                          <a:noFill/>
                        </a:ln>
                        <a:solidFill>
                          <a:schemeClr val="tx1"/>
                        </a:solidFill>
                        <a:effectLst/>
                        <a:latin typeface="Arial" charset="0"/>
                        <a:ea typeface="ＭＳ Ｐゴシック" pitchFamily="50" charset="-128"/>
                      </a:endParaRPr>
                    </a:p>
                  </a:txBody>
                  <a:tcPr marT="45713" marB="4571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65">
                                            <p:txEl>
                                              <p:pRg st="0" end="0"/>
                                            </p:txEl>
                                          </p:spTgt>
                                        </p:tgtEl>
                                        <p:attrNameLst>
                                          <p:attrName>style.visibility</p:attrName>
                                        </p:attrNameLst>
                                      </p:cBhvr>
                                      <p:to>
                                        <p:strVal val="visible"/>
                                      </p:to>
                                    </p:set>
                                    <p:animEffect transition="in" filter="fade">
                                      <p:cBhvr>
                                        <p:cTn id="7" dur="2000"/>
                                        <p:tgtEl>
                                          <p:spTgt spid="1945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65">
                                            <p:txEl>
                                              <p:pRg st="1" end="1"/>
                                            </p:txEl>
                                          </p:spTgt>
                                        </p:tgtEl>
                                        <p:attrNameLst>
                                          <p:attrName>style.visibility</p:attrName>
                                        </p:attrNameLst>
                                      </p:cBhvr>
                                      <p:to>
                                        <p:strVal val="visible"/>
                                      </p:to>
                                    </p:set>
                                    <p:animEffect transition="in" filter="fade">
                                      <p:cBhvr>
                                        <p:cTn id="12" dur="2000"/>
                                        <p:tgtEl>
                                          <p:spTgt spid="1945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65">
                                            <p:txEl>
                                              <p:pRg st="2" end="2"/>
                                            </p:txEl>
                                          </p:spTgt>
                                        </p:tgtEl>
                                        <p:attrNameLst>
                                          <p:attrName>style.visibility</p:attrName>
                                        </p:attrNameLst>
                                      </p:cBhvr>
                                      <p:to>
                                        <p:strVal val="visible"/>
                                      </p:to>
                                    </p:set>
                                    <p:animEffect transition="in" filter="fade">
                                      <p:cBhvr>
                                        <p:cTn id="17" dur="2000"/>
                                        <p:tgtEl>
                                          <p:spTgt spid="1945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94566"/>
                                        </p:tgtEl>
                                        <p:attrNameLst>
                                          <p:attrName>style.visibility</p:attrName>
                                        </p:attrNameLst>
                                      </p:cBhvr>
                                      <p:to>
                                        <p:strVal val="visible"/>
                                      </p:to>
                                    </p:set>
                                    <p:animEffect transition="in" filter="fade">
                                      <p:cBhvr>
                                        <p:cTn id="22" dur="2000"/>
                                        <p:tgtEl>
                                          <p:spTgt spid="19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 4">
            <a:extLst>
              <a:ext uri="{FF2B5EF4-FFF2-40B4-BE49-F238E27FC236}">
                <a16:creationId xmlns:a16="http://schemas.microsoft.com/office/drawing/2014/main" id="{08BAB9BA-1FAE-47CA-B01D-3F54339B9C3D}"/>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69DED300-7A87-4BD7-B4FA-BB51C31DA896}" type="slidenum">
              <a:rPr kumimoji="0" lang="en-US" altLang="ja-JP" sz="1200">
                <a:latin typeface="Arial Black" panose="020B0A04020102020204" pitchFamily="34" charset="0"/>
              </a:rPr>
              <a:pPr eaLnBrk="1" hangingPunct="1"/>
              <a:t>84</a:t>
            </a:fld>
            <a:endParaRPr kumimoji="0" lang="en-US" altLang="ja-JP" sz="1200">
              <a:latin typeface="Arial Black" panose="020B0A04020102020204" pitchFamily="34" charset="0"/>
            </a:endParaRPr>
          </a:p>
        </p:txBody>
      </p:sp>
      <p:sp>
        <p:nvSpPr>
          <p:cNvPr id="88067" name="Rectangle 2">
            <a:extLst>
              <a:ext uri="{FF2B5EF4-FFF2-40B4-BE49-F238E27FC236}">
                <a16:creationId xmlns:a16="http://schemas.microsoft.com/office/drawing/2014/main" id="{E91A4FC4-8F44-420A-AA95-064D97C206BB}"/>
              </a:ext>
            </a:extLst>
          </p:cNvPr>
          <p:cNvSpPr>
            <a:spLocks noGrp="1" noChangeArrowheads="1"/>
          </p:cNvSpPr>
          <p:nvPr>
            <p:ph type="title"/>
          </p:nvPr>
        </p:nvSpPr>
        <p:spPr/>
        <p:txBody>
          <a:bodyPr/>
          <a:lstStyle/>
          <a:p>
            <a:r>
              <a:rPr lang="ja-JP" altLang="en-US" sz="4000">
                <a:solidFill>
                  <a:schemeClr val="bg2"/>
                </a:solidFill>
              </a:rPr>
              <a:t>税引前当期純利益の計算</a:t>
            </a:r>
          </a:p>
        </p:txBody>
      </p:sp>
      <p:graphicFrame>
        <p:nvGraphicFramePr>
          <p:cNvPr id="196611" name="Group 3">
            <a:extLst>
              <a:ext uri="{FF2B5EF4-FFF2-40B4-BE49-F238E27FC236}">
                <a16:creationId xmlns:a16="http://schemas.microsoft.com/office/drawing/2014/main" id="{28412C6F-34C9-425F-9345-B4E204277253}"/>
              </a:ext>
            </a:extLst>
          </p:cNvPr>
          <p:cNvGraphicFramePr>
            <a:graphicFrameLocks noGrp="1"/>
          </p:cNvGraphicFramePr>
          <p:nvPr>
            <p:ph idx="1"/>
          </p:nvPr>
        </p:nvGraphicFramePr>
        <p:xfrm>
          <a:off x="612775" y="1773238"/>
          <a:ext cx="4895850" cy="3687762"/>
        </p:xfrm>
        <a:graphic>
          <a:graphicData uri="http://schemas.openxmlformats.org/drawingml/2006/table">
            <a:tbl>
              <a:tblPr/>
              <a:tblGrid>
                <a:gridCol w="33829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tblGrid>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Arial" charset="0"/>
                          <a:ea typeface="ＭＳ Ｐゴシック" pitchFamily="50" charset="-128"/>
                        </a:rPr>
                        <a:t>売上高　　　　　　　　　　　</a:t>
                      </a:r>
                    </a:p>
                  </a:txBody>
                  <a:tcPr marT="45716" marB="45716"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16" marB="45716"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売上原価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売上総利益　　　　　　</a:t>
                      </a: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Arial" charset="0"/>
                          <a:ea typeface="ＭＳ Ｐゴシック" pitchFamily="50" charset="-128"/>
                        </a:rPr>
                        <a:t>販売費及び一般管理費</a:t>
                      </a: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TW" altLang="en-US" sz="2000" b="1" i="0" u="none" strike="noStrike" cap="none" normalizeH="0" baseline="0">
                          <a:ln>
                            <a:noFill/>
                          </a:ln>
                          <a:solidFill>
                            <a:schemeClr val="tx1"/>
                          </a:solidFill>
                          <a:effectLst/>
                          <a:latin typeface="Arial" charset="0"/>
                          <a:ea typeface="ＭＳ Ｐゴシック" pitchFamily="50" charset="-128"/>
                        </a:rPr>
                        <a:t>営業利益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0"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営業外収益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営業外費用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経常利益　 　　　　　　　　</a:t>
                      </a: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特別損失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35251">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CN" altLang="en-US" sz="2000" b="1" i="0" u="none" strike="noStrike" cap="none" normalizeH="0" baseline="0">
                          <a:ln>
                            <a:noFill/>
                          </a:ln>
                          <a:solidFill>
                            <a:schemeClr val="tx1"/>
                          </a:solidFill>
                          <a:effectLst/>
                          <a:latin typeface="Arial" charset="0"/>
                          <a:ea typeface="ＭＳ Ｐゴシック" pitchFamily="50" charset="-128"/>
                        </a:rPr>
                        <a:t>税引前当期純利益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16" marB="45716"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bl>
          </a:graphicData>
        </a:graphic>
      </p:graphicFrame>
      <p:sp>
        <p:nvSpPr>
          <p:cNvPr id="196648" name="Rectangle 40">
            <a:extLst>
              <a:ext uri="{FF2B5EF4-FFF2-40B4-BE49-F238E27FC236}">
                <a16:creationId xmlns:a16="http://schemas.microsoft.com/office/drawing/2014/main" id="{BB9EE867-873F-4953-8ECE-D98765124B96}"/>
              </a:ext>
            </a:extLst>
          </p:cNvPr>
          <p:cNvSpPr>
            <a:spLocks noChangeArrowheads="1"/>
          </p:cNvSpPr>
          <p:nvPr/>
        </p:nvSpPr>
        <p:spPr bwMode="auto">
          <a:xfrm>
            <a:off x="323850" y="1700213"/>
            <a:ext cx="5545138" cy="2736850"/>
          </a:xfrm>
          <a:prstGeom prst="rect">
            <a:avLst/>
          </a:prstGeom>
          <a:noFill/>
          <a:ln w="381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96649" name="AutoShape 41">
            <a:extLst>
              <a:ext uri="{FF2B5EF4-FFF2-40B4-BE49-F238E27FC236}">
                <a16:creationId xmlns:a16="http://schemas.microsoft.com/office/drawing/2014/main" id="{9B2A8688-2673-4448-927D-D08DAF036DCD}"/>
              </a:ext>
            </a:extLst>
          </p:cNvPr>
          <p:cNvSpPr>
            <a:spLocks noChangeArrowheads="1"/>
          </p:cNvSpPr>
          <p:nvPr/>
        </p:nvSpPr>
        <p:spPr bwMode="auto">
          <a:xfrm>
            <a:off x="5795963" y="2205038"/>
            <a:ext cx="2089150" cy="936625"/>
          </a:xfrm>
          <a:prstGeom prst="wedgeRoundRectCallout">
            <a:avLst>
              <a:gd name="adj1" fmla="val -50153"/>
              <a:gd name="adj2" fmla="val 78644"/>
              <a:gd name="adj3" fmla="val 16667"/>
            </a:avLst>
          </a:prstGeom>
          <a:solidFill>
            <a:schemeClr val="bg1"/>
          </a:solidFill>
          <a:ln w="38100">
            <a:solidFill>
              <a:srgbClr val="008000"/>
            </a:solidFill>
            <a:miter lim="800000"/>
            <a:headEnd/>
            <a:tailEnd/>
          </a:ln>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経常的に毎年生じる業績</a:t>
            </a:r>
          </a:p>
        </p:txBody>
      </p:sp>
      <p:sp>
        <p:nvSpPr>
          <p:cNvPr id="196650" name="Rectangle 42">
            <a:extLst>
              <a:ext uri="{FF2B5EF4-FFF2-40B4-BE49-F238E27FC236}">
                <a16:creationId xmlns:a16="http://schemas.microsoft.com/office/drawing/2014/main" id="{65161C88-C577-4682-85A0-E2191DBD9A76}"/>
              </a:ext>
            </a:extLst>
          </p:cNvPr>
          <p:cNvSpPr>
            <a:spLocks noChangeArrowheads="1"/>
          </p:cNvSpPr>
          <p:nvPr/>
        </p:nvSpPr>
        <p:spPr bwMode="auto">
          <a:xfrm>
            <a:off x="323850" y="4508500"/>
            <a:ext cx="5545138" cy="649288"/>
          </a:xfrm>
          <a:prstGeom prst="rect">
            <a:avLst/>
          </a:prstGeom>
          <a:noFill/>
          <a:ln w="38100">
            <a:solidFill>
              <a:srgbClr val="FF66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96651" name="AutoShape 43">
            <a:extLst>
              <a:ext uri="{FF2B5EF4-FFF2-40B4-BE49-F238E27FC236}">
                <a16:creationId xmlns:a16="http://schemas.microsoft.com/office/drawing/2014/main" id="{36493161-3330-4907-93F2-D812D50EC4B0}"/>
              </a:ext>
            </a:extLst>
          </p:cNvPr>
          <p:cNvSpPr>
            <a:spLocks noChangeArrowheads="1"/>
          </p:cNvSpPr>
          <p:nvPr/>
        </p:nvSpPr>
        <p:spPr bwMode="auto">
          <a:xfrm>
            <a:off x="6084888" y="4221163"/>
            <a:ext cx="2089150" cy="936625"/>
          </a:xfrm>
          <a:prstGeom prst="wedgeRoundRectCallout">
            <a:avLst>
              <a:gd name="adj1" fmla="val -72949"/>
              <a:gd name="adj2" fmla="val 27796"/>
              <a:gd name="adj3" fmla="val 16667"/>
            </a:avLst>
          </a:prstGeom>
          <a:solidFill>
            <a:schemeClr val="bg1"/>
          </a:solidFill>
          <a:ln w="38100">
            <a:solidFill>
              <a:srgbClr val="FF6600"/>
            </a:solidFill>
            <a:miter lim="800000"/>
            <a:headEnd/>
            <a:tailEnd/>
          </a:ln>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当期のみに特別生じた業績</a:t>
            </a:r>
          </a:p>
        </p:txBody>
      </p:sp>
      <p:sp>
        <p:nvSpPr>
          <p:cNvPr id="88109" name="Rectangle 44">
            <a:extLst>
              <a:ext uri="{FF2B5EF4-FFF2-40B4-BE49-F238E27FC236}">
                <a16:creationId xmlns:a16="http://schemas.microsoft.com/office/drawing/2014/main" id="{317816EB-7FFC-4A04-B033-89795B6DA7EB}"/>
              </a:ext>
            </a:extLst>
          </p:cNvPr>
          <p:cNvSpPr>
            <a:spLocks noChangeArrowheads="1"/>
          </p:cNvSpPr>
          <p:nvPr/>
        </p:nvSpPr>
        <p:spPr bwMode="auto">
          <a:xfrm>
            <a:off x="144463" y="1484313"/>
            <a:ext cx="8243887" cy="4826000"/>
          </a:xfrm>
          <a:prstGeom prst="rect">
            <a:avLst/>
          </a:prstGeom>
          <a:noFill/>
          <a:ln w="3810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96653" name="AutoShape 45">
            <a:extLst>
              <a:ext uri="{FF2B5EF4-FFF2-40B4-BE49-F238E27FC236}">
                <a16:creationId xmlns:a16="http://schemas.microsoft.com/office/drawing/2014/main" id="{495BCC0A-EC8B-4300-8731-102DC7C32CC7}"/>
              </a:ext>
            </a:extLst>
          </p:cNvPr>
          <p:cNvSpPr>
            <a:spLocks noChangeArrowheads="1"/>
          </p:cNvSpPr>
          <p:nvPr/>
        </p:nvSpPr>
        <p:spPr bwMode="auto">
          <a:xfrm>
            <a:off x="6300788" y="333375"/>
            <a:ext cx="2663825" cy="936625"/>
          </a:xfrm>
          <a:prstGeom prst="wedgeRoundRectCallout">
            <a:avLst>
              <a:gd name="adj1" fmla="val -19130"/>
              <a:gd name="adj2" fmla="val 84745"/>
              <a:gd name="adj3" fmla="val 16667"/>
            </a:avLst>
          </a:prstGeom>
          <a:solidFill>
            <a:schemeClr val="bg1"/>
          </a:solidFill>
          <a:ln w="38100">
            <a:solidFill>
              <a:srgbClr val="FF00FF"/>
            </a:solidFill>
            <a:miter lim="800000"/>
            <a:headEnd/>
            <a:tailEnd/>
          </a:ln>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当期に発生したものすべての業績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fade">
                                      <p:cBhvr>
                                        <p:cTn id="7" dur="2000"/>
                                        <p:tgtEl>
                                          <p:spTgt spid="196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653"/>
                                        </p:tgtEl>
                                        <p:attrNameLst>
                                          <p:attrName>style.visibility</p:attrName>
                                        </p:attrNameLst>
                                      </p:cBhvr>
                                      <p:to>
                                        <p:strVal val="visible"/>
                                      </p:to>
                                    </p:set>
                                    <p:animEffect transition="in" filter="fade">
                                      <p:cBhvr>
                                        <p:cTn id="12" dur="2000"/>
                                        <p:tgtEl>
                                          <p:spTgt spid="196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6648"/>
                                        </p:tgtEl>
                                        <p:attrNameLst>
                                          <p:attrName>style.visibility</p:attrName>
                                        </p:attrNameLst>
                                      </p:cBhvr>
                                      <p:to>
                                        <p:strVal val="visible"/>
                                      </p:to>
                                    </p:set>
                                    <p:animEffect transition="in" filter="fade">
                                      <p:cBhvr>
                                        <p:cTn id="17" dur="2000"/>
                                        <p:tgtEl>
                                          <p:spTgt spid="1966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6649"/>
                                        </p:tgtEl>
                                        <p:attrNameLst>
                                          <p:attrName>style.visibility</p:attrName>
                                        </p:attrNameLst>
                                      </p:cBhvr>
                                      <p:to>
                                        <p:strVal val="visible"/>
                                      </p:to>
                                    </p:set>
                                    <p:animEffect transition="in" filter="fade">
                                      <p:cBhvr>
                                        <p:cTn id="22" dur="2000"/>
                                        <p:tgtEl>
                                          <p:spTgt spid="1966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6650"/>
                                        </p:tgtEl>
                                        <p:attrNameLst>
                                          <p:attrName>style.visibility</p:attrName>
                                        </p:attrNameLst>
                                      </p:cBhvr>
                                      <p:to>
                                        <p:strVal val="visible"/>
                                      </p:to>
                                    </p:set>
                                    <p:animEffect transition="in" filter="fade">
                                      <p:cBhvr>
                                        <p:cTn id="27" dur="2000"/>
                                        <p:tgtEl>
                                          <p:spTgt spid="1966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6651"/>
                                        </p:tgtEl>
                                        <p:attrNameLst>
                                          <p:attrName>style.visibility</p:attrName>
                                        </p:attrNameLst>
                                      </p:cBhvr>
                                      <p:to>
                                        <p:strVal val="visible"/>
                                      </p:to>
                                    </p:set>
                                    <p:animEffect transition="in" filter="fade">
                                      <p:cBhvr>
                                        <p:cTn id="32" dur="2000"/>
                                        <p:tgtEl>
                                          <p:spTgt spid="196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48" grpId="0" animBg="1"/>
      <p:bldP spid="196649" grpId="0" animBg="1"/>
      <p:bldP spid="196650" grpId="0" animBg="1"/>
      <p:bldP spid="196651" grpId="0" animBg="1"/>
      <p:bldP spid="19665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スライド番号プレースホルダ 4">
            <a:extLst>
              <a:ext uri="{FF2B5EF4-FFF2-40B4-BE49-F238E27FC236}">
                <a16:creationId xmlns:a16="http://schemas.microsoft.com/office/drawing/2014/main" id="{806799A6-506B-42BC-B80D-E8A6D8EB38AF}"/>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644F974-5D4E-4D39-A6E7-94E5B5DCD9CF}" type="slidenum">
              <a:rPr kumimoji="0" lang="en-US" altLang="ja-JP" sz="1200">
                <a:latin typeface="Arial Black" panose="020B0A04020102020204" pitchFamily="34" charset="0"/>
              </a:rPr>
              <a:pPr eaLnBrk="1" hangingPunct="1"/>
              <a:t>85</a:t>
            </a:fld>
            <a:endParaRPr kumimoji="0" lang="en-US" altLang="ja-JP" sz="1200">
              <a:latin typeface="Arial Black" panose="020B0A04020102020204" pitchFamily="34" charset="0"/>
            </a:endParaRPr>
          </a:p>
        </p:txBody>
      </p:sp>
      <p:sp>
        <p:nvSpPr>
          <p:cNvPr id="89091" name="Rectangle 2">
            <a:extLst>
              <a:ext uri="{FF2B5EF4-FFF2-40B4-BE49-F238E27FC236}">
                <a16:creationId xmlns:a16="http://schemas.microsoft.com/office/drawing/2014/main" id="{6018920A-DA16-49E0-9157-5F122FFF1955}"/>
              </a:ext>
            </a:extLst>
          </p:cNvPr>
          <p:cNvSpPr>
            <a:spLocks noGrp="1" noChangeArrowheads="1"/>
          </p:cNvSpPr>
          <p:nvPr>
            <p:ph type="title"/>
          </p:nvPr>
        </p:nvSpPr>
        <p:spPr/>
        <p:txBody>
          <a:bodyPr/>
          <a:lstStyle/>
          <a:p>
            <a:r>
              <a:rPr lang="ja-JP" altLang="en-US" sz="4000">
                <a:solidFill>
                  <a:schemeClr val="bg2"/>
                </a:solidFill>
              </a:rPr>
              <a:t>当期純利益</a:t>
            </a:r>
          </a:p>
        </p:txBody>
      </p:sp>
      <p:graphicFrame>
        <p:nvGraphicFramePr>
          <p:cNvPr id="197635" name="Group 3">
            <a:extLst>
              <a:ext uri="{FF2B5EF4-FFF2-40B4-BE49-F238E27FC236}">
                <a16:creationId xmlns:a16="http://schemas.microsoft.com/office/drawing/2014/main" id="{EEF84BB2-AC8F-4037-A234-97C6622CF4FF}"/>
              </a:ext>
            </a:extLst>
          </p:cNvPr>
          <p:cNvGraphicFramePr>
            <a:graphicFrameLocks noGrp="1"/>
          </p:cNvGraphicFramePr>
          <p:nvPr>
            <p:ph idx="1"/>
          </p:nvPr>
        </p:nvGraphicFramePr>
        <p:xfrm>
          <a:off x="827088" y="1773238"/>
          <a:ext cx="4608512" cy="4694237"/>
        </p:xfrm>
        <a:graphic>
          <a:graphicData uri="http://schemas.openxmlformats.org/drawingml/2006/table">
            <a:tbl>
              <a:tblPr/>
              <a:tblGrid>
                <a:gridCol w="3382962">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tblGrid>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Arial" charset="0"/>
                          <a:ea typeface="ＭＳ Ｐゴシック" pitchFamily="50" charset="-128"/>
                        </a:rPr>
                        <a:t>売上高　　　　　　　　　　　</a:t>
                      </a:r>
                    </a:p>
                  </a:txBody>
                  <a:tcPr marT="45723" marB="45723"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売上原価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売上総利益　　　　　　</a:t>
                      </a: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dirty="0">
                          <a:ln>
                            <a:noFill/>
                          </a:ln>
                          <a:solidFill>
                            <a:schemeClr val="tx1"/>
                          </a:solidFill>
                          <a:effectLst/>
                          <a:latin typeface="Arial" charset="0"/>
                          <a:ea typeface="ＭＳ Ｐゴシック" pitchFamily="50" charset="-128"/>
                        </a:rPr>
                        <a:t>販売費及び一般管理費</a:t>
                      </a: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TW" altLang="en-US" sz="2000" b="1" i="0" u="none" strike="noStrike" cap="none" normalizeH="0" baseline="0">
                          <a:ln>
                            <a:noFill/>
                          </a:ln>
                          <a:solidFill>
                            <a:schemeClr val="tx1"/>
                          </a:solidFill>
                          <a:effectLst/>
                          <a:latin typeface="Arial" charset="0"/>
                          <a:ea typeface="ＭＳ Ｐゴシック" pitchFamily="50" charset="-128"/>
                        </a:rPr>
                        <a:t>営業利益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0"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営業外収益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営業外費用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経常利益　 　　　　　　　　</a:t>
                      </a: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特別損失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a:t>
                      </a:r>
                      <a:r>
                        <a:rPr kumimoji="1" lang="zh-CN" altLang="en-US" sz="2000" b="1" i="0" u="none" strike="noStrike" cap="none" normalizeH="0" baseline="0">
                          <a:ln>
                            <a:noFill/>
                          </a:ln>
                          <a:solidFill>
                            <a:schemeClr val="tx1"/>
                          </a:solidFill>
                          <a:effectLst/>
                          <a:latin typeface="Arial" charset="0"/>
                          <a:ea typeface="ＭＳ Ｐゴシック" pitchFamily="50" charset="-128"/>
                        </a:rPr>
                        <a:t>税引前当期純利益　　　　</a:t>
                      </a:r>
                      <a:endParaRPr kumimoji="1" lang="ja-JP" altLang="en-US"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ＭＳ Ｐゴシック" pitchFamily="50" charset="-128"/>
                        </a:rPr>
                        <a:t>×××</a:t>
                      </a:r>
                      <a:endParaRPr kumimoji="1" lang="en-US" altLang="ja-JP" sz="2000" b="1"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法人税・住民税及び事業税</a:t>
                      </a: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none" strike="noStrike" cap="none" normalizeH="0" baseline="0">
                          <a:ln>
                            <a:noFill/>
                          </a:ln>
                          <a:solidFill>
                            <a:schemeClr val="tx1"/>
                          </a:solidFill>
                          <a:effectLst/>
                          <a:latin typeface="Arial" charset="0"/>
                          <a:ea typeface="ＭＳ Ｐゴシック" pitchFamily="50" charset="-128"/>
                        </a:rPr>
                        <a:t>×××</a:t>
                      </a: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zh-TW" altLang="en-US" sz="2000" b="1" i="0" u="none" strike="noStrike" cap="none" normalizeH="0" baseline="0">
                          <a:ln>
                            <a:noFill/>
                          </a:ln>
                          <a:solidFill>
                            <a:schemeClr val="tx1"/>
                          </a:solidFill>
                          <a:effectLst/>
                          <a:latin typeface="Arial" charset="0"/>
                          <a:ea typeface="ＭＳ Ｐゴシック" pitchFamily="50" charset="-128"/>
                        </a:rPr>
                        <a:t>法人税等調整額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zh-TW"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2"/>
                  </a:ext>
                </a:extLst>
              </a:tr>
              <a:tr h="335303">
                <a:tc>
                  <a:txBody>
                    <a:bodyPr/>
                    <a:lstStyle/>
                    <a:p>
                      <a:pPr marL="0" marR="0" lvl="0" indent="0" algn="l"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ja-JP" altLang="en-US" sz="2000" b="1" i="0" u="none" strike="noStrike" cap="none" normalizeH="0" baseline="0">
                          <a:ln>
                            <a:noFill/>
                          </a:ln>
                          <a:solidFill>
                            <a:schemeClr val="tx1"/>
                          </a:solidFill>
                          <a:effectLst/>
                          <a:latin typeface="Arial" charset="0"/>
                          <a:ea typeface="ＭＳ Ｐゴシック" pitchFamily="50" charset="-128"/>
                        </a:rPr>
                        <a:t>　　当期純利益　　　　　　　　</a:t>
                      </a:r>
                      <a:endParaRPr kumimoji="1" lang="ja-JP" altLang="en-US" sz="2000" b="1" i="0" u="sng" strike="noStrike" cap="none" normalizeH="0" baseline="0">
                        <a:ln>
                          <a:noFill/>
                        </a:ln>
                        <a:solidFill>
                          <a:schemeClr val="tx1"/>
                        </a:solidFill>
                        <a:effectLst/>
                        <a:latin typeface="Arial" charset="0"/>
                        <a:ea typeface="ＭＳ Ｐゴシック" pitchFamily="50" charset="-128"/>
                      </a:endParaRPr>
                    </a:p>
                  </a:txBody>
                  <a:tcPr marT="45723" marB="45723"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0" fontAlgn="base" latinLnBrk="0" hangingPunct="0">
                        <a:lnSpc>
                          <a:spcPct val="80000"/>
                        </a:lnSpc>
                        <a:spcBef>
                          <a:spcPct val="20000"/>
                        </a:spcBef>
                        <a:spcAft>
                          <a:spcPct val="0"/>
                        </a:spcAft>
                        <a:buClr>
                          <a:schemeClr val="bg2"/>
                        </a:buClr>
                        <a:buSzPct val="75000"/>
                        <a:buFont typeface="Wingdings" pitchFamily="2" charset="2"/>
                        <a:buNone/>
                        <a:tabLst/>
                      </a:pPr>
                      <a:r>
                        <a:rPr kumimoji="1" lang="en-US" altLang="ja-JP" sz="2000" b="1" i="0" u="sng" strike="noStrike" cap="none" normalizeH="0" baseline="0">
                          <a:ln>
                            <a:noFill/>
                          </a:ln>
                          <a:solidFill>
                            <a:schemeClr val="tx1"/>
                          </a:solidFill>
                          <a:effectLst/>
                          <a:latin typeface="Arial" charset="0"/>
                          <a:ea typeface="ＭＳ Ｐゴシック" pitchFamily="50" charset="-128"/>
                        </a:rPr>
                        <a:t>×××</a:t>
                      </a:r>
                      <a:endParaRPr kumimoji="1" lang="en-US" altLang="ja-JP" sz="2000" b="0" i="0" u="none" strike="noStrike" cap="none" normalizeH="0" baseline="0">
                        <a:ln>
                          <a:noFill/>
                        </a:ln>
                        <a:solidFill>
                          <a:schemeClr val="tx1"/>
                        </a:solidFill>
                        <a:effectLst/>
                        <a:latin typeface="Arial" charset="0"/>
                        <a:ea typeface="ＭＳ Ｐゴシック" pitchFamily="50" charset="-128"/>
                      </a:endParaRPr>
                    </a:p>
                  </a:txBody>
                  <a:tcPr marT="45723" marB="45723"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bl>
          </a:graphicData>
        </a:graphic>
      </p:graphicFrame>
      <p:sp>
        <p:nvSpPr>
          <p:cNvPr id="197681" name="Rectangle 49">
            <a:extLst>
              <a:ext uri="{FF2B5EF4-FFF2-40B4-BE49-F238E27FC236}">
                <a16:creationId xmlns:a16="http://schemas.microsoft.com/office/drawing/2014/main" id="{0B79A235-ADAD-4C50-BB84-93C2ACD6E163}"/>
              </a:ext>
            </a:extLst>
          </p:cNvPr>
          <p:cNvSpPr>
            <a:spLocks noChangeArrowheads="1"/>
          </p:cNvSpPr>
          <p:nvPr/>
        </p:nvSpPr>
        <p:spPr bwMode="auto">
          <a:xfrm>
            <a:off x="468313" y="1628775"/>
            <a:ext cx="5903912" cy="3816350"/>
          </a:xfrm>
          <a:prstGeom prst="rect">
            <a:avLst/>
          </a:prstGeom>
          <a:noFill/>
          <a:ln w="38100">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97682" name="AutoShape 50">
            <a:extLst>
              <a:ext uri="{FF2B5EF4-FFF2-40B4-BE49-F238E27FC236}">
                <a16:creationId xmlns:a16="http://schemas.microsoft.com/office/drawing/2014/main" id="{DD8D3835-C61F-497C-ADE6-6950B9126EF1}"/>
              </a:ext>
            </a:extLst>
          </p:cNvPr>
          <p:cNvSpPr>
            <a:spLocks noChangeArrowheads="1"/>
          </p:cNvSpPr>
          <p:nvPr/>
        </p:nvSpPr>
        <p:spPr bwMode="auto">
          <a:xfrm>
            <a:off x="5580063" y="2205038"/>
            <a:ext cx="2663825" cy="936625"/>
          </a:xfrm>
          <a:prstGeom prst="wedgeRoundRectCallout">
            <a:avLst>
              <a:gd name="adj1" fmla="val -24134"/>
              <a:gd name="adj2" fmla="val 86778"/>
              <a:gd name="adj3" fmla="val 16667"/>
            </a:avLst>
          </a:prstGeom>
          <a:solidFill>
            <a:schemeClr val="bg1"/>
          </a:solidFill>
          <a:ln w="38100">
            <a:solidFill>
              <a:srgbClr val="FF00FF"/>
            </a:solidFill>
            <a:miter lim="800000"/>
            <a:headEnd/>
            <a:tailEnd/>
          </a:ln>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当期に発生した</a:t>
            </a:r>
          </a:p>
          <a:p>
            <a:pPr eaLnBrk="1" hangingPunct="1">
              <a:spcBef>
                <a:spcPct val="0"/>
              </a:spcBef>
            </a:pPr>
            <a:r>
              <a:rPr lang="ja-JP" altLang="en-US" sz="2200" b="1"/>
              <a:t>すべての業績</a:t>
            </a:r>
          </a:p>
        </p:txBody>
      </p:sp>
      <p:sp>
        <p:nvSpPr>
          <p:cNvPr id="197683" name="AutoShape 51">
            <a:extLst>
              <a:ext uri="{FF2B5EF4-FFF2-40B4-BE49-F238E27FC236}">
                <a16:creationId xmlns:a16="http://schemas.microsoft.com/office/drawing/2014/main" id="{64150EB7-1747-4B60-BBD1-40178F9B8F22}"/>
              </a:ext>
            </a:extLst>
          </p:cNvPr>
          <p:cNvSpPr>
            <a:spLocks noChangeArrowheads="1"/>
          </p:cNvSpPr>
          <p:nvPr/>
        </p:nvSpPr>
        <p:spPr bwMode="auto">
          <a:xfrm>
            <a:off x="395288" y="5445125"/>
            <a:ext cx="5905500" cy="647700"/>
          </a:xfrm>
          <a:prstGeom prst="roundRect">
            <a:avLst>
              <a:gd name="adj" fmla="val 16667"/>
            </a:avLst>
          </a:prstGeom>
          <a:noFill/>
          <a:ln w="38100">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97684" name="AutoShape 52">
            <a:extLst>
              <a:ext uri="{FF2B5EF4-FFF2-40B4-BE49-F238E27FC236}">
                <a16:creationId xmlns:a16="http://schemas.microsoft.com/office/drawing/2014/main" id="{4CC261A9-EBBE-4343-95EA-51DB253C11F7}"/>
              </a:ext>
            </a:extLst>
          </p:cNvPr>
          <p:cNvSpPr>
            <a:spLocks noChangeArrowheads="1"/>
          </p:cNvSpPr>
          <p:nvPr/>
        </p:nvSpPr>
        <p:spPr bwMode="auto">
          <a:xfrm>
            <a:off x="6948488" y="5445125"/>
            <a:ext cx="1908175" cy="647700"/>
          </a:xfrm>
          <a:prstGeom prst="flowChartAlternateProcess">
            <a:avLst/>
          </a:prstGeom>
          <a:solidFill>
            <a:schemeClr val="bg1"/>
          </a:solidFill>
          <a:ln w="25400">
            <a:solidFill>
              <a:srgbClr val="00FF00"/>
            </a:solidFill>
            <a:miter lim="800000"/>
            <a:headEnd/>
            <a:tailEnd/>
          </a:ln>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200" b="1"/>
              <a:t>税金の額</a:t>
            </a:r>
          </a:p>
        </p:txBody>
      </p:sp>
      <p:sp>
        <p:nvSpPr>
          <p:cNvPr id="89142" name="Line 53">
            <a:extLst>
              <a:ext uri="{FF2B5EF4-FFF2-40B4-BE49-F238E27FC236}">
                <a16:creationId xmlns:a16="http://schemas.microsoft.com/office/drawing/2014/main" id="{3A76E8C9-C169-471E-B4FD-FA19E0BC79EC}"/>
              </a:ext>
            </a:extLst>
          </p:cNvPr>
          <p:cNvSpPr>
            <a:spLocks noChangeShapeType="1"/>
          </p:cNvSpPr>
          <p:nvPr/>
        </p:nvSpPr>
        <p:spPr bwMode="auto">
          <a:xfrm flipV="1">
            <a:off x="6156325" y="5734050"/>
            <a:ext cx="863600"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fade">
                                      <p:cBhvr>
                                        <p:cTn id="7" dur="2000"/>
                                        <p:tgtEl>
                                          <p:spTgt spid="197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7681"/>
                                        </p:tgtEl>
                                        <p:attrNameLst>
                                          <p:attrName>style.visibility</p:attrName>
                                        </p:attrNameLst>
                                      </p:cBhvr>
                                      <p:to>
                                        <p:strVal val="visible"/>
                                      </p:to>
                                    </p:set>
                                    <p:animEffect transition="in" filter="fade">
                                      <p:cBhvr>
                                        <p:cTn id="12" dur="2000"/>
                                        <p:tgtEl>
                                          <p:spTgt spid="197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7682"/>
                                        </p:tgtEl>
                                        <p:attrNameLst>
                                          <p:attrName>style.visibility</p:attrName>
                                        </p:attrNameLst>
                                      </p:cBhvr>
                                      <p:to>
                                        <p:strVal val="visible"/>
                                      </p:to>
                                    </p:set>
                                    <p:animEffect transition="in" filter="fade">
                                      <p:cBhvr>
                                        <p:cTn id="17" dur="2000"/>
                                        <p:tgtEl>
                                          <p:spTgt spid="197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7683"/>
                                        </p:tgtEl>
                                        <p:attrNameLst>
                                          <p:attrName>style.visibility</p:attrName>
                                        </p:attrNameLst>
                                      </p:cBhvr>
                                      <p:to>
                                        <p:strVal val="visible"/>
                                      </p:to>
                                    </p:set>
                                    <p:animEffect transition="in" filter="fade">
                                      <p:cBhvr>
                                        <p:cTn id="22" dur="2000"/>
                                        <p:tgtEl>
                                          <p:spTgt spid="1976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7684"/>
                                        </p:tgtEl>
                                        <p:attrNameLst>
                                          <p:attrName>style.visibility</p:attrName>
                                        </p:attrNameLst>
                                      </p:cBhvr>
                                      <p:to>
                                        <p:strVal val="visible"/>
                                      </p:to>
                                    </p:set>
                                    <p:animEffect transition="in" filter="fade">
                                      <p:cBhvr>
                                        <p:cTn id="27" dur="2000"/>
                                        <p:tgtEl>
                                          <p:spTgt spid="19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81" grpId="0" animBg="1"/>
      <p:bldP spid="197682" grpId="0" animBg="1"/>
      <p:bldP spid="197683" grpId="0" animBg="1"/>
      <p:bldP spid="19768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2">
            <a:extLst>
              <a:ext uri="{FF2B5EF4-FFF2-40B4-BE49-F238E27FC236}">
                <a16:creationId xmlns:a16="http://schemas.microsoft.com/office/drawing/2014/main" id="{5F1EF586-9AA4-4C3D-96B2-E1D87D701FCF}"/>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907E05A6-1F4B-4F7F-8EDD-50E3C04E953A}" type="slidenum">
              <a:rPr kumimoji="0" lang="en-US" altLang="ja-JP" sz="1200">
                <a:latin typeface="Arial Black" panose="020B0A04020102020204" pitchFamily="34" charset="0"/>
              </a:rPr>
              <a:pPr eaLnBrk="1" hangingPunct="1"/>
              <a:t>86</a:t>
            </a:fld>
            <a:endParaRPr kumimoji="0" lang="en-US" altLang="ja-JP" sz="1200">
              <a:latin typeface="Arial Black" panose="020B0A04020102020204" pitchFamily="34" charset="0"/>
            </a:endParaRPr>
          </a:p>
        </p:txBody>
      </p:sp>
      <p:sp>
        <p:nvSpPr>
          <p:cNvPr id="90115" name="スライド番号プレースホルダ 4">
            <a:extLst>
              <a:ext uri="{FF2B5EF4-FFF2-40B4-BE49-F238E27FC236}">
                <a16:creationId xmlns:a16="http://schemas.microsoft.com/office/drawing/2014/main" id="{D414FD31-D1F0-4E11-8D17-F20478BB8BEE}"/>
              </a:ext>
            </a:extLst>
          </p:cNvPr>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pPr>
            <a:fld id="{2CF61666-D6F3-444E-A844-336AE6F4D1CC}" type="slidenum">
              <a:rPr kumimoji="0" lang="en-US" altLang="ja-JP" sz="1200">
                <a:latin typeface="Arial Black" panose="020B0A04020102020204" pitchFamily="34" charset="0"/>
              </a:rPr>
              <a:pPr algn="r" eaLnBrk="1" hangingPunct="1">
                <a:spcBef>
                  <a:spcPct val="0"/>
                </a:spcBef>
              </a:pPr>
              <a:t>86</a:t>
            </a:fld>
            <a:endParaRPr kumimoji="0" lang="en-US" altLang="ja-JP" sz="1200">
              <a:latin typeface="Arial Black" panose="020B0A04020102020204" pitchFamily="34" charset="0"/>
            </a:endParaRPr>
          </a:p>
        </p:txBody>
      </p:sp>
      <p:sp>
        <p:nvSpPr>
          <p:cNvPr id="90116" name="Rectangle 2">
            <a:extLst>
              <a:ext uri="{FF2B5EF4-FFF2-40B4-BE49-F238E27FC236}">
                <a16:creationId xmlns:a16="http://schemas.microsoft.com/office/drawing/2014/main" id="{E85CF507-59F6-45A6-A583-C6D4BBF55D3F}"/>
              </a:ext>
            </a:extLst>
          </p:cNvPr>
          <p:cNvSpPr>
            <a:spLocks noGrp="1" noChangeArrowheads="1"/>
          </p:cNvSpPr>
          <p:nvPr>
            <p:ph type="title" idx="4294967295"/>
          </p:nvPr>
        </p:nvSpPr>
        <p:spPr>
          <a:xfrm>
            <a:off x="457200" y="620713"/>
            <a:ext cx="8229600" cy="1368425"/>
          </a:xfrm>
          <a:solidFill>
            <a:schemeClr val="bg2">
              <a:alpha val="79999"/>
            </a:schemeClr>
          </a:solidFill>
        </p:spPr>
        <p:txBody>
          <a:bodyPr/>
          <a:lstStyle/>
          <a:p>
            <a:pPr eaLnBrk="1" hangingPunct="1"/>
            <a:r>
              <a:rPr lang="ja-JP" altLang="en-US">
                <a:solidFill>
                  <a:schemeClr val="bg1"/>
                </a:solidFill>
              </a:rPr>
              <a:t>本節のポイント</a:t>
            </a:r>
          </a:p>
        </p:txBody>
      </p:sp>
      <p:sp>
        <p:nvSpPr>
          <p:cNvPr id="198660" name="Rectangle 3">
            <a:extLst>
              <a:ext uri="{FF2B5EF4-FFF2-40B4-BE49-F238E27FC236}">
                <a16:creationId xmlns:a16="http://schemas.microsoft.com/office/drawing/2014/main" id="{59FDFA62-60D9-4E2E-B65B-2BD1D6B00884}"/>
              </a:ext>
            </a:extLst>
          </p:cNvPr>
          <p:cNvSpPr>
            <a:spLocks noGrp="1" noChangeArrowheads="1"/>
          </p:cNvSpPr>
          <p:nvPr>
            <p:ph type="body" idx="4294967295"/>
          </p:nvPr>
        </p:nvSpPr>
        <p:spPr>
          <a:xfrm>
            <a:off x="323850" y="2205038"/>
            <a:ext cx="8569325" cy="4392612"/>
          </a:xfrm>
        </p:spPr>
        <p:txBody>
          <a:bodyPr/>
          <a:lstStyle/>
          <a:p>
            <a:r>
              <a:rPr lang="ja-JP" altLang="en-US" sz="2800"/>
              <a:t>税引前当期純利益と当期純利益の計算を、理解できましたか。</a:t>
            </a:r>
          </a:p>
          <a:p>
            <a:r>
              <a:rPr lang="ja-JP" altLang="en-US" sz="2800"/>
              <a:t>税効果会計の基本的な考え方を、理解できましたか。</a:t>
            </a:r>
          </a:p>
          <a:p>
            <a:r>
              <a:rPr lang="ja-JP" altLang="en-US" sz="2800"/>
              <a:t>損益計算書の全体的な様式を、理解できましたか。</a:t>
            </a:r>
          </a:p>
          <a:p>
            <a:r>
              <a:rPr lang="ja-JP" altLang="en-US" sz="2800"/>
              <a:t>各種の収益項目や費用項目が、どの損益計算の区分に計上されるか、理解できましたか。</a:t>
            </a:r>
          </a:p>
          <a:p>
            <a:r>
              <a:rPr lang="ja-JP" altLang="en-US" sz="2800"/>
              <a:t>段階的な各利益概念の、それぞれの意味をよく理解できましたか。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8660">
                                            <p:txEl>
                                              <p:pRg st="0" end="0"/>
                                            </p:txEl>
                                          </p:spTgt>
                                        </p:tgtEl>
                                        <p:attrNameLst>
                                          <p:attrName>style.visibility</p:attrName>
                                        </p:attrNameLst>
                                      </p:cBhvr>
                                      <p:to>
                                        <p:strVal val="visible"/>
                                      </p:to>
                                    </p:set>
                                    <p:animEffect transition="in" filter="fade">
                                      <p:cBhvr>
                                        <p:cTn id="7" dur="2000"/>
                                        <p:tgtEl>
                                          <p:spTgt spid="1986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8660">
                                            <p:txEl>
                                              <p:pRg st="1" end="1"/>
                                            </p:txEl>
                                          </p:spTgt>
                                        </p:tgtEl>
                                        <p:attrNameLst>
                                          <p:attrName>style.visibility</p:attrName>
                                        </p:attrNameLst>
                                      </p:cBhvr>
                                      <p:to>
                                        <p:strVal val="visible"/>
                                      </p:to>
                                    </p:set>
                                    <p:animEffect transition="in" filter="fade">
                                      <p:cBhvr>
                                        <p:cTn id="12" dur="2000"/>
                                        <p:tgtEl>
                                          <p:spTgt spid="1986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8660">
                                            <p:txEl>
                                              <p:pRg st="2" end="2"/>
                                            </p:txEl>
                                          </p:spTgt>
                                        </p:tgtEl>
                                        <p:attrNameLst>
                                          <p:attrName>style.visibility</p:attrName>
                                        </p:attrNameLst>
                                      </p:cBhvr>
                                      <p:to>
                                        <p:strVal val="visible"/>
                                      </p:to>
                                    </p:set>
                                    <p:animEffect transition="in" filter="fade">
                                      <p:cBhvr>
                                        <p:cTn id="17" dur="2000"/>
                                        <p:tgtEl>
                                          <p:spTgt spid="1986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8660">
                                            <p:txEl>
                                              <p:pRg st="3" end="3"/>
                                            </p:txEl>
                                          </p:spTgt>
                                        </p:tgtEl>
                                        <p:attrNameLst>
                                          <p:attrName>style.visibility</p:attrName>
                                        </p:attrNameLst>
                                      </p:cBhvr>
                                      <p:to>
                                        <p:strVal val="visible"/>
                                      </p:to>
                                    </p:set>
                                    <p:animEffect transition="in" filter="fade">
                                      <p:cBhvr>
                                        <p:cTn id="22" dur="2000"/>
                                        <p:tgtEl>
                                          <p:spTgt spid="1986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8660">
                                            <p:txEl>
                                              <p:pRg st="4" end="4"/>
                                            </p:txEl>
                                          </p:spTgt>
                                        </p:tgtEl>
                                        <p:attrNameLst>
                                          <p:attrName>style.visibility</p:attrName>
                                        </p:attrNameLst>
                                      </p:cBhvr>
                                      <p:to>
                                        <p:strVal val="visible"/>
                                      </p:to>
                                    </p:set>
                                    <p:animEffect transition="in" filter="fade">
                                      <p:cBhvr>
                                        <p:cTn id="27" dur="2000"/>
                                        <p:tgtEl>
                                          <p:spTgt spid="1986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スライド番号プレースホルダ 5">
            <a:extLst>
              <a:ext uri="{FF2B5EF4-FFF2-40B4-BE49-F238E27FC236}">
                <a16:creationId xmlns:a16="http://schemas.microsoft.com/office/drawing/2014/main" id="{193C9859-947B-4572-A3B1-6576D2FF98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EDF5A14-71A9-40B5-99A5-7C59C244BE8F}" type="slidenum">
              <a:rPr kumimoji="0" lang="en-US" altLang="ja-JP" sz="1200">
                <a:latin typeface="Arial Black" panose="020B0A04020102020204" pitchFamily="34" charset="0"/>
              </a:rPr>
              <a:pPr eaLnBrk="1" hangingPunct="1"/>
              <a:t>87</a:t>
            </a:fld>
            <a:endParaRPr kumimoji="0" lang="en-US" altLang="ja-JP" sz="1200">
              <a:latin typeface="Arial Black" panose="020B0A04020102020204" pitchFamily="34" charset="0"/>
            </a:endParaRPr>
          </a:p>
        </p:txBody>
      </p:sp>
      <p:sp>
        <p:nvSpPr>
          <p:cNvPr id="91139" name="Rectangle 2">
            <a:extLst>
              <a:ext uri="{FF2B5EF4-FFF2-40B4-BE49-F238E27FC236}">
                <a16:creationId xmlns:a16="http://schemas.microsoft.com/office/drawing/2014/main" id="{B96C447B-A91F-4178-B1DE-6A7635EBBF0B}"/>
              </a:ext>
            </a:extLst>
          </p:cNvPr>
          <p:cNvSpPr>
            <a:spLocks noGrp="1" noChangeArrowheads="1"/>
          </p:cNvSpPr>
          <p:nvPr>
            <p:ph type="ctrTitle"/>
          </p:nvPr>
        </p:nvSpPr>
        <p:spPr>
          <a:xfrm>
            <a:off x="2268538" y="2420938"/>
            <a:ext cx="6875462" cy="1439862"/>
          </a:xfrm>
          <a:noFill/>
        </p:spPr>
        <p:txBody>
          <a:bodyPr/>
          <a:lstStyle/>
          <a:p>
            <a:r>
              <a:rPr lang="ja-JP" altLang="en-US">
                <a:solidFill>
                  <a:schemeClr val="bg1"/>
                </a:solidFill>
              </a:rPr>
              <a:t>補足ファイル</a:t>
            </a:r>
            <a:br>
              <a:rPr lang="ja-JP" altLang="en-US">
                <a:solidFill>
                  <a:schemeClr val="bg1"/>
                </a:solidFill>
              </a:rPr>
            </a:br>
            <a:r>
              <a:rPr lang="ja-JP" altLang="en-US">
                <a:solidFill>
                  <a:schemeClr val="bg1"/>
                </a:solidFill>
              </a:rPr>
              <a:t>　　　　　　　　簿記一巡　</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スライド番号プレースホルダ 6">
            <a:extLst>
              <a:ext uri="{FF2B5EF4-FFF2-40B4-BE49-F238E27FC236}">
                <a16:creationId xmlns:a16="http://schemas.microsoft.com/office/drawing/2014/main" id="{0BC27E2E-5A61-4A37-B18D-EF83BF44ACBA}"/>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28292056-0A5B-45D9-9B9A-87D606884A91}" type="slidenum">
              <a:rPr kumimoji="0" lang="en-US" altLang="ja-JP" sz="1200">
                <a:latin typeface="Arial Black" panose="020B0A04020102020204" pitchFamily="34" charset="0"/>
              </a:rPr>
              <a:pPr eaLnBrk="1" hangingPunct="1"/>
              <a:t>88</a:t>
            </a:fld>
            <a:endParaRPr kumimoji="0" lang="en-US" altLang="ja-JP" sz="1200">
              <a:latin typeface="Arial Black" panose="020B0A04020102020204" pitchFamily="34" charset="0"/>
            </a:endParaRPr>
          </a:p>
        </p:txBody>
      </p:sp>
      <p:sp>
        <p:nvSpPr>
          <p:cNvPr id="92163" name="Rectangle 2">
            <a:extLst>
              <a:ext uri="{FF2B5EF4-FFF2-40B4-BE49-F238E27FC236}">
                <a16:creationId xmlns:a16="http://schemas.microsoft.com/office/drawing/2014/main" id="{695EE128-3DCF-407B-9790-89F31C739CE4}"/>
              </a:ext>
            </a:extLst>
          </p:cNvPr>
          <p:cNvSpPr>
            <a:spLocks noChangeArrowheads="1"/>
          </p:cNvSpPr>
          <p:nvPr/>
        </p:nvSpPr>
        <p:spPr bwMode="auto">
          <a:xfrm>
            <a:off x="2051050" y="1773238"/>
            <a:ext cx="4608513" cy="2592387"/>
          </a:xfrm>
          <a:prstGeom prst="rect">
            <a:avLst/>
          </a:prstGeom>
          <a:solidFill>
            <a:schemeClr val="bg1"/>
          </a:solidFill>
          <a:ln w="38100" algn="ctr">
            <a:solidFill>
              <a:schemeClr val="tx2"/>
            </a:solidFill>
            <a:miter lim="800000"/>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2164" name="Rectangle 3">
            <a:extLst>
              <a:ext uri="{FF2B5EF4-FFF2-40B4-BE49-F238E27FC236}">
                <a16:creationId xmlns:a16="http://schemas.microsoft.com/office/drawing/2014/main" id="{AE6BF47C-71EC-4305-858B-B39D9FFC3013}"/>
              </a:ext>
            </a:extLst>
          </p:cNvPr>
          <p:cNvSpPr>
            <a:spLocks noChangeArrowheads="1"/>
          </p:cNvSpPr>
          <p:nvPr/>
        </p:nvSpPr>
        <p:spPr bwMode="auto">
          <a:xfrm>
            <a:off x="6804025" y="1484313"/>
            <a:ext cx="2160588" cy="3313112"/>
          </a:xfrm>
          <a:prstGeom prst="rect">
            <a:avLst/>
          </a:prstGeom>
          <a:solidFill>
            <a:schemeClr val="bg1"/>
          </a:solidFill>
          <a:ln w="38100" algn="ctr">
            <a:solidFill>
              <a:srgbClr val="008000"/>
            </a:solidFill>
            <a:miter lim="800000"/>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2165" name="AutoShape 4">
            <a:extLst>
              <a:ext uri="{FF2B5EF4-FFF2-40B4-BE49-F238E27FC236}">
                <a16:creationId xmlns:a16="http://schemas.microsoft.com/office/drawing/2014/main" id="{B228097A-169E-4199-A876-6F03BAB3DDA2}"/>
              </a:ext>
            </a:extLst>
          </p:cNvPr>
          <p:cNvSpPr>
            <a:spLocks noChangeArrowheads="1"/>
          </p:cNvSpPr>
          <p:nvPr/>
        </p:nvSpPr>
        <p:spPr bwMode="auto">
          <a:xfrm>
            <a:off x="4787900" y="2420938"/>
            <a:ext cx="1798638" cy="1152525"/>
          </a:xfrm>
          <a:prstGeom prst="foldedCorner">
            <a:avLst>
              <a:gd name="adj" fmla="val 12500"/>
            </a:avLst>
          </a:prstGeom>
          <a:solidFill>
            <a:srgbClr val="CCFFCC">
              <a:alpha val="50195"/>
            </a:srgbClr>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sz="2400"/>
          </a:p>
        </p:txBody>
      </p:sp>
      <p:sp>
        <p:nvSpPr>
          <p:cNvPr id="92166" name="AutoShape 5">
            <a:extLst>
              <a:ext uri="{FF2B5EF4-FFF2-40B4-BE49-F238E27FC236}">
                <a16:creationId xmlns:a16="http://schemas.microsoft.com/office/drawing/2014/main" id="{0710AEB0-E6EA-4EA8-9419-BD5BA6F09E66}"/>
              </a:ext>
            </a:extLst>
          </p:cNvPr>
          <p:cNvSpPr>
            <a:spLocks noChangeArrowheads="1"/>
          </p:cNvSpPr>
          <p:nvPr/>
        </p:nvSpPr>
        <p:spPr bwMode="auto">
          <a:xfrm>
            <a:off x="2339975" y="2420938"/>
            <a:ext cx="1871663" cy="1295400"/>
          </a:xfrm>
          <a:prstGeom prst="foldedCorner">
            <a:avLst>
              <a:gd name="adj" fmla="val 12500"/>
            </a:avLst>
          </a:prstGeom>
          <a:solidFill>
            <a:srgbClr val="CCFFCC">
              <a:alpha val="50195"/>
            </a:srgbClr>
          </a:solidFill>
          <a:ln w="9525">
            <a:solidFill>
              <a:schemeClr val="tx1"/>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2167" name="Rectangle 6">
            <a:extLst>
              <a:ext uri="{FF2B5EF4-FFF2-40B4-BE49-F238E27FC236}">
                <a16:creationId xmlns:a16="http://schemas.microsoft.com/office/drawing/2014/main" id="{766AE2DE-C112-4DCE-994B-FE40C78B4DB3}"/>
              </a:ext>
            </a:extLst>
          </p:cNvPr>
          <p:cNvSpPr>
            <a:spLocks noGrp="1" noChangeArrowheads="1"/>
          </p:cNvSpPr>
          <p:nvPr>
            <p:ph type="title"/>
          </p:nvPr>
        </p:nvSpPr>
        <p:spPr>
          <a:xfrm>
            <a:off x="323850" y="476250"/>
            <a:ext cx="8569325" cy="561975"/>
          </a:xfrm>
        </p:spPr>
        <p:txBody>
          <a:bodyPr/>
          <a:lstStyle/>
          <a:p>
            <a:pPr algn="ctr"/>
            <a:r>
              <a:rPr lang="ja-JP" altLang="en-US" sz="3600">
                <a:solidFill>
                  <a:schemeClr val="bg2"/>
                </a:solidFill>
              </a:rPr>
              <a:t>「期中の手続き」と「決算の手続き」</a:t>
            </a:r>
          </a:p>
        </p:txBody>
      </p:sp>
      <p:graphicFrame>
        <p:nvGraphicFramePr>
          <p:cNvPr id="204807" name="Group 7">
            <a:extLst>
              <a:ext uri="{FF2B5EF4-FFF2-40B4-BE49-F238E27FC236}">
                <a16:creationId xmlns:a16="http://schemas.microsoft.com/office/drawing/2014/main" id="{F4ED32EE-7B74-4C91-B613-D0B1BE97DFBE}"/>
              </a:ext>
            </a:extLst>
          </p:cNvPr>
          <p:cNvGraphicFramePr>
            <a:graphicFrameLocks noGrp="1"/>
          </p:cNvGraphicFramePr>
          <p:nvPr>
            <p:ph sz="half" idx="1"/>
          </p:nvPr>
        </p:nvGraphicFramePr>
        <p:xfrm>
          <a:off x="2344738" y="3049588"/>
          <a:ext cx="1660525" cy="244475"/>
        </p:xfrm>
        <a:graphic>
          <a:graphicData uri="http://schemas.openxmlformats.org/drawingml/2006/table">
            <a:tbl>
              <a:tblPr/>
              <a:tblGrid>
                <a:gridCol w="801687">
                  <a:extLst>
                    <a:ext uri="{9D8B030D-6E8A-4147-A177-3AD203B41FA5}">
                      <a16:colId xmlns:a16="http://schemas.microsoft.com/office/drawing/2014/main" val="20000"/>
                    </a:ext>
                  </a:extLst>
                </a:gridCol>
                <a:gridCol w="858838">
                  <a:extLst>
                    <a:ext uri="{9D8B030D-6E8A-4147-A177-3AD203B41FA5}">
                      <a16:colId xmlns:a16="http://schemas.microsoft.com/office/drawing/2014/main" val="20001"/>
                    </a:ext>
                  </a:extLst>
                </a:gridCol>
              </a:tblGrid>
              <a:tr h="24447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1000" b="0" i="0" u="none" strike="noStrike" cap="none" normalizeH="0" baseline="0">
                          <a:ln>
                            <a:noFill/>
                          </a:ln>
                          <a:solidFill>
                            <a:schemeClr val="tx1"/>
                          </a:solidFill>
                          <a:effectLst/>
                          <a:latin typeface="Arial" charset="0"/>
                          <a:ea typeface="ＭＳ Ｐゴシック" pitchFamily="50" charset="-128"/>
                        </a:rPr>
                        <a:t>現金　</a:t>
                      </a:r>
                      <a:r>
                        <a:rPr kumimoji="1" lang="en-US" altLang="ja-JP" sz="1000" b="0" i="0" u="none" strike="noStrike" cap="none" normalizeH="0" baseline="0">
                          <a:ln>
                            <a:noFill/>
                          </a:ln>
                          <a:solidFill>
                            <a:schemeClr val="tx1"/>
                          </a:solidFill>
                          <a:effectLst/>
                          <a:latin typeface="Arial" charset="0"/>
                          <a:ea typeface="ＭＳ Ｐゴシック" pitchFamily="50" charset="-128"/>
                        </a:rPr>
                        <a:t>××</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1000" b="0" i="0" u="none" strike="noStrike" cap="none" normalizeH="0" baseline="0">
                          <a:ln>
                            <a:noFill/>
                          </a:ln>
                          <a:solidFill>
                            <a:schemeClr val="tx1"/>
                          </a:solidFill>
                          <a:effectLst/>
                          <a:latin typeface="Arial" charset="0"/>
                          <a:ea typeface="ＭＳ Ｐゴシック" pitchFamily="50" charset="-128"/>
                        </a:rPr>
                        <a:t>資本金</a:t>
                      </a:r>
                      <a:r>
                        <a:rPr kumimoji="1" lang="en-US" altLang="ja-JP" sz="1000" b="0" i="0" u="none" strike="noStrike" cap="none" normalizeH="0" baseline="0">
                          <a:ln>
                            <a:noFill/>
                          </a:ln>
                          <a:solidFill>
                            <a:schemeClr val="tx1"/>
                          </a:solidFill>
                          <a:effectLst/>
                          <a:latin typeface="Arial" charset="0"/>
                          <a:ea typeface="ＭＳ Ｐゴシック" pitchFamily="50" charset="-128"/>
                        </a:rPr>
                        <a:t>××</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92176" name="AutoShape 15">
            <a:extLst>
              <a:ext uri="{FF2B5EF4-FFF2-40B4-BE49-F238E27FC236}">
                <a16:creationId xmlns:a16="http://schemas.microsoft.com/office/drawing/2014/main" id="{7FED1869-2509-4B60-B7D7-66198098FC82}"/>
              </a:ext>
            </a:extLst>
          </p:cNvPr>
          <p:cNvSpPr>
            <a:spLocks/>
          </p:cNvSpPr>
          <p:nvPr/>
        </p:nvSpPr>
        <p:spPr bwMode="auto">
          <a:xfrm>
            <a:off x="250825" y="4076700"/>
            <a:ext cx="1225550" cy="647700"/>
          </a:xfrm>
          <a:prstGeom prst="borderCallout1">
            <a:avLst>
              <a:gd name="adj1" fmla="val 17648"/>
              <a:gd name="adj2" fmla="val -6218"/>
              <a:gd name="adj3" fmla="val -262009"/>
              <a:gd name="adj4" fmla="val -6218"/>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800"/>
              <a:t>簿記上の取引</a:t>
            </a:r>
          </a:p>
        </p:txBody>
      </p:sp>
      <p:sp>
        <p:nvSpPr>
          <p:cNvPr id="92177" name="AutoShape 16">
            <a:extLst>
              <a:ext uri="{FF2B5EF4-FFF2-40B4-BE49-F238E27FC236}">
                <a16:creationId xmlns:a16="http://schemas.microsoft.com/office/drawing/2014/main" id="{F242F2E2-2853-459B-A0ED-4E3BD1925D2A}"/>
              </a:ext>
            </a:extLst>
          </p:cNvPr>
          <p:cNvSpPr>
            <a:spLocks noChangeArrowheads="1"/>
          </p:cNvSpPr>
          <p:nvPr/>
        </p:nvSpPr>
        <p:spPr bwMode="auto">
          <a:xfrm>
            <a:off x="4140200" y="2781300"/>
            <a:ext cx="719138" cy="647700"/>
          </a:xfrm>
          <a:prstGeom prst="rightArrow">
            <a:avLst>
              <a:gd name="adj1" fmla="val 50000"/>
              <a:gd name="adj2" fmla="val 27757"/>
            </a:avLst>
          </a:prstGeom>
          <a:solidFill>
            <a:schemeClr val="tx1"/>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a:solidFill>
                  <a:schemeClr val="bg1"/>
                </a:solidFill>
              </a:rPr>
              <a:t>転記</a:t>
            </a:r>
          </a:p>
        </p:txBody>
      </p:sp>
      <p:sp>
        <p:nvSpPr>
          <p:cNvPr id="92178" name="AutoShape 17">
            <a:extLst>
              <a:ext uri="{FF2B5EF4-FFF2-40B4-BE49-F238E27FC236}">
                <a16:creationId xmlns:a16="http://schemas.microsoft.com/office/drawing/2014/main" id="{29824A3D-0C2A-4D0A-AFD6-FD88E024E5A2}"/>
              </a:ext>
            </a:extLst>
          </p:cNvPr>
          <p:cNvSpPr>
            <a:spLocks noChangeArrowheads="1"/>
          </p:cNvSpPr>
          <p:nvPr/>
        </p:nvSpPr>
        <p:spPr bwMode="auto">
          <a:xfrm>
            <a:off x="7451725" y="1844675"/>
            <a:ext cx="1223963" cy="1079500"/>
          </a:xfrm>
          <a:prstGeom prst="foldedCorner">
            <a:avLst>
              <a:gd name="adj" fmla="val 12500"/>
            </a:avLst>
          </a:prstGeom>
          <a:solidFill>
            <a:schemeClr val="bg1"/>
          </a:solidFill>
          <a:ln w="38100">
            <a:solidFill>
              <a:srgbClr val="FF0000"/>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b="1"/>
              <a:t>損益</a:t>
            </a:r>
          </a:p>
          <a:p>
            <a:pPr eaLnBrk="1" hangingPunct="1">
              <a:spcBef>
                <a:spcPct val="0"/>
              </a:spcBef>
            </a:pPr>
            <a:r>
              <a:rPr lang="ja-JP" altLang="en-US" b="1"/>
              <a:t>計算書</a:t>
            </a:r>
          </a:p>
        </p:txBody>
      </p:sp>
      <p:graphicFrame>
        <p:nvGraphicFramePr>
          <p:cNvPr id="204818" name="Group 18">
            <a:extLst>
              <a:ext uri="{FF2B5EF4-FFF2-40B4-BE49-F238E27FC236}">
                <a16:creationId xmlns:a16="http://schemas.microsoft.com/office/drawing/2014/main" id="{163A1E11-9914-4316-88DD-FD04BF1CBE56}"/>
              </a:ext>
            </a:extLst>
          </p:cNvPr>
          <p:cNvGraphicFramePr>
            <a:graphicFrameLocks noGrp="1"/>
          </p:cNvGraphicFramePr>
          <p:nvPr/>
        </p:nvGraphicFramePr>
        <p:xfrm>
          <a:off x="5076825" y="2997200"/>
          <a:ext cx="1223963" cy="334963"/>
        </p:xfrm>
        <a:graphic>
          <a:graphicData uri="http://schemas.openxmlformats.org/drawingml/2006/table">
            <a:tbl>
              <a:tblPr/>
              <a:tblGrid>
                <a:gridCol w="574675">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tblGrid>
              <a:tr h="3349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1600" b="0" i="0" u="none" strike="noStrike" cap="none" normalizeH="0" baseline="0">
                        <a:ln>
                          <a:noFill/>
                        </a:ln>
                        <a:solidFill>
                          <a:schemeClr val="tx1"/>
                        </a:solidFill>
                        <a:effectLst/>
                        <a:latin typeface="Arial" charset="0"/>
                        <a:ea typeface="ＭＳ Ｐゴシック" pitchFamily="50" charset="-128"/>
                      </a:endParaRPr>
                    </a:p>
                  </a:txBody>
                  <a:tcPr marT="45677" marB="45677"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1600" b="0" i="0" u="none" strike="noStrike" cap="none" normalizeH="0" baseline="0">
                        <a:ln>
                          <a:noFill/>
                        </a:ln>
                        <a:solidFill>
                          <a:schemeClr val="tx1"/>
                        </a:solidFill>
                        <a:effectLst/>
                        <a:latin typeface="Arial" charset="0"/>
                        <a:ea typeface="ＭＳ Ｐゴシック" pitchFamily="50" charset="-128"/>
                      </a:endParaRPr>
                    </a:p>
                  </a:txBody>
                  <a:tcPr marT="45677" marB="45677"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184" name="Text Box 27">
            <a:extLst>
              <a:ext uri="{FF2B5EF4-FFF2-40B4-BE49-F238E27FC236}">
                <a16:creationId xmlns:a16="http://schemas.microsoft.com/office/drawing/2014/main" id="{F5D2BE93-FCA4-47A4-A7AE-FD8F30331A00}"/>
              </a:ext>
            </a:extLst>
          </p:cNvPr>
          <p:cNvSpPr txBox="1">
            <a:spLocks noChangeArrowheads="1"/>
          </p:cNvSpPr>
          <p:nvPr/>
        </p:nvSpPr>
        <p:spPr bwMode="auto">
          <a:xfrm>
            <a:off x="5292725" y="263683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1200"/>
              <a:t>　現金</a:t>
            </a:r>
          </a:p>
        </p:txBody>
      </p:sp>
      <p:sp>
        <p:nvSpPr>
          <p:cNvPr id="92185" name="Rectangle 28">
            <a:extLst>
              <a:ext uri="{FF2B5EF4-FFF2-40B4-BE49-F238E27FC236}">
                <a16:creationId xmlns:a16="http://schemas.microsoft.com/office/drawing/2014/main" id="{EEF252D0-805C-4E22-BE82-D91E3DE9B4EA}"/>
              </a:ext>
            </a:extLst>
          </p:cNvPr>
          <p:cNvSpPr>
            <a:spLocks noChangeArrowheads="1"/>
          </p:cNvSpPr>
          <p:nvPr/>
        </p:nvSpPr>
        <p:spPr bwMode="auto">
          <a:xfrm>
            <a:off x="2484438" y="3573463"/>
            <a:ext cx="1439862" cy="503237"/>
          </a:xfrm>
          <a:prstGeom prst="rect">
            <a:avLst/>
          </a:prstGeom>
          <a:solidFill>
            <a:srgbClr val="CCFF99"/>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800"/>
              <a:t>仕訳</a:t>
            </a:r>
          </a:p>
        </p:txBody>
      </p:sp>
      <p:sp>
        <p:nvSpPr>
          <p:cNvPr id="92186" name="Rectangle 29">
            <a:extLst>
              <a:ext uri="{FF2B5EF4-FFF2-40B4-BE49-F238E27FC236}">
                <a16:creationId xmlns:a16="http://schemas.microsoft.com/office/drawing/2014/main" id="{04A0103F-D365-43BD-9678-349141E591E9}"/>
              </a:ext>
            </a:extLst>
          </p:cNvPr>
          <p:cNvSpPr>
            <a:spLocks noChangeArrowheads="1"/>
          </p:cNvSpPr>
          <p:nvPr/>
        </p:nvSpPr>
        <p:spPr bwMode="auto">
          <a:xfrm>
            <a:off x="4932363" y="3500438"/>
            <a:ext cx="1439862" cy="576262"/>
          </a:xfrm>
          <a:prstGeom prst="rect">
            <a:avLst/>
          </a:prstGeom>
          <a:solidFill>
            <a:srgbClr val="CCFF99"/>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800"/>
              <a:t>勘定</a:t>
            </a:r>
          </a:p>
        </p:txBody>
      </p:sp>
      <p:sp>
        <p:nvSpPr>
          <p:cNvPr id="92187" name="AutoShape 30">
            <a:extLst>
              <a:ext uri="{FF2B5EF4-FFF2-40B4-BE49-F238E27FC236}">
                <a16:creationId xmlns:a16="http://schemas.microsoft.com/office/drawing/2014/main" id="{9ED536F4-8C9D-4FE8-A21E-D12B7C80B7DD}"/>
              </a:ext>
            </a:extLst>
          </p:cNvPr>
          <p:cNvSpPr>
            <a:spLocks noChangeArrowheads="1"/>
          </p:cNvSpPr>
          <p:nvPr/>
        </p:nvSpPr>
        <p:spPr bwMode="auto">
          <a:xfrm>
            <a:off x="6877050" y="2636838"/>
            <a:ext cx="358775" cy="647700"/>
          </a:xfrm>
          <a:prstGeom prst="rightArrow">
            <a:avLst>
              <a:gd name="adj1" fmla="val 50000"/>
              <a:gd name="adj2" fmla="val 25000"/>
            </a:avLst>
          </a:prstGeom>
          <a:solidFill>
            <a:srgbClr val="FF0000"/>
          </a:solidFill>
          <a:ln w="9525" algn="ctr">
            <a:solidFill>
              <a:srgbClr val="FF0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2188" name="AutoShape 31">
            <a:extLst>
              <a:ext uri="{FF2B5EF4-FFF2-40B4-BE49-F238E27FC236}">
                <a16:creationId xmlns:a16="http://schemas.microsoft.com/office/drawing/2014/main" id="{E8B5607A-84C5-46FF-89C7-FFDEC5DE4EFD}"/>
              </a:ext>
            </a:extLst>
          </p:cNvPr>
          <p:cNvSpPr>
            <a:spLocks noChangeArrowheads="1"/>
          </p:cNvSpPr>
          <p:nvPr/>
        </p:nvSpPr>
        <p:spPr bwMode="auto">
          <a:xfrm>
            <a:off x="1692275" y="2781300"/>
            <a:ext cx="719138" cy="647700"/>
          </a:xfrm>
          <a:prstGeom prst="rightArrow">
            <a:avLst>
              <a:gd name="adj1" fmla="val 50000"/>
              <a:gd name="adj2" fmla="val 27757"/>
            </a:avLst>
          </a:prstGeom>
          <a:solidFill>
            <a:schemeClr val="tx1"/>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a:solidFill>
                  <a:schemeClr val="bg1"/>
                </a:solidFill>
              </a:rPr>
              <a:t>仕訳</a:t>
            </a:r>
          </a:p>
        </p:txBody>
      </p:sp>
      <p:sp>
        <p:nvSpPr>
          <p:cNvPr id="204832" name="AutoShape 32">
            <a:extLst>
              <a:ext uri="{FF2B5EF4-FFF2-40B4-BE49-F238E27FC236}">
                <a16:creationId xmlns:a16="http://schemas.microsoft.com/office/drawing/2014/main" id="{16BAA5FD-05F5-4897-9830-F80532E1C0B8}"/>
              </a:ext>
            </a:extLst>
          </p:cNvPr>
          <p:cNvSpPr>
            <a:spLocks noChangeArrowheads="1"/>
          </p:cNvSpPr>
          <p:nvPr/>
        </p:nvSpPr>
        <p:spPr bwMode="auto">
          <a:xfrm>
            <a:off x="5651500" y="5445125"/>
            <a:ext cx="2879725" cy="792163"/>
          </a:xfrm>
          <a:prstGeom prst="wedgeRectCallout">
            <a:avLst>
              <a:gd name="adj1" fmla="val -2148"/>
              <a:gd name="adj2" fmla="val -137375"/>
            </a:avLst>
          </a:prstGeom>
          <a:solidFill>
            <a:schemeClr val="bg1"/>
          </a:solidFill>
          <a:ln w="38100" algn="ctr">
            <a:solidFill>
              <a:srgbClr val="008000"/>
            </a:solidFill>
            <a:miter lim="800000"/>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b="1">
                <a:solidFill>
                  <a:srgbClr val="FF3300"/>
                </a:solidFill>
              </a:rPr>
              <a:t>「決算の手続き」</a:t>
            </a:r>
          </a:p>
        </p:txBody>
      </p:sp>
      <p:sp>
        <p:nvSpPr>
          <p:cNvPr id="92190" name="AutoShape 33">
            <a:extLst>
              <a:ext uri="{FF2B5EF4-FFF2-40B4-BE49-F238E27FC236}">
                <a16:creationId xmlns:a16="http://schemas.microsoft.com/office/drawing/2014/main" id="{55FE70DB-D715-45A5-AC48-6D138F7DE70C}"/>
              </a:ext>
            </a:extLst>
          </p:cNvPr>
          <p:cNvSpPr>
            <a:spLocks noChangeArrowheads="1"/>
          </p:cNvSpPr>
          <p:nvPr/>
        </p:nvSpPr>
        <p:spPr bwMode="auto">
          <a:xfrm>
            <a:off x="7524750" y="3284538"/>
            <a:ext cx="1150938" cy="1079500"/>
          </a:xfrm>
          <a:prstGeom prst="foldedCorner">
            <a:avLst>
              <a:gd name="adj" fmla="val 12500"/>
            </a:avLst>
          </a:prstGeom>
          <a:solidFill>
            <a:schemeClr val="bg1"/>
          </a:solidFill>
          <a:ln w="38100">
            <a:solidFill>
              <a:srgbClr val="FF0000"/>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b="1"/>
              <a:t>貸借</a:t>
            </a:r>
          </a:p>
          <a:p>
            <a:pPr eaLnBrk="1" hangingPunct="1">
              <a:spcBef>
                <a:spcPct val="0"/>
              </a:spcBef>
            </a:pPr>
            <a:r>
              <a:rPr lang="ja-JP" altLang="en-US" b="1"/>
              <a:t>対照表</a:t>
            </a:r>
          </a:p>
        </p:txBody>
      </p:sp>
      <p:sp>
        <p:nvSpPr>
          <p:cNvPr id="204834" name="AutoShape 34">
            <a:extLst>
              <a:ext uri="{FF2B5EF4-FFF2-40B4-BE49-F238E27FC236}">
                <a16:creationId xmlns:a16="http://schemas.microsoft.com/office/drawing/2014/main" id="{316B91AE-61A2-4382-B525-632A5FCCE470}"/>
              </a:ext>
            </a:extLst>
          </p:cNvPr>
          <p:cNvSpPr>
            <a:spLocks noChangeArrowheads="1"/>
          </p:cNvSpPr>
          <p:nvPr/>
        </p:nvSpPr>
        <p:spPr bwMode="auto">
          <a:xfrm>
            <a:off x="1187450" y="5084763"/>
            <a:ext cx="3168650" cy="936625"/>
          </a:xfrm>
          <a:prstGeom prst="wedgeRectCallout">
            <a:avLst>
              <a:gd name="adj1" fmla="val 9120"/>
              <a:gd name="adj2" fmla="val -115593"/>
            </a:avLst>
          </a:prstGeom>
          <a:solidFill>
            <a:schemeClr val="bg1"/>
          </a:solidFill>
          <a:ln w="38100" algn="ctr">
            <a:solidFill>
              <a:schemeClr val="tx2"/>
            </a:solidFill>
            <a:miter lim="800000"/>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pPr>
            <a:r>
              <a:rPr lang="ja-JP" altLang="en-US"/>
              <a:t>「期中の手続き」</a:t>
            </a:r>
          </a:p>
        </p:txBody>
      </p:sp>
      <p:sp>
        <p:nvSpPr>
          <p:cNvPr id="92192" name="Oval 35">
            <a:extLst>
              <a:ext uri="{FF2B5EF4-FFF2-40B4-BE49-F238E27FC236}">
                <a16:creationId xmlns:a16="http://schemas.microsoft.com/office/drawing/2014/main" id="{A907FD8C-A310-4427-A9F6-98A7BEA4B8C5}"/>
              </a:ext>
            </a:extLst>
          </p:cNvPr>
          <p:cNvSpPr>
            <a:spLocks noChangeArrowheads="1"/>
          </p:cNvSpPr>
          <p:nvPr/>
        </p:nvSpPr>
        <p:spPr bwMode="auto">
          <a:xfrm>
            <a:off x="2700338" y="1268413"/>
            <a:ext cx="1079500" cy="720725"/>
          </a:xfrm>
          <a:prstGeom prst="ellipse">
            <a:avLst/>
          </a:prstGeom>
          <a:solidFill>
            <a:schemeClr val="bg1"/>
          </a:solidFill>
          <a:ln w="38100" algn="ctr">
            <a:solidFill>
              <a:schemeClr val="tx2"/>
            </a:solidFill>
            <a:round/>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期中</a:t>
            </a:r>
          </a:p>
        </p:txBody>
      </p:sp>
      <p:sp>
        <p:nvSpPr>
          <p:cNvPr id="92193" name="Oval 36">
            <a:extLst>
              <a:ext uri="{FF2B5EF4-FFF2-40B4-BE49-F238E27FC236}">
                <a16:creationId xmlns:a16="http://schemas.microsoft.com/office/drawing/2014/main" id="{9B2976A4-28B1-4620-BEDA-79BC02B490CD}"/>
              </a:ext>
            </a:extLst>
          </p:cNvPr>
          <p:cNvSpPr>
            <a:spLocks noChangeArrowheads="1"/>
          </p:cNvSpPr>
          <p:nvPr/>
        </p:nvSpPr>
        <p:spPr bwMode="auto">
          <a:xfrm>
            <a:off x="7451725" y="1052513"/>
            <a:ext cx="1079500" cy="720725"/>
          </a:xfrm>
          <a:prstGeom prst="ellipse">
            <a:avLst/>
          </a:prstGeom>
          <a:solidFill>
            <a:schemeClr val="bg1"/>
          </a:solidFill>
          <a:ln w="38100" algn="ctr">
            <a:solidFill>
              <a:srgbClr val="008000"/>
            </a:solidFill>
            <a:round/>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決算</a:t>
            </a:r>
          </a:p>
        </p:txBody>
      </p:sp>
      <p:pic>
        <p:nvPicPr>
          <p:cNvPr id="92194" name="Picture 2" descr="C:\Program Files\Microsoft Office\MEDIA\CAGCAT10\j0205462.wmf">
            <a:extLst>
              <a:ext uri="{FF2B5EF4-FFF2-40B4-BE49-F238E27FC236}">
                <a16:creationId xmlns:a16="http://schemas.microsoft.com/office/drawing/2014/main" id="{741D17E2-3FDF-4B7D-B03C-88C3DE529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0825" y="1573213"/>
            <a:ext cx="15128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4"/>
                                        </p:tgtEl>
                                        <p:attrNameLst>
                                          <p:attrName>style.visibility</p:attrName>
                                        </p:attrNameLst>
                                      </p:cBhvr>
                                      <p:to>
                                        <p:strVal val="visible"/>
                                      </p:to>
                                    </p:set>
                                    <p:animEffect transition="in" filter="fade">
                                      <p:cBhvr>
                                        <p:cTn id="7" dur="2000"/>
                                        <p:tgtEl>
                                          <p:spTgt spid="204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2"/>
                                        </p:tgtEl>
                                        <p:attrNameLst>
                                          <p:attrName>style.visibility</p:attrName>
                                        </p:attrNameLst>
                                      </p:cBhvr>
                                      <p:to>
                                        <p:strVal val="visible"/>
                                      </p:to>
                                    </p:set>
                                    <p:animEffect transition="in" filter="fade">
                                      <p:cBhvr>
                                        <p:cTn id="12" dur="2000"/>
                                        <p:tgtEl>
                                          <p:spTgt spid="20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2" grpId="0" animBg="1"/>
      <p:bldP spid="2048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スライド番号プレースホルダ 4">
            <a:extLst>
              <a:ext uri="{FF2B5EF4-FFF2-40B4-BE49-F238E27FC236}">
                <a16:creationId xmlns:a16="http://schemas.microsoft.com/office/drawing/2014/main" id="{99C7F7A4-94C7-4DEF-8E5F-BC2624AA4711}"/>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BC80E3DB-D148-4E96-93ED-B628499FB8CC}" type="slidenum">
              <a:rPr kumimoji="0" lang="en-US" altLang="ja-JP" sz="1200">
                <a:latin typeface="Arial Black" panose="020B0A04020102020204" pitchFamily="34" charset="0"/>
              </a:rPr>
              <a:pPr eaLnBrk="1" hangingPunct="1"/>
              <a:t>89</a:t>
            </a:fld>
            <a:endParaRPr kumimoji="0" lang="en-US" altLang="ja-JP" sz="1200">
              <a:latin typeface="Arial Black" panose="020B0A04020102020204" pitchFamily="34" charset="0"/>
            </a:endParaRPr>
          </a:p>
        </p:txBody>
      </p:sp>
      <p:sp>
        <p:nvSpPr>
          <p:cNvPr id="93187" name="Rectangle 2">
            <a:extLst>
              <a:ext uri="{FF2B5EF4-FFF2-40B4-BE49-F238E27FC236}">
                <a16:creationId xmlns:a16="http://schemas.microsoft.com/office/drawing/2014/main" id="{786E1121-4609-453D-9AFE-C6D97FE1A614}"/>
              </a:ext>
            </a:extLst>
          </p:cNvPr>
          <p:cNvSpPr>
            <a:spLocks noGrp="1" noChangeArrowheads="1"/>
          </p:cNvSpPr>
          <p:nvPr>
            <p:ph type="title"/>
          </p:nvPr>
        </p:nvSpPr>
        <p:spPr>
          <a:xfrm>
            <a:off x="457200" y="-26988"/>
            <a:ext cx="8229600" cy="1371601"/>
          </a:xfrm>
        </p:spPr>
        <p:txBody>
          <a:bodyPr/>
          <a:lstStyle/>
          <a:p>
            <a:pPr algn="ctr"/>
            <a:r>
              <a:rPr lang="ja-JP" altLang="en-US" sz="3600">
                <a:solidFill>
                  <a:schemeClr val="bg2"/>
                </a:solidFill>
              </a:rPr>
              <a:t>より具体的には　？</a:t>
            </a:r>
          </a:p>
        </p:txBody>
      </p:sp>
      <p:sp>
        <p:nvSpPr>
          <p:cNvPr id="93188" name="Rectangle 3">
            <a:extLst>
              <a:ext uri="{FF2B5EF4-FFF2-40B4-BE49-F238E27FC236}">
                <a16:creationId xmlns:a16="http://schemas.microsoft.com/office/drawing/2014/main" id="{B7CE5F04-768B-4636-BEE3-0834546B652F}"/>
              </a:ext>
            </a:extLst>
          </p:cNvPr>
          <p:cNvSpPr>
            <a:spLocks noChangeArrowheads="1"/>
          </p:cNvSpPr>
          <p:nvPr/>
        </p:nvSpPr>
        <p:spPr bwMode="auto">
          <a:xfrm>
            <a:off x="4067175" y="1341438"/>
            <a:ext cx="1368425" cy="1223962"/>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仕訳</a:t>
            </a:r>
          </a:p>
        </p:txBody>
      </p:sp>
      <p:sp>
        <p:nvSpPr>
          <p:cNvPr id="93189" name="AutoShape 4">
            <a:extLst>
              <a:ext uri="{FF2B5EF4-FFF2-40B4-BE49-F238E27FC236}">
                <a16:creationId xmlns:a16="http://schemas.microsoft.com/office/drawing/2014/main" id="{A5BC7F3F-1F45-4D12-9A11-C5BBCB5E4228}"/>
              </a:ext>
            </a:extLst>
          </p:cNvPr>
          <p:cNvSpPr>
            <a:spLocks noChangeArrowheads="1"/>
          </p:cNvSpPr>
          <p:nvPr/>
        </p:nvSpPr>
        <p:spPr bwMode="auto">
          <a:xfrm rot="1568365">
            <a:off x="5651500" y="1782763"/>
            <a:ext cx="979488" cy="925512"/>
          </a:xfrm>
          <a:prstGeom prst="rightArrow">
            <a:avLst>
              <a:gd name="adj1" fmla="val 50000"/>
              <a:gd name="adj2" fmla="val 26458"/>
            </a:avLst>
          </a:prstGeom>
          <a:solidFill>
            <a:schemeClr val="tx1"/>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a:solidFill>
                  <a:schemeClr val="bg1"/>
                </a:solidFill>
              </a:rPr>
              <a:t>転記</a:t>
            </a:r>
          </a:p>
        </p:txBody>
      </p:sp>
      <p:sp>
        <p:nvSpPr>
          <p:cNvPr id="93190" name="AutoShape 5">
            <a:extLst>
              <a:ext uri="{FF2B5EF4-FFF2-40B4-BE49-F238E27FC236}">
                <a16:creationId xmlns:a16="http://schemas.microsoft.com/office/drawing/2014/main" id="{46C5BB08-E220-4115-A90C-623ACA1BF1FA}"/>
              </a:ext>
            </a:extLst>
          </p:cNvPr>
          <p:cNvSpPr>
            <a:spLocks noChangeArrowheads="1"/>
          </p:cNvSpPr>
          <p:nvPr/>
        </p:nvSpPr>
        <p:spPr bwMode="auto">
          <a:xfrm rot="5400000">
            <a:off x="7752557" y="4064793"/>
            <a:ext cx="457200" cy="481013"/>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3191" name="AutoShape 6">
            <a:extLst>
              <a:ext uri="{FF2B5EF4-FFF2-40B4-BE49-F238E27FC236}">
                <a16:creationId xmlns:a16="http://schemas.microsoft.com/office/drawing/2014/main" id="{DCD1E4A6-9F9E-433B-A582-4EA11B450238}"/>
              </a:ext>
            </a:extLst>
          </p:cNvPr>
          <p:cNvSpPr>
            <a:spLocks noChangeArrowheads="1"/>
          </p:cNvSpPr>
          <p:nvPr/>
        </p:nvSpPr>
        <p:spPr bwMode="auto">
          <a:xfrm rot="8390188">
            <a:off x="7380288" y="5661025"/>
            <a:ext cx="431800" cy="512763"/>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3192" name="AutoShape 7">
            <a:extLst>
              <a:ext uri="{FF2B5EF4-FFF2-40B4-BE49-F238E27FC236}">
                <a16:creationId xmlns:a16="http://schemas.microsoft.com/office/drawing/2014/main" id="{74C968D5-2A33-4C58-B6CB-A8C69B88915B}"/>
              </a:ext>
            </a:extLst>
          </p:cNvPr>
          <p:cNvSpPr>
            <a:spLocks noChangeArrowheads="1"/>
          </p:cNvSpPr>
          <p:nvPr/>
        </p:nvSpPr>
        <p:spPr bwMode="auto">
          <a:xfrm rot="-8351134">
            <a:off x="2124075" y="5805488"/>
            <a:ext cx="431800" cy="512762"/>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3193" name="AutoShape 8">
            <a:extLst>
              <a:ext uri="{FF2B5EF4-FFF2-40B4-BE49-F238E27FC236}">
                <a16:creationId xmlns:a16="http://schemas.microsoft.com/office/drawing/2014/main" id="{3AA35568-34A4-4FA9-911E-2F1BE14AF194}"/>
              </a:ext>
            </a:extLst>
          </p:cNvPr>
          <p:cNvSpPr>
            <a:spLocks noChangeArrowheads="1"/>
          </p:cNvSpPr>
          <p:nvPr/>
        </p:nvSpPr>
        <p:spPr bwMode="auto">
          <a:xfrm rot="-5400000">
            <a:off x="1660525" y="3963988"/>
            <a:ext cx="287338" cy="512762"/>
          </a:xfrm>
          <a:prstGeom prst="rightArrow">
            <a:avLst>
              <a:gd name="adj1" fmla="val 50000"/>
              <a:gd name="adj2" fmla="val 25000"/>
            </a:avLst>
          </a:prstGeom>
          <a:solidFill>
            <a:schemeClr val="tx1"/>
          </a:solidFill>
          <a:ln w="9525" algn="ctr">
            <a:solidFill>
              <a:schemeClr val="tx1"/>
            </a:solidFill>
            <a:miter lim="800000"/>
            <a:headEnd/>
            <a:tailEnd/>
          </a:ln>
        </p:spPr>
        <p:txBody>
          <a:bodyPr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3194" name="AutoShape 9">
            <a:extLst>
              <a:ext uri="{FF2B5EF4-FFF2-40B4-BE49-F238E27FC236}">
                <a16:creationId xmlns:a16="http://schemas.microsoft.com/office/drawing/2014/main" id="{29B1A8EF-A350-4581-9077-8894FAC2B54D}"/>
              </a:ext>
            </a:extLst>
          </p:cNvPr>
          <p:cNvSpPr>
            <a:spLocks noChangeArrowheads="1"/>
          </p:cNvSpPr>
          <p:nvPr/>
        </p:nvSpPr>
        <p:spPr bwMode="auto">
          <a:xfrm rot="-2144547">
            <a:off x="3060700" y="1908175"/>
            <a:ext cx="431800" cy="512763"/>
          </a:xfrm>
          <a:prstGeom prst="rightArrow">
            <a:avLst>
              <a:gd name="adj1" fmla="val 50000"/>
              <a:gd name="adj2" fmla="val 25000"/>
            </a:avLst>
          </a:prstGeom>
          <a:solidFill>
            <a:schemeClr val="tx1"/>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3195" name="Line 10">
            <a:extLst>
              <a:ext uri="{FF2B5EF4-FFF2-40B4-BE49-F238E27FC236}">
                <a16:creationId xmlns:a16="http://schemas.microsoft.com/office/drawing/2014/main" id="{A5EAE38E-5552-4119-BFD5-F0833D9CCBD8}"/>
              </a:ext>
            </a:extLst>
          </p:cNvPr>
          <p:cNvSpPr>
            <a:spLocks noChangeShapeType="1"/>
          </p:cNvSpPr>
          <p:nvPr/>
        </p:nvSpPr>
        <p:spPr bwMode="auto">
          <a:xfrm>
            <a:off x="323850" y="3716338"/>
            <a:ext cx="316865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3196" name="Line 11">
            <a:extLst>
              <a:ext uri="{FF2B5EF4-FFF2-40B4-BE49-F238E27FC236}">
                <a16:creationId xmlns:a16="http://schemas.microsoft.com/office/drawing/2014/main" id="{C43559C0-5900-4A79-A692-811DD6CFA045}"/>
              </a:ext>
            </a:extLst>
          </p:cNvPr>
          <p:cNvSpPr>
            <a:spLocks noChangeShapeType="1"/>
          </p:cNvSpPr>
          <p:nvPr/>
        </p:nvSpPr>
        <p:spPr bwMode="auto">
          <a:xfrm flipV="1">
            <a:off x="468313" y="2492375"/>
            <a:ext cx="0" cy="1152525"/>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3197" name="Text Box 12">
            <a:extLst>
              <a:ext uri="{FF2B5EF4-FFF2-40B4-BE49-F238E27FC236}">
                <a16:creationId xmlns:a16="http://schemas.microsoft.com/office/drawing/2014/main" id="{B2F2BE7D-884A-4A77-81E1-E059DAAA830B}"/>
              </a:ext>
            </a:extLst>
          </p:cNvPr>
          <p:cNvSpPr txBox="1">
            <a:spLocks noChangeArrowheads="1"/>
          </p:cNvSpPr>
          <p:nvPr/>
        </p:nvSpPr>
        <p:spPr bwMode="auto">
          <a:xfrm>
            <a:off x="627063" y="1341438"/>
            <a:ext cx="48895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b="1"/>
              <a:t>会計期間のスタート</a:t>
            </a:r>
          </a:p>
        </p:txBody>
      </p:sp>
      <p:sp>
        <p:nvSpPr>
          <p:cNvPr id="93198" name="AutoShape 13">
            <a:extLst>
              <a:ext uri="{FF2B5EF4-FFF2-40B4-BE49-F238E27FC236}">
                <a16:creationId xmlns:a16="http://schemas.microsoft.com/office/drawing/2014/main" id="{D10431EF-F276-4034-9277-7F39DB7585AA}"/>
              </a:ext>
            </a:extLst>
          </p:cNvPr>
          <p:cNvSpPr>
            <a:spLocks noChangeArrowheads="1"/>
          </p:cNvSpPr>
          <p:nvPr/>
        </p:nvSpPr>
        <p:spPr bwMode="auto">
          <a:xfrm rot="10800000">
            <a:off x="4572000" y="5734050"/>
            <a:ext cx="504825" cy="512763"/>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3199" name="Rectangle 14">
            <a:extLst>
              <a:ext uri="{FF2B5EF4-FFF2-40B4-BE49-F238E27FC236}">
                <a16:creationId xmlns:a16="http://schemas.microsoft.com/office/drawing/2014/main" id="{FF13B8F5-0040-47F1-B6BE-FDFE0395EC4F}"/>
              </a:ext>
            </a:extLst>
          </p:cNvPr>
          <p:cNvSpPr>
            <a:spLocks noChangeArrowheads="1"/>
          </p:cNvSpPr>
          <p:nvPr/>
        </p:nvSpPr>
        <p:spPr bwMode="auto">
          <a:xfrm>
            <a:off x="7091363" y="2349500"/>
            <a:ext cx="1368425" cy="1223963"/>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勘定</a:t>
            </a:r>
          </a:p>
        </p:txBody>
      </p:sp>
      <p:sp>
        <p:nvSpPr>
          <p:cNvPr id="93200" name="Rectangle 15">
            <a:extLst>
              <a:ext uri="{FF2B5EF4-FFF2-40B4-BE49-F238E27FC236}">
                <a16:creationId xmlns:a16="http://schemas.microsoft.com/office/drawing/2014/main" id="{A1C49C7C-ABC2-4426-A51D-9A679D779D79}"/>
              </a:ext>
            </a:extLst>
          </p:cNvPr>
          <p:cNvSpPr>
            <a:spLocks noChangeArrowheads="1"/>
          </p:cNvSpPr>
          <p:nvPr/>
        </p:nvSpPr>
        <p:spPr bwMode="auto">
          <a:xfrm>
            <a:off x="1474788" y="2349500"/>
            <a:ext cx="1368425" cy="1223963"/>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取引</a:t>
            </a:r>
          </a:p>
        </p:txBody>
      </p:sp>
      <p:sp>
        <p:nvSpPr>
          <p:cNvPr id="93201" name="Rectangle 16">
            <a:extLst>
              <a:ext uri="{FF2B5EF4-FFF2-40B4-BE49-F238E27FC236}">
                <a16:creationId xmlns:a16="http://schemas.microsoft.com/office/drawing/2014/main" id="{69A88DBE-1DA4-4632-8F1C-9A395F2CA5A6}"/>
              </a:ext>
            </a:extLst>
          </p:cNvPr>
          <p:cNvSpPr>
            <a:spLocks noChangeArrowheads="1"/>
          </p:cNvSpPr>
          <p:nvPr/>
        </p:nvSpPr>
        <p:spPr bwMode="auto">
          <a:xfrm>
            <a:off x="1187450" y="4508500"/>
            <a:ext cx="1368425" cy="1223963"/>
          </a:xfrm>
          <a:prstGeom prst="rect">
            <a:avLst/>
          </a:prstGeom>
          <a:solidFill>
            <a:srgbClr val="FFFF00"/>
          </a:solidFill>
          <a:ln w="63500" algn="ctr">
            <a:solidFill>
              <a:srgbClr val="FF0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財務諸表</a:t>
            </a:r>
          </a:p>
          <a:p>
            <a:pPr eaLnBrk="1" hangingPunct="1">
              <a:spcBef>
                <a:spcPct val="0"/>
              </a:spcBef>
            </a:pPr>
            <a:r>
              <a:rPr lang="ja-JP" altLang="en-US" sz="2400"/>
              <a:t>の</a:t>
            </a:r>
          </a:p>
          <a:p>
            <a:pPr eaLnBrk="1" hangingPunct="1">
              <a:spcBef>
                <a:spcPct val="0"/>
              </a:spcBef>
            </a:pPr>
            <a:r>
              <a:rPr lang="ja-JP" altLang="en-US" sz="2400"/>
              <a:t>作成</a:t>
            </a:r>
          </a:p>
        </p:txBody>
      </p:sp>
      <p:sp>
        <p:nvSpPr>
          <p:cNvPr id="93202" name="Rectangle 17">
            <a:extLst>
              <a:ext uri="{FF2B5EF4-FFF2-40B4-BE49-F238E27FC236}">
                <a16:creationId xmlns:a16="http://schemas.microsoft.com/office/drawing/2014/main" id="{A2885871-BDB3-4E0C-AE73-786AB274E860}"/>
              </a:ext>
            </a:extLst>
          </p:cNvPr>
          <p:cNvSpPr>
            <a:spLocks noChangeArrowheads="1"/>
          </p:cNvSpPr>
          <p:nvPr/>
        </p:nvSpPr>
        <p:spPr bwMode="auto">
          <a:xfrm>
            <a:off x="2771775" y="5373688"/>
            <a:ext cx="1584325" cy="1223962"/>
          </a:xfrm>
          <a:prstGeom prst="rect">
            <a:avLst/>
          </a:prstGeom>
          <a:solidFill>
            <a:srgbClr val="FFFF00"/>
          </a:solidFill>
          <a:ln w="63500" algn="ctr">
            <a:solidFill>
              <a:srgbClr val="FF0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繰越試算表</a:t>
            </a:r>
          </a:p>
          <a:p>
            <a:pPr eaLnBrk="1" hangingPunct="1">
              <a:spcBef>
                <a:spcPct val="0"/>
              </a:spcBef>
            </a:pPr>
            <a:r>
              <a:rPr lang="ja-JP" altLang="en-US" sz="2400"/>
              <a:t>の</a:t>
            </a:r>
          </a:p>
          <a:p>
            <a:pPr eaLnBrk="1" hangingPunct="1">
              <a:spcBef>
                <a:spcPct val="0"/>
              </a:spcBef>
            </a:pPr>
            <a:r>
              <a:rPr lang="ja-JP" altLang="en-US" sz="2400"/>
              <a:t>作成</a:t>
            </a:r>
          </a:p>
        </p:txBody>
      </p:sp>
      <p:sp>
        <p:nvSpPr>
          <p:cNvPr id="93203" name="Rectangle 18">
            <a:extLst>
              <a:ext uri="{FF2B5EF4-FFF2-40B4-BE49-F238E27FC236}">
                <a16:creationId xmlns:a16="http://schemas.microsoft.com/office/drawing/2014/main" id="{4D3B379D-FE13-4A9C-957C-968B30D04234}"/>
              </a:ext>
            </a:extLst>
          </p:cNvPr>
          <p:cNvSpPr>
            <a:spLocks noChangeArrowheads="1"/>
          </p:cNvSpPr>
          <p:nvPr/>
        </p:nvSpPr>
        <p:spPr bwMode="auto">
          <a:xfrm>
            <a:off x="7308850" y="4652963"/>
            <a:ext cx="1152525" cy="936625"/>
          </a:xfrm>
          <a:prstGeom prst="rect">
            <a:avLst/>
          </a:prstGeom>
          <a:solidFill>
            <a:srgbClr val="FFFF00"/>
          </a:solidFill>
          <a:ln w="63500" algn="ctr">
            <a:solidFill>
              <a:srgbClr val="FF0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試算表</a:t>
            </a:r>
          </a:p>
        </p:txBody>
      </p:sp>
      <p:sp>
        <p:nvSpPr>
          <p:cNvPr id="93204" name="Rectangle 19">
            <a:extLst>
              <a:ext uri="{FF2B5EF4-FFF2-40B4-BE49-F238E27FC236}">
                <a16:creationId xmlns:a16="http://schemas.microsoft.com/office/drawing/2014/main" id="{F393DAA7-EE81-4400-A424-1D4F799704DD}"/>
              </a:ext>
            </a:extLst>
          </p:cNvPr>
          <p:cNvSpPr>
            <a:spLocks noChangeArrowheads="1"/>
          </p:cNvSpPr>
          <p:nvPr/>
        </p:nvSpPr>
        <p:spPr bwMode="auto">
          <a:xfrm>
            <a:off x="5435600" y="4941888"/>
            <a:ext cx="1584325" cy="1655762"/>
          </a:xfrm>
          <a:prstGeom prst="rect">
            <a:avLst/>
          </a:prstGeom>
          <a:solidFill>
            <a:srgbClr val="FFFF00"/>
          </a:solidFill>
          <a:ln w="63500" algn="ctr">
            <a:solidFill>
              <a:srgbClr val="FF0000"/>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勘定</a:t>
            </a:r>
          </a:p>
          <a:p>
            <a:pPr eaLnBrk="1" hangingPunct="1">
              <a:spcBef>
                <a:spcPct val="0"/>
              </a:spcBef>
            </a:pPr>
            <a:r>
              <a:rPr lang="ja-JP" altLang="en-US" sz="2400"/>
              <a:t>の</a:t>
            </a:r>
          </a:p>
          <a:p>
            <a:pPr eaLnBrk="1" hangingPunct="1">
              <a:spcBef>
                <a:spcPct val="0"/>
              </a:spcBef>
            </a:pPr>
            <a:r>
              <a:rPr lang="ja-JP" altLang="en-US" sz="2400"/>
              <a:t>「振りかえ」</a:t>
            </a:r>
          </a:p>
          <a:p>
            <a:pPr eaLnBrk="1" hangingPunct="1">
              <a:spcBef>
                <a:spcPct val="0"/>
              </a:spcBef>
            </a:pPr>
            <a:r>
              <a:rPr lang="ja-JP" altLang="en-US" sz="2400"/>
              <a:t>「締め切り」</a:t>
            </a:r>
          </a:p>
        </p:txBody>
      </p:sp>
      <p:sp>
        <p:nvSpPr>
          <p:cNvPr id="93205" name="Rectangle 20">
            <a:extLst>
              <a:ext uri="{FF2B5EF4-FFF2-40B4-BE49-F238E27FC236}">
                <a16:creationId xmlns:a16="http://schemas.microsoft.com/office/drawing/2014/main" id="{62F685E9-EE24-4515-9C62-96DDDA31D85A}"/>
              </a:ext>
            </a:extLst>
          </p:cNvPr>
          <p:cNvSpPr>
            <a:spLocks noChangeArrowheads="1"/>
          </p:cNvSpPr>
          <p:nvPr/>
        </p:nvSpPr>
        <p:spPr bwMode="auto">
          <a:xfrm>
            <a:off x="250825" y="1268413"/>
            <a:ext cx="8497888" cy="2592387"/>
          </a:xfrm>
          <a:prstGeom prst="rect">
            <a:avLst/>
          </a:prstGeom>
          <a:noFill/>
          <a:ln w="381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3206" name="Rectangle 21">
            <a:extLst>
              <a:ext uri="{FF2B5EF4-FFF2-40B4-BE49-F238E27FC236}">
                <a16:creationId xmlns:a16="http://schemas.microsoft.com/office/drawing/2014/main" id="{2A243149-B109-4537-8F5E-61261F4F7A1B}"/>
              </a:ext>
            </a:extLst>
          </p:cNvPr>
          <p:cNvSpPr>
            <a:spLocks noChangeArrowheads="1"/>
          </p:cNvSpPr>
          <p:nvPr/>
        </p:nvSpPr>
        <p:spPr bwMode="auto">
          <a:xfrm>
            <a:off x="250825" y="3933825"/>
            <a:ext cx="8570913" cy="2735263"/>
          </a:xfrm>
          <a:prstGeom prst="rect">
            <a:avLst/>
          </a:prstGeom>
          <a:noFill/>
          <a:ln w="3810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3207" name="Oval 22">
            <a:extLst>
              <a:ext uri="{FF2B5EF4-FFF2-40B4-BE49-F238E27FC236}">
                <a16:creationId xmlns:a16="http://schemas.microsoft.com/office/drawing/2014/main" id="{62E3C53E-15DC-4528-9E5D-46F59F26A2C1}"/>
              </a:ext>
            </a:extLst>
          </p:cNvPr>
          <p:cNvSpPr>
            <a:spLocks noChangeArrowheads="1"/>
          </p:cNvSpPr>
          <p:nvPr/>
        </p:nvSpPr>
        <p:spPr bwMode="auto">
          <a:xfrm>
            <a:off x="4067175" y="2852738"/>
            <a:ext cx="1079500" cy="720725"/>
          </a:xfrm>
          <a:prstGeom prst="ellipse">
            <a:avLst/>
          </a:prstGeom>
          <a:solidFill>
            <a:schemeClr val="bg1"/>
          </a:solidFill>
          <a:ln w="38100" algn="ctr">
            <a:solidFill>
              <a:schemeClr val="tx2"/>
            </a:solidFill>
            <a:round/>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期中</a:t>
            </a:r>
          </a:p>
        </p:txBody>
      </p:sp>
      <p:sp>
        <p:nvSpPr>
          <p:cNvPr id="93208" name="Oval 23">
            <a:extLst>
              <a:ext uri="{FF2B5EF4-FFF2-40B4-BE49-F238E27FC236}">
                <a16:creationId xmlns:a16="http://schemas.microsoft.com/office/drawing/2014/main" id="{B067157F-429E-4955-9A67-3866C347DC62}"/>
              </a:ext>
            </a:extLst>
          </p:cNvPr>
          <p:cNvSpPr>
            <a:spLocks noChangeArrowheads="1"/>
          </p:cNvSpPr>
          <p:nvPr/>
        </p:nvSpPr>
        <p:spPr bwMode="auto">
          <a:xfrm>
            <a:off x="4211638" y="4149725"/>
            <a:ext cx="1079500" cy="720725"/>
          </a:xfrm>
          <a:prstGeom prst="ellipse">
            <a:avLst/>
          </a:prstGeom>
          <a:solidFill>
            <a:schemeClr val="bg1"/>
          </a:solidFill>
          <a:ln w="38100" algn="ctr">
            <a:solidFill>
              <a:srgbClr val="008000"/>
            </a:solidFill>
            <a:round/>
            <a:headEnd/>
            <a:tailEnd/>
          </a:ln>
        </p:spPr>
        <p:txBody>
          <a:bodyPr wrap="none" lIns="90000" tIns="46800" rIns="90000" bIns="46800"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決算</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スライド番号プレースホルダ 4">
            <a:extLst>
              <a:ext uri="{FF2B5EF4-FFF2-40B4-BE49-F238E27FC236}">
                <a16:creationId xmlns:a16="http://schemas.microsoft.com/office/drawing/2014/main" id="{D05A6745-81ED-47BB-AAD7-B02A3B74B1E4}"/>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96D22C0-B28A-4254-9FB3-440DD48BE5A3}" type="slidenum">
              <a:rPr kumimoji="0" lang="en-US" altLang="ja-JP" sz="1200">
                <a:latin typeface="Arial Black" panose="020B0A04020102020204" pitchFamily="34" charset="0"/>
              </a:rPr>
              <a:pPr eaLnBrk="1" hangingPunct="1"/>
              <a:t>9</a:t>
            </a:fld>
            <a:endParaRPr kumimoji="0" lang="en-US" altLang="ja-JP" sz="1200">
              <a:latin typeface="Arial Black" panose="020B0A04020102020204" pitchFamily="34" charset="0"/>
            </a:endParaRPr>
          </a:p>
        </p:txBody>
      </p:sp>
      <p:sp>
        <p:nvSpPr>
          <p:cNvPr id="12291" name="Rectangle 2">
            <a:extLst>
              <a:ext uri="{FF2B5EF4-FFF2-40B4-BE49-F238E27FC236}">
                <a16:creationId xmlns:a16="http://schemas.microsoft.com/office/drawing/2014/main" id="{FA18BE31-4D95-452B-B283-131F1EF4BAF2}"/>
              </a:ext>
            </a:extLst>
          </p:cNvPr>
          <p:cNvSpPr>
            <a:spLocks noGrp="1" noChangeArrowheads="1"/>
          </p:cNvSpPr>
          <p:nvPr>
            <p:ph type="title"/>
          </p:nvPr>
        </p:nvSpPr>
        <p:spPr/>
        <p:txBody>
          <a:bodyPr/>
          <a:lstStyle/>
          <a:p>
            <a:r>
              <a:rPr lang="ja-JP" altLang="en-US" sz="4000">
                <a:solidFill>
                  <a:schemeClr val="bg2"/>
                </a:solidFill>
              </a:rPr>
              <a:t>取引要素の因果関係</a:t>
            </a:r>
          </a:p>
        </p:txBody>
      </p:sp>
      <p:graphicFrame>
        <p:nvGraphicFramePr>
          <p:cNvPr id="62518" name="Group 54">
            <a:extLst>
              <a:ext uri="{FF2B5EF4-FFF2-40B4-BE49-F238E27FC236}">
                <a16:creationId xmlns:a16="http://schemas.microsoft.com/office/drawing/2014/main" id="{8FA922B7-3B26-4F51-945B-9581C3BADF87}"/>
              </a:ext>
            </a:extLst>
          </p:cNvPr>
          <p:cNvGraphicFramePr>
            <a:graphicFrameLocks noGrp="1"/>
          </p:cNvGraphicFramePr>
          <p:nvPr>
            <p:ph idx="1"/>
          </p:nvPr>
        </p:nvGraphicFramePr>
        <p:xfrm>
          <a:off x="395288" y="1700213"/>
          <a:ext cx="8507412" cy="3886200"/>
        </p:xfrm>
        <a:graphic>
          <a:graphicData uri="http://schemas.openxmlformats.org/drawingml/2006/table">
            <a:tbl>
              <a:tblPr/>
              <a:tblGrid>
                <a:gridCol w="3021012">
                  <a:extLst>
                    <a:ext uri="{9D8B030D-6E8A-4147-A177-3AD203B41FA5}">
                      <a16:colId xmlns:a16="http://schemas.microsoft.com/office/drawing/2014/main" val="20000"/>
                    </a:ext>
                  </a:extLst>
                </a:gridCol>
                <a:gridCol w="2452688">
                  <a:extLst>
                    <a:ext uri="{9D8B030D-6E8A-4147-A177-3AD203B41FA5}">
                      <a16:colId xmlns:a16="http://schemas.microsoft.com/office/drawing/2014/main" val="20001"/>
                    </a:ext>
                  </a:extLst>
                </a:gridCol>
                <a:gridCol w="3033712">
                  <a:extLst>
                    <a:ext uri="{9D8B030D-6E8A-4147-A177-3AD203B41FA5}">
                      <a16:colId xmlns:a16="http://schemas.microsoft.com/office/drawing/2014/main" val="20002"/>
                    </a:ext>
                  </a:extLst>
                </a:gridCol>
              </a:tblGrid>
              <a:tr h="971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資産の増加</a:t>
                      </a: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400" b="0" i="0" u="none" strike="noStrike" cap="none" normalizeH="0" baseline="0">
                        <a:ln>
                          <a:noFill/>
                        </a:ln>
                        <a:solidFill>
                          <a:schemeClr val="tx1"/>
                        </a:solidFill>
                        <a:effectLst/>
                        <a:latin typeface="Arial" charset="0"/>
                        <a:ea typeface="ＭＳ Ｐゴシック" pitchFamily="50" charset="-128"/>
                      </a:endParaRPr>
                    </a:p>
                  </a:txBody>
                  <a:tcPr marL="90000" marR="90000" marT="46800" marB="46800"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資産の減少</a:t>
                      </a:r>
                    </a:p>
                  </a:txBody>
                  <a:tcPr marL="90000" marR="90000" marT="46800" marB="4680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71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負債の減少</a:t>
                      </a:r>
                    </a:p>
                  </a:txBody>
                  <a:tcPr marL="90000" marR="90000" marT="46800" marB="4680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400" b="0" i="0" u="none" strike="noStrike" cap="none" normalizeH="0" baseline="0">
                        <a:ln>
                          <a:noFill/>
                        </a:ln>
                        <a:solidFill>
                          <a:schemeClr val="tx1"/>
                        </a:solidFill>
                        <a:effectLst/>
                        <a:latin typeface="Arial" charset="0"/>
                        <a:ea typeface="ＭＳ Ｐゴシック" pitchFamily="50" charset="-128"/>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負債の増加</a:t>
                      </a:r>
                    </a:p>
                  </a:txBody>
                  <a:tcPr marL="90000" marR="90000" marT="46800" marB="468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971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純資産（資本）の減少</a:t>
                      </a:r>
                    </a:p>
                  </a:txBody>
                  <a:tcPr marL="90000" marR="90000" marT="46800" marB="4680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400" b="0" i="0" u="none" strike="noStrike" cap="none" normalizeH="0" baseline="0">
                        <a:ln>
                          <a:noFill/>
                        </a:ln>
                        <a:solidFill>
                          <a:schemeClr val="tx1"/>
                        </a:solidFill>
                        <a:effectLst/>
                        <a:latin typeface="Arial" charset="0"/>
                        <a:ea typeface="ＭＳ Ｐゴシック" pitchFamily="50" charset="-128"/>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純資産（資本）の増加</a:t>
                      </a:r>
                    </a:p>
                  </a:txBody>
                  <a:tcPr marL="90000" marR="90000" marT="46800" marB="468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971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費用の発生</a:t>
                      </a:r>
                    </a:p>
                  </a:txBody>
                  <a:tcPr marL="90000" marR="90000" marT="46800" marB="46800"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400" b="0" i="0" u="none" strike="noStrike" cap="none" normalizeH="0" baseline="0">
                        <a:ln>
                          <a:noFill/>
                        </a:ln>
                        <a:solidFill>
                          <a:schemeClr val="tx1"/>
                        </a:solidFill>
                        <a:effectLst/>
                        <a:latin typeface="Arial" charset="0"/>
                        <a:ea typeface="ＭＳ Ｐゴシック" pitchFamily="50" charset="-128"/>
                      </a:endParaRPr>
                    </a:p>
                  </a:txBody>
                  <a:tcPr marL="90000" marR="90000" marT="46800" marB="46800"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400" b="0" i="0" u="none" strike="noStrike" cap="none" normalizeH="0" baseline="0">
                          <a:ln>
                            <a:noFill/>
                          </a:ln>
                          <a:solidFill>
                            <a:schemeClr val="tx1"/>
                          </a:solidFill>
                          <a:effectLst/>
                          <a:latin typeface="Arial" charset="0"/>
                          <a:ea typeface="ＭＳ Ｐゴシック" pitchFamily="50" charset="-128"/>
                        </a:rPr>
                        <a:t>収益の発生</a:t>
                      </a:r>
                    </a:p>
                  </a:txBody>
                  <a:tcPr marL="90000" marR="90000" marT="46800" marB="4680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519" name="AutoShape 55">
            <a:extLst>
              <a:ext uri="{FF2B5EF4-FFF2-40B4-BE49-F238E27FC236}">
                <a16:creationId xmlns:a16="http://schemas.microsoft.com/office/drawing/2014/main" id="{49807D36-BCBE-4BDE-805D-E0D34A866C7F}"/>
              </a:ext>
            </a:extLst>
          </p:cNvPr>
          <p:cNvSpPr>
            <a:spLocks noChangeArrowheads="1"/>
          </p:cNvSpPr>
          <p:nvPr/>
        </p:nvSpPr>
        <p:spPr bwMode="auto">
          <a:xfrm>
            <a:off x="323850" y="5516563"/>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借方（要素）</a:t>
            </a:r>
          </a:p>
        </p:txBody>
      </p:sp>
      <p:sp>
        <p:nvSpPr>
          <p:cNvPr id="62520" name="AutoShape 56">
            <a:extLst>
              <a:ext uri="{FF2B5EF4-FFF2-40B4-BE49-F238E27FC236}">
                <a16:creationId xmlns:a16="http://schemas.microsoft.com/office/drawing/2014/main" id="{273A7AE2-0CB3-4CD1-99CC-CA0C2F611E49}"/>
              </a:ext>
            </a:extLst>
          </p:cNvPr>
          <p:cNvSpPr>
            <a:spLocks noChangeArrowheads="1"/>
          </p:cNvSpPr>
          <p:nvPr/>
        </p:nvSpPr>
        <p:spPr bwMode="auto">
          <a:xfrm>
            <a:off x="6011863" y="5516563"/>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貸方（要素）</a:t>
            </a:r>
          </a:p>
        </p:txBody>
      </p:sp>
      <p:sp>
        <p:nvSpPr>
          <p:cNvPr id="62521" name="AutoShape 57">
            <a:extLst>
              <a:ext uri="{FF2B5EF4-FFF2-40B4-BE49-F238E27FC236}">
                <a16:creationId xmlns:a16="http://schemas.microsoft.com/office/drawing/2014/main" id="{43CBE59C-8F09-4A03-8837-509401536E7D}"/>
              </a:ext>
            </a:extLst>
          </p:cNvPr>
          <p:cNvSpPr>
            <a:spLocks noChangeArrowheads="1"/>
          </p:cNvSpPr>
          <p:nvPr/>
        </p:nvSpPr>
        <p:spPr bwMode="auto">
          <a:xfrm>
            <a:off x="3132138" y="5516563"/>
            <a:ext cx="2232025" cy="574675"/>
          </a:xfrm>
          <a:prstGeom prst="roundRect">
            <a:avLst>
              <a:gd name="adj" fmla="val 16667"/>
            </a:avLst>
          </a:prstGeom>
          <a:solidFill>
            <a:schemeClr val="bg1"/>
          </a:solidFill>
          <a:ln w="38100" algn="ctr">
            <a:solidFill>
              <a:schemeClr val="bg2"/>
            </a:solidFill>
            <a:round/>
            <a:headEnd/>
            <a:tailEnd/>
          </a:ln>
          <a:effectLst>
            <a:outerShdw dist="107763" dir="18900000" algn="ctr" rotWithShape="0">
              <a:schemeClr val="bg2">
                <a:alpha val="50000"/>
              </a:schemeClr>
            </a:outerShdw>
          </a:effectLst>
        </p:spPr>
        <p:txBody>
          <a:bodyPr wrap="none" lIns="90000" tIns="46800" rIns="90000" bIns="46800" anchor="ctr"/>
          <a:lstStyle/>
          <a:p>
            <a:pPr>
              <a:spcBef>
                <a:spcPct val="0"/>
              </a:spcBef>
              <a:defRPr/>
            </a:pPr>
            <a:r>
              <a:rPr lang="ja-JP" altLang="en-US">
                <a:latin typeface="Arial" charset="0"/>
              </a:rPr>
              <a:t>因果関係</a:t>
            </a:r>
          </a:p>
        </p:txBody>
      </p:sp>
      <p:sp>
        <p:nvSpPr>
          <p:cNvPr id="62522" name="Text Box 58">
            <a:extLst>
              <a:ext uri="{FF2B5EF4-FFF2-40B4-BE49-F238E27FC236}">
                <a16:creationId xmlns:a16="http://schemas.microsoft.com/office/drawing/2014/main" id="{958F05F3-B317-4903-9783-74113557E0B1}"/>
              </a:ext>
            </a:extLst>
          </p:cNvPr>
          <p:cNvSpPr txBox="1">
            <a:spLocks noChangeArrowheads="1"/>
          </p:cNvSpPr>
          <p:nvPr/>
        </p:nvSpPr>
        <p:spPr bwMode="auto">
          <a:xfrm>
            <a:off x="3276600" y="6237288"/>
            <a:ext cx="215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（仕　訳）</a:t>
            </a:r>
          </a:p>
        </p:txBody>
      </p:sp>
      <p:grpSp>
        <p:nvGrpSpPr>
          <p:cNvPr id="2" name="Group 72">
            <a:extLst>
              <a:ext uri="{FF2B5EF4-FFF2-40B4-BE49-F238E27FC236}">
                <a16:creationId xmlns:a16="http://schemas.microsoft.com/office/drawing/2014/main" id="{C286741F-B3FC-49FF-A713-8D1A7E3931F0}"/>
              </a:ext>
            </a:extLst>
          </p:cNvPr>
          <p:cNvGrpSpPr>
            <a:grpSpLocks/>
          </p:cNvGrpSpPr>
          <p:nvPr/>
        </p:nvGrpSpPr>
        <p:grpSpPr bwMode="auto">
          <a:xfrm>
            <a:off x="2124075" y="2205038"/>
            <a:ext cx="3816350" cy="2952750"/>
            <a:chOff x="1338" y="1389"/>
            <a:chExt cx="2404" cy="1860"/>
          </a:xfrm>
        </p:grpSpPr>
        <p:sp>
          <p:nvSpPr>
            <p:cNvPr id="12310" name="Line 59">
              <a:extLst>
                <a:ext uri="{FF2B5EF4-FFF2-40B4-BE49-F238E27FC236}">
                  <a16:creationId xmlns:a16="http://schemas.microsoft.com/office/drawing/2014/main" id="{790CE012-A149-4821-BF37-BFC23B7D87E4}"/>
                </a:ext>
              </a:extLst>
            </p:cNvPr>
            <p:cNvSpPr>
              <a:spLocks noChangeShapeType="1"/>
            </p:cNvSpPr>
            <p:nvPr/>
          </p:nvSpPr>
          <p:spPr bwMode="auto">
            <a:xfrm>
              <a:off x="1338" y="1389"/>
              <a:ext cx="23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1" name="Line 60">
              <a:extLst>
                <a:ext uri="{FF2B5EF4-FFF2-40B4-BE49-F238E27FC236}">
                  <a16:creationId xmlns:a16="http://schemas.microsoft.com/office/drawing/2014/main" id="{BF5FD8A2-1695-459D-8CB5-7A143FB3FB2C}"/>
                </a:ext>
              </a:extLst>
            </p:cNvPr>
            <p:cNvSpPr>
              <a:spLocks noChangeShapeType="1"/>
            </p:cNvSpPr>
            <p:nvPr/>
          </p:nvSpPr>
          <p:spPr bwMode="auto">
            <a:xfrm>
              <a:off x="1338" y="1389"/>
              <a:ext cx="2404"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2" name="Line 61">
              <a:extLst>
                <a:ext uri="{FF2B5EF4-FFF2-40B4-BE49-F238E27FC236}">
                  <a16:creationId xmlns:a16="http://schemas.microsoft.com/office/drawing/2014/main" id="{4AC69B4A-7BC5-4991-AEA6-18455469AEA7}"/>
                </a:ext>
              </a:extLst>
            </p:cNvPr>
            <p:cNvSpPr>
              <a:spLocks noChangeShapeType="1"/>
            </p:cNvSpPr>
            <p:nvPr/>
          </p:nvSpPr>
          <p:spPr bwMode="auto">
            <a:xfrm>
              <a:off x="1338" y="1389"/>
              <a:ext cx="2404" cy="117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3" name="Line 62">
              <a:extLst>
                <a:ext uri="{FF2B5EF4-FFF2-40B4-BE49-F238E27FC236}">
                  <a16:creationId xmlns:a16="http://schemas.microsoft.com/office/drawing/2014/main" id="{17B98CC3-8221-4B0F-AFF5-F8710DAAF409}"/>
                </a:ext>
              </a:extLst>
            </p:cNvPr>
            <p:cNvSpPr>
              <a:spLocks noChangeShapeType="1"/>
            </p:cNvSpPr>
            <p:nvPr/>
          </p:nvSpPr>
          <p:spPr bwMode="auto">
            <a:xfrm>
              <a:off x="1338" y="1389"/>
              <a:ext cx="2404" cy="185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4" name="Line 63">
              <a:extLst>
                <a:ext uri="{FF2B5EF4-FFF2-40B4-BE49-F238E27FC236}">
                  <a16:creationId xmlns:a16="http://schemas.microsoft.com/office/drawing/2014/main" id="{4497F896-AE5D-4E03-8699-2DEC2904F774}"/>
                </a:ext>
              </a:extLst>
            </p:cNvPr>
            <p:cNvSpPr>
              <a:spLocks noChangeShapeType="1"/>
            </p:cNvSpPr>
            <p:nvPr/>
          </p:nvSpPr>
          <p:spPr bwMode="auto">
            <a:xfrm flipV="1">
              <a:off x="1383" y="1389"/>
              <a:ext cx="2313" cy="59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5" name="Line 64">
              <a:extLst>
                <a:ext uri="{FF2B5EF4-FFF2-40B4-BE49-F238E27FC236}">
                  <a16:creationId xmlns:a16="http://schemas.microsoft.com/office/drawing/2014/main" id="{739DC513-BA96-4E36-9F9B-34127F70568E}"/>
                </a:ext>
              </a:extLst>
            </p:cNvPr>
            <p:cNvSpPr>
              <a:spLocks noChangeShapeType="1"/>
            </p:cNvSpPr>
            <p:nvPr/>
          </p:nvSpPr>
          <p:spPr bwMode="auto">
            <a:xfrm>
              <a:off x="1383" y="1979"/>
              <a:ext cx="2359" cy="4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6" name="Line 65">
              <a:extLst>
                <a:ext uri="{FF2B5EF4-FFF2-40B4-BE49-F238E27FC236}">
                  <a16:creationId xmlns:a16="http://schemas.microsoft.com/office/drawing/2014/main" id="{65285146-AEA7-4C06-92AC-788A61AA4D37}"/>
                </a:ext>
              </a:extLst>
            </p:cNvPr>
            <p:cNvSpPr>
              <a:spLocks noChangeShapeType="1"/>
            </p:cNvSpPr>
            <p:nvPr/>
          </p:nvSpPr>
          <p:spPr bwMode="auto">
            <a:xfrm>
              <a:off x="1383" y="1979"/>
              <a:ext cx="2359" cy="127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7" name="Line 66">
              <a:extLst>
                <a:ext uri="{FF2B5EF4-FFF2-40B4-BE49-F238E27FC236}">
                  <a16:creationId xmlns:a16="http://schemas.microsoft.com/office/drawing/2014/main" id="{EF965FB3-3F6C-402B-8447-1FC030FBBDDB}"/>
                </a:ext>
              </a:extLst>
            </p:cNvPr>
            <p:cNvSpPr>
              <a:spLocks noChangeShapeType="1"/>
            </p:cNvSpPr>
            <p:nvPr/>
          </p:nvSpPr>
          <p:spPr bwMode="auto">
            <a:xfrm flipV="1">
              <a:off x="2064" y="1389"/>
              <a:ext cx="1587" cy="122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8" name="Line 68">
              <a:extLst>
                <a:ext uri="{FF2B5EF4-FFF2-40B4-BE49-F238E27FC236}">
                  <a16:creationId xmlns:a16="http://schemas.microsoft.com/office/drawing/2014/main" id="{94D2E0BE-1689-4AFC-B0CD-9B00D8C1C606}"/>
                </a:ext>
              </a:extLst>
            </p:cNvPr>
            <p:cNvSpPr>
              <a:spLocks noChangeShapeType="1"/>
            </p:cNvSpPr>
            <p:nvPr/>
          </p:nvSpPr>
          <p:spPr bwMode="auto">
            <a:xfrm flipV="1">
              <a:off x="2064" y="2024"/>
              <a:ext cx="1678" cy="59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19" name="Line 69">
              <a:extLst>
                <a:ext uri="{FF2B5EF4-FFF2-40B4-BE49-F238E27FC236}">
                  <a16:creationId xmlns:a16="http://schemas.microsoft.com/office/drawing/2014/main" id="{7C6B5F78-6063-4E71-ACF5-B722AD96CE01}"/>
                </a:ext>
              </a:extLst>
            </p:cNvPr>
            <p:cNvSpPr>
              <a:spLocks noChangeShapeType="1"/>
            </p:cNvSpPr>
            <p:nvPr/>
          </p:nvSpPr>
          <p:spPr bwMode="auto">
            <a:xfrm flipV="1">
              <a:off x="2064" y="2568"/>
              <a:ext cx="1678" cy="46"/>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20" name="Line 70">
              <a:extLst>
                <a:ext uri="{FF2B5EF4-FFF2-40B4-BE49-F238E27FC236}">
                  <a16:creationId xmlns:a16="http://schemas.microsoft.com/office/drawing/2014/main" id="{EF50CEB7-F20A-4A72-9569-512E420069F3}"/>
                </a:ext>
              </a:extLst>
            </p:cNvPr>
            <p:cNvSpPr>
              <a:spLocks noChangeShapeType="1"/>
            </p:cNvSpPr>
            <p:nvPr/>
          </p:nvSpPr>
          <p:spPr bwMode="auto">
            <a:xfrm flipV="1">
              <a:off x="1429" y="1389"/>
              <a:ext cx="2267" cy="186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12321" name="Line 71">
              <a:extLst>
                <a:ext uri="{FF2B5EF4-FFF2-40B4-BE49-F238E27FC236}">
                  <a16:creationId xmlns:a16="http://schemas.microsoft.com/office/drawing/2014/main" id="{D3B23299-A46D-4293-A624-98DB184F4A12}"/>
                </a:ext>
              </a:extLst>
            </p:cNvPr>
            <p:cNvSpPr>
              <a:spLocks noChangeShapeType="1"/>
            </p:cNvSpPr>
            <p:nvPr/>
          </p:nvSpPr>
          <p:spPr bwMode="auto">
            <a:xfrm flipV="1">
              <a:off x="1429" y="2069"/>
              <a:ext cx="2267" cy="118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2518"/>
                                        </p:tgtEl>
                                        <p:attrNameLst>
                                          <p:attrName>style.visibility</p:attrName>
                                        </p:attrNameLst>
                                      </p:cBhvr>
                                      <p:to>
                                        <p:strVal val="visible"/>
                                      </p:to>
                                    </p:set>
                                    <p:animEffect transition="in" filter="fade">
                                      <p:cBhvr>
                                        <p:cTn id="7" dur="2000"/>
                                        <p:tgtEl>
                                          <p:spTgt spid="625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519"/>
                                        </p:tgtEl>
                                        <p:attrNameLst>
                                          <p:attrName>style.visibility</p:attrName>
                                        </p:attrNameLst>
                                      </p:cBhvr>
                                      <p:to>
                                        <p:strVal val="visible"/>
                                      </p:to>
                                    </p:set>
                                    <p:animEffect transition="in" filter="fade">
                                      <p:cBhvr>
                                        <p:cTn id="10" dur="2000"/>
                                        <p:tgtEl>
                                          <p:spTgt spid="625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520"/>
                                        </p:tgtEl>
                                        <p:attrNameLst>
                                          <p:attrName>style.visibility</p:attrName>
                                        </p:attrNameLst>
                                      </p:cBhvr>
                                      <p:to>
                                        <p:strVal val="visible"/>
                                      </p:to>
                                    </p:set>
                                    <p:animEffect transition="in" filter="fade">
                                      <p:cBhvr>
                                        <p:cTn id="13" dur="2000"/>
                                        <p:tgtEl>
                                          <p:spTgt spid="625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2521"/>
                                        </p:tgtEl>
                                        <p:attrNameLst>
                                          <p:attrName>style.visibility</p:attrName>
                                        </p:attrNameLst>
                                      </p:cBhvr>
                                      <p:to>
                                        <p:strVal val="visible"/>
                                      </p:to>
                                    </p:set>
                                    <p:animEffect transition="in" filter="fade">
                                      <p:cBhvr>
                                        <p:cTn id="16" dur="2000"/>
                                        <p:tgtEl>
                                          <p:spTgt spid="625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522"/>
                                        </p:tgtEl>
                                        <p:attrNameLst>
                                          <p:attrName>style.visibility</p:attrName>
                                        </p:attrNameLst>
                                      </p:cBhvr>
                                      <p:to>
                                        <p:strVal val="visible"/>
                                      </p:to>
                                    </p:set>
                                    <p:animEffect transition="in" filter="fade">
                                      <p:cBhvr>
                                        <p:cTn id="19" dur="2000"/>
                                        <p:tgtEl>
                                          <p:spTgt spid="62522"/>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9" grpId="0" animBg="1"/>
      <p:bldP spid="62520" grpId="0" animBg="1"/>
      <p:bldP spid="62521" grpId="0" animBg="1"/>
      <p:bldP spid="625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スライド番号プレースホルダ 4">
            <a:extLst>
              <a:ext uri="{FF2B5EF4-FFF2-40B4-BE49-F238E27FC236}">
                <a16:creationId xmlns:a16="http://schemas.microsoft.com/office/drawing/2014/main" id="{5C7377AC-C002-4CE2-ABFA-2745BA87C4A8}"/>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F0A34971-8436-411D-8746-2F57D4C40BEC}" type="slidenum">
              <a:rPr kumimoji="0" lang="en-US" altLang="ja-JP" sz="1200">
                <a:latin typeface="Arial Black" panose="020B0A04020102020204" pitchFamily="34" charset="0"/>
              </a:rPr>
              <a:pPr eaLnBrk="1" hangingPunct="1"/>
              <a:t>90</a:t>
            </a:fld>
            <a:endParaRPr kumimoji="0" lang="en-US" altLang="ja-JP" sz="1200">
              <a:latin typeface="Arial Black" panose="020B0A04020102020204" pitchFamily="34" charset="0"/>
            </a:endParaRPr>
          </a:p>
        </p:txBody>
      </p:sp>
      <p:sp>
        <p:nvSpPr>
          <p:cNvPr id="94211" name="Rectangle 2">
            <a:extLst>
              <a:ext uri="{FF2B5EF4-FFF2-40B4-BE49-F238E27FC236}">
                <a16:creationId xmlns:a16="http://schemas.microsoft.com/office/drawing/2014/main" id="{8765B1AB-A4F4-4312-B288-A4D82561DE10}"/>
              </a:ext>
            </a:extLst>
          </p:cNvPr>
          <p:cNvSpPr>
            <a:spLocks noGrp="1" noChangeArrowheads="1"/>
          </p:cNvSpPr>
          <p:nvPr>
            <p:ph type="title"/>
          </p:nvPr>
        </p:nvSpPr>
        <p:spPr>
          <a:xfrm>
            <a:off x="457200" y="44450"/>
            <a:ext cx="8229600" cy="1371600"/>
          </a:xfrm>
        </p:spPr>
        <p:txBody>
          <a:bodyPr/>
          <a:lstStyle/>
          <a:p>
            <a:pPr algn="ctr"/>
            <a:r>
              <a:rPr lang="ja-JP" altLang="en-US" sz="3600">
                <a:solidFill>
                  <a:schemeClr val="bg2"/>
                </a:solidFill>
              </a:rPr>
              <a:t>精算表の位置付け</a:t>
            </a:r>
          </a:p>
        </p:txBody>
      </p:sp>
      <p:sp>
        <p:nvSpPr>
          <p:cNvPr id="94212" name="Rectangle 3">
            <a:extLst>
              <a:ext uri="{FF2B5EF4-FFF2-40B4-BE49-F238E27FC236}">
                <a16:creationId xmlns:a16="http://schemas.microsoft.com/office/drawing/2014/main" id="{01814EA8-00B5-423E-9721-B32554C35750}"/>
              </a:ext>
            </a:extLst>
          </p:cNvPr>
          <p:cNvSpPr>
            <a:spLocks noChangeArrowheads="1"/>
          </p:cNvSpPr>
          <p:nvPr/>
        </p:nvSpPr>
        <p:spPr bwMode="auto">
          <a:xfrm>
            <a:off x="4067175" y="1341438"/>
            <a:ext cx="1368425" cy="1223962"/>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仕訳</a:t>
            </a:r>
          </a:p>
        </p:txBody>
      </p:sp>
      <p:sp>
        <p:nvSpPr>
          <p:cNvPr id="94213" name="AutoShape 4">
            <a:extLst>
              <a:ext uri="{FF2B5EF4-FFF2-40B4-BE49-F238E27FC236}">
                <a16:creationId xmlns:a16="http://schemas.microsoft.com/office/drawing/2014/main" id="{0F6E0604-D515-4929-AA02-65C2B24FC0F9}"/>
              </a:ext>
            </a:extLst>
          </p:cNvPr>
          <p:cNvSpPr>
            <a:spLocks noChangeArrowheads="1"/>
          </p:cNvSpPr>
          <p:nvPr/>
        </p:nvSpPr>
        <p:spPr bwMode="auto">
          <a:xfrm rot="1250373">
            <a:off x="5753100" y="1700213"/>
            <a:ext cx="979488" cy="925512"/>
          </a:xfrm>
          <a:prstGeom prst="rightArrow">
            <a:avLst>
              <a:gd name="adj1" fmla="val 50000"/>
              <a:gd name="adj2" fmla="val 26458"/>
            </a:avLst>
          </a:prstGeom>
          <a:solidFill>
            <a:schemeClr val="tx1"/>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a:solidFill>
                  <a:schemeClr val="bg1"/>
                </a:solidFill>
              </a:rPr>
              <a:t>転記</a:t>
            </a:r>
          </a:p>
        </p:txBody>
      </p:sp>
      <p:sp>
        <p:nvSpPr>
          <p:cNvPr id="94214" name="AutoShape 5">
            <a:extLst>
              <a:ext uri="{FF2B5EF4-FFF2-40B4-BE49-F238E27FC236}">
                <a16:creationId xmlns:a16="http://schemas.microsoft.com/office/drawing/2014/main" id="{320C4A9B-1782-4E92-A27D-CF14A9B6DFF4}"/>
              </a:ext>
            </a:extLst>
          </p:cNvPr>
          <p:cNvSpPr>
            <a:spLocks noChangeArrowheads="1"/>
          </p:cNvSpPr>
          <p:nvPr/>
        </p:nvSpPr>
        <p:spPr bwMode="auto">
          <a:xfrm rot="5400000">
            <a:off x="7536657" y="2888456"/>
            <a:ext cx="457200" cy="481013"/>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4215" name="AutoShape 6">
            <a:extLst>
              <a:ext uri="{FF2B5EF4-FFF2-40B4-BE49-F238E27FC236}">
                <a16:creationId xmlns:a16="http://schemas.microsoft.com/office/drawing/2014/main" id="{21CF697C-7F3B-4CF9-B6AC-CF13A8E775F3}"/>
              </a:ext>
            </a:extLst>
          </p:cNvPr>
          <p:cNvSpPr>
            <a:spLocks noChangeArrowheads="1"/>
          </p:cNvSpPr>
          <p:nvPr/>
        </p:nvSpPr>
        <p:spPr bwMode="auto">
          <a:xfrm rot="8390188">
            <a:off x="7235825" y="4797425"/>
            <a:ext cx="431800" cy="512763"/>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4216" name="AutoShape 7">
            <a:extLst>
              <a:ext uri="{FF2B5EF4-FFF2-40B4-BE49-F238E27FC236}">
                <a16:creationId xmlns:a16="http://schemas.microsoft.com/office/drawing/2014/main" id="{2470B905-0288-4EF8-AED0-1EF17E46104C}"/>
              </a:ext>
            </a:extLst>
          </p:cNvPr>
          <p:cNvSpPr>
            <a:spLocks noChangeArrowheads="1"/>
          </p:cNvSpPr>
          <p:nvPr/>
        </p:nvSpPr>
        <p:spPr bwMode="auto">
          <a:xfrm rot="-8351134">
            <a:off x="2195513" y="4941888"/>
            <a:ext cx="431800" cy="512762"/>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4217" name="AutoShape 8">
            <a:extLst>
              <a:ext uri="{FF2B5EF4-FFF2-40B4-BE49-F238E27FC236}">
                <a16:creationId xmlns:a16="http://schemas.microsoft.com/office/drawing/2014/main" id="{FD7291BB-9571-4657-9DAC-0BE6FD320243}"/>
              </a:ext>
            </a:extLst>
          </p:cNvPr>
          <p:cNvSpPr>
            <a:spLocks noChangeArrowheads="1"/>
          </p:cNvSpPr>
          <p:nvPr/>
        </p:nvSpPr>
        <p:spPr bwMode="auto">
          <a:xfrm rot="-5400000">
            <a:off x="1948657" y="2956718"/>
            <a:ext cx="431800" cy="512763"/>
          </a:xfrm>
          <a:prstGeom prst="rightArrow">
            <a:avLst>
              <a:gd name="adj1" fmla="val 50000"/>
              <a:gd name="adj2" fmla="val 25000"/>
            </a:avLst>
          </a:prstGeom>
          <a:solidFill>
            <a:schemeClr val="tx1"/>
          </a:solidFill>
          <a:ln w="9525" algn="ctr">
            <a:solidFill>
              <a:schemeClr val="tx1"/>
            </a:solidFill>
            <a:miter lim="800000"/>
            <a:headEnd/>
            <a:tailEnd/>
          </a:ln>
        </p:spPr>
        <p:txBody>
          <a:bodyPr vert="eaVert"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4218" name="AutoShape 9">
            <a:extLst>
              <a:ext uri="{FF2B5EF4-FFF2-40B4-BE49-F238E27FC236}">
                <a16:creationId xmlns:a16="http://schemas.microsoft.com/office/drawing/2014/main" id="{7AE32CA8-DE89-4C00-B9F7-ECC3DD8B8914}"/>
              </a:ext>
            </a:extLst>
          </p:cNvPr>
          <p:cNvSpPr>
            <a:spLocks noChangeArrowheads="1"/>
          </p:cNvSpPr>
          <p:nvPr/>
        </p:nvSpPr>
        <p:spPr bwMode="auto">
          <a:xfrm rot="-1071825">
            <a:off x="3348038" y="1763713"/>
            <a:ext cx="431800" cy="512762"/>
          </a:xfrm>
          <a:prstGeom prst="rightArrow">
            <a:avLst>
              <a:gd name="adj1" fmla="val 50000"/>
              <a:gd name="adj2" fmla="val 25000"/>
            </a:avLst>
          </a:prstGeom>
          <a:solidFill>
            <a:schemeClr val="tx1"/>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4219" name="Line 10">
            <a:extLst>
              <a:ext uri="{FF2B5EF4-FFF2-40B4-BE49-F238E27FC236}">
                <a16:creationId xmlns:a16="http://schemas.microsoft.com/office/drawing/2014/main" id="{0EE34EE1-9D1A-456E-9DCB-ABC4B0AE8D6C}"/>
              </a:ext>
            </a:extLst>
          </p:cNvPr>
          <p:cNvSpPr>
            <a:spLocks noChangeShapeType="1"/>
          </p:cNvSpPr>
          <p:nvPr/>
        </p:nvSpPr>
        <p:spPr bwMode="auto">
          <a:xfrm>
            <a:off x="250825" y="3500438"/>
            <a:ext cx="316865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4220" name="Line 11">
            <a:extLst>
              <a:ext uri="{FF2B5EF4-FFF2-40B4-BE49-F238E27FC236}">
                <a16:creationId xmlns:a16="http://schemas.microsoft.com/office/drawing/2014/main" id="{66687A0E-F3FF-4346-8C81-4EF0D0A8615D}"/>
              </a:ext>
            </a:extLst>
          </p:cNvPr>
          <p:cNvSpPr>
            <a:spLocks noChangeShapeType="1"/>
          </p:cNvSpPr>
          <p:nvPr/>
        </p:nvSpPr>
        <p:spPr bwMode="auto">
          <a:xfrm flipV="1">
            <a:off x="468313" y="2133600"/>
            <a:ext cx="0" cy="1152525"/>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4221" name="Text Box 12">
            <a:extLst>
              <a:ext uri="{FF2B5EF4-FFF2-40B4-BE49-F238E27FC236}">
                <a16:creationId xmlns:a16="http://schemas.microsoft.com/office/drawing/2014/main" id="{49ADB7FB-9E5D-4B1E-B0A1-E7A5D6C61F50}"/>
              </a:ext>
            </a:extLst>
          </p:cNvPr>
          <p:cNvSpPr txBox="1">
            <a:spLocks noChangeArrowheads="1"/>
          </p:cNvSpPr>
          <p:nvPr/>
        </p:nvSpPr>
        <p:spPr bwMode="auto">
          <a:xfrm>
            <a:off x="627063" y="1196975"/>
            <a:ext cx="48895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t>会計期間のスタート</a:t>
            </a:r>
          </a:p>
        </p:txBody>
      </p:sp>
      <p:sp>
        <p:nvSpPr>
          <p:cNvPr id="94222" name="AutoShape 13">
            <a:extLst>
              <a:ext uri="{FF2B5EF4-FFF2-40B4-BE49-F238E27FC236}">
                <a16:creationId xmlns:a16="http://schemas.microsoft.com/office/drawing/2014/main" id="{D5A080A6-8ADC-49AC-9156-D52AB499A3B3}"/>
              </a:ext>
            </a:extLst>
          </p:cNvPr>
          <p:cNvSpPr>
            <a:spLocks noChangeArrowheads="1"/>
          </p:cNvSpPr>
          <p:nvPr/>
        </p:nvSpPr>
        <p:spPr bwMode="auto">
          <a:xfrm rot="10800000">
            <a:off x="4716463" y="5076825"/>
            <a:ext cx="504825" cy="512763"/>
          </a:xfrm>
          <a:prstGeom prst="rightArrow">
            <a:avLst>
              <a:gd name="adj1" fmla="val 50000"/>
              <a:gd name="adj2" fmla="val 25000"/>
            </a:avLst>
          </a:prstGeom>
          <a:solidFill>
            <a:schemeClr val="tx1"/>
          </a:solidFill>
          <a:ln w="9525" algn="ctr">
            <a:solidFill>
              <a:schemeClr val="tx1"/>
            </a:solidFill>
            <a:miter lim="800000"/>
            <a:headEnd/>
            <a:tailEnd/>
          </a:ln>
        </p:spPr>
        <p:txBody>
          <a:bodyPr rot="10800000"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ja-JP">
              <a:solidFill>
                <a:schemeClr val="bg1"/>
              </a:solidFill>
            </a:endParaRPr>
          </a:p>
        </p:txBody>
      </p:sp>
      <p:sp>
        <p:nvSpPr>
          <p:cNvPr id="94223" name="Rectangle 14">
            <a:extLst>
              <a:ext uri="{FF2B5EF4-FFF2-40B4-BE49-F238E27FC236}">
                <a16:creationId xmlns:a16="http://schemas.microsoft.com/office/drawing/2014/main" id="{14C8FF61-E775-4073-9F34-E56C2BCBB0BC}"/>
              </a:ext>
            </a:extLst>
          </p:cNvPr>
          <p:cNvSpPr>
            <a:spLocks noChangeArrowheads="1"/>
          </p:cNvSpPr>
          <p:nvPr/>
        </p:nvSpPr>
        <p:spPr bwMode="auto">
          <a:xfrm>
            <a:off x="6875463" y="1628775"/>
            <a:ext cx="1368425" cy="1223963"/>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勘定</a:t>
            </a:r>
          </a:p>
        </p:txBody>
      </p:sp>
      <p:sp>
        <p:nvSpPr>
          <p:cNvPr id="94224" name="Rectangle 15">
            <a:extLst>
              <a:ext uri="{FF2B5EF4-FFF2-40B4-BE49-F238E27FC236}">
                <a16:creationId xmlns:a16="http://schemas.microsoft.com/office/drawing/2014/main" id="{33619764-79B5-4683-894C-3B7C0CAD926A}"/>
              </a:ext>
            </a:extLst>
          </p:cNvPr>
          <p:cNvSpPr>
            <a:spLocks noChangeArrowheads="1"/>
          </p:cNvSpPr>
          <p:nvPr/>
        </p:nvSpPr>
        <p:spPr bwMode="auto">
          <a:xfrm>
            <a:off x="1690688" y="1628775"/>
            <a:ext cx="1368425" cy="1223963"/>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取引</a:t>
            </a:r>
          </a:p>
        </p:txBody>
      </p:sp>
      <p:sp>
        <p:nvSpPr>
          <p:cNvPr id="94225" name="Rectangle 16">
            <a:extLst>
              <a:ext uri="{FF2B5EF4-FFF2-40B4-BE49-F238E27FC236}">
                <a16:creationId xmlns:a16="http://schemas.microsoft.com/office/drawing/2014/main" id="{80F7EB6A-65F6-499A-90B7-A7ED8EAECE8B}"/>
              </a:ext>
            </a:extLst>
          </p:cNvPr>
          <p:cNvSpPr>
            <a:spLocks noChangeArrowheads="1"/>
          </p:cNvSpPr>
          <p:nvPr/>
        </p:nvSpPr>
        <p:spPr bwMode="auto">
          <a:xfrm>
            <a:off x="1116013" y="3573463"/>
            <a:ext cx="1368425" cy="1223962"/>
          </a:xfrm>
          <a:prstGeom prst="rect">
            <a:avLst/>
          </a:prstGeom>
          <a:solidFill>
            <a:srgbClr val="FFCC99"/>
          </a:solidFill>
          <a:ln w="38100"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財務諸表</a:t>
            </a:r>
          </a:p>
          <a:p>
            <a:pPr eaLnBrk="1" hangingPunct="1">
              <a:spcBef>
                <a:spcPct val="0"/>
              </a:spcBef>
            </a:pPr>
            <a:r>
              <a:rPr lang="ja-JP" altLang="en-US" sz="2400"/>
              <a:t>の</a:t>
            </a:r>
          </a:p>
          <a:p>
            <a:pPr eaLnBrk="1" hangingPunct="1">
              <a:spcBef>
                <a:spcPct val="0"/>
              </a:spcBef>
            </a:pPr>
            <a:r>
              <a:rPr lang="ja-JP" altLang="en-US" sz="2400"/>
              <a:t>作成</a:t>
            </a:r>
          </a:p>
        </p:txBody>
      </p:sp>
      <p:sp>
        <p:nvSpPr>
          <p:cNvPr id="94226" name="Rectangle 17">
            <a:extLst>
              <a:ext uri="{FF2B5EF4-FFF2-40B4-BE49-F238E27FC236}">
                <a16:creationId xmlns:a16="http://schemas.microsoft.com/office/drawing/2014/main" id="{59A215C6-93B9-40BF-AEB1-4CCE21D998A7}"/>
              </a:ext>
            </a:extLst>
          </p:cNvPr>
          <p:cNvSpPr>
            <a:spLocks noChangeArrowheads="1"/>
          </p:cNvSpPr>
          <p:nvPr/>
        </p:nvSpPr>
        <p:spPr bwMode="auto">
          <a:xfrm>
            <a:off x="2916238" y="4365625"/>
            <a:ext cx="1584325" cy="1223963"/>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繰越試算表</a:t>
            </a:r>
          </a:p>
          <a:p>
            <a:pPr eaLnBrk="1" hangingPunct="1">
              <a:spcBef>
                <a:spcPct val="0"/>
              </a:spcBef>
            </a:pPr>
            <a:r>
              <a:rPr lang="ja-JP" altLang="en-US" sz="2400"/>
              <a:t>の</a:t>
            </a:r>
          </a:p>
          <a:p>
            <a:pPr eaLnBrk="1" hangingPunct="1">
              <a:spcBef>
                <a:spcPct val="0"/>
              </a:spcBef>
            </a:pPr>
            <a:r>
              <a:rPr lang="ja-JP" altLang="en-US" sz="2400"/>
              <a:t>作成</a:t>
            </a:r>
          </a:p>
        </p:txBody>
      </p:sp>
      <p:sp>
        <p:nvSpPr>
          <p:cNvPr id="94227" name="Rectangle 18">
            <a:extLst>
              <a:ext uri="{FF2B5EF4-FFF2-40B4-BE49-F238E27FC236}">
                <a16:creationId xmlns:a16="http://schemas.microsoft.com/office/drawing/2014/main" id="{64D08A07-7EFE-4FD7-B4B8-CF26D41A678B}"/>
              </a:ext>
            </a:extLst>
          </p:cNvPr>
          <p:cNvSpPr>
            <a:spLocks noChangeArrowheads="1"/>
          </p:cNvSpPr>
          <p:nvPr/>
        </p:nvSpPr>
        <p:spPr bwMode="auto">
          <a:xfrm>
            <a:off x="5508625" y="4365625"/>
            <a:ext cx="1584325" cy="1223963"/>
          </a:xfrm>
          <a:prstGeom prst="rect">
            <a:avLst/>
          </a:prstGeom>
          <a:solidFill>
            <a:srgbClr val="FFFFCC"/>
          </a:solidFill>
          <a:ln w="9525"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勘定</a:t>
            </a:r>
          </a:p>
          <a:p>
            <a:pPr eaLnBrk="1" hangingPunct="1">
              <a:spcBef>
                <a:spcPct val="0"/>
              </a:spcBef>
            </a:pPr>
            <a:r>
              <a:rPr lang="ja-JP" altLang="en-US" sz="2400"/>
              <a:t>の</a:t>
            </a:r>
          </a:p>
          <a:p>
            <a:pPr eaLnBrk="1" hangingPunct="1">
              <a:spcBef>
                <a:spcPct val="0"/>
              </a:spcBef>
            </a:pPr>
            <a:r>
              <a:rPr lang="ja-JP" altLang="en-US" sz="2400"/>
              <a:t>締め切り</a:t>
            </a:r>
          </a:p>
        </p:txBody>
      </p:sp>
      <p:sp>
        <p:nvSpPr>
          <p:cNvPr id="94228" name="Line 19">
            <a:extLst>
              <a:ext uri="{FF2B5EF4-FFF2-40B4-BE49-F238E27FC236}">
                <a16:creationId xmlns:a16="http://schemas.microsoft.com/office/drawing/2014/main" id="{BCBB169B-4C90-486D-B870-5C0293C5527D}"/>
              </a:ext>
            </a:extLst>
          </p:cNvPr>
          <p:cNvSpPr>
            <a:spLocks noChangeShapeType="1"/>
          </p:cNvSpPr>
          <p:nvPr/>
        </p:nvSpPr>
        <p:spPr bwMode="auto">
          <a:xfrm>
            <a:off x="8101013" y="4724400"/>
            <a:ext cx="0" cy="18002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4229" name="Line 20">
            <a:extLst>
              <a:ext uri="{FF2B5EF4-FFF2-40B4-BE49-F238E27FC236}">
                <a16:creationId xmlns:a16="http://schemas.microsoft.com/office/drawing/2014/main" id="{50361019-CD5C-4C81-8E5B-7F5F9D7F97CF}"/>
              </a:ext>
            </a:extLst>
          </p:cNvPr>
          <p:cNvSpPr>
            <a:spLocks noChangeShapeType="1"/>
          </p:cNvSpPr>
          <p:nvPr/>
        </p:nvSpPr>
        <p:spPr bwMode="auto">
          <a:xfrm flipH="1">
            <a:off x="1331913" y="6524625"/>
            <a:ext cx="67691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4230" name="Line 21">
            <a:extLst>
              <a:ext uri="{FF2B5EF4-FFF2-40B4-BE49-F238E27FC236}">
                <a16:creationId xmlns:a16="http://schemas.microsoft.com/office/drawing/2014/main" id="{BFA1DDF5-FA9E-4758-99B3-03559A50C1B0}"/>
              </a:ext>
            </a:extLst>
          </p:cNvPr>
          <p:cNvSpPr>
            <a:spLocks noChangeShapeType="1"/>
          </p:cNvSpPr>
          <p:nvPr/>
        </p:nvSpPr>
        <p:spPr bwMode="auto">
          <a:xfrm flipV="1">
            <a:off x="1331913" y="4724400"/>
            <a:ext cx="0" cy="18002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4231" name="AutoShape 22">
            <a:extLst>
              <a:ext uri="{FF2B5EF4-FFF2-40B4-BE49-F238E27FC236}">
                <a16:creationId xmlns:a16="http://schemas.microsoft.com/office/drawing/2014/main" id="{E801F4C7-E976-4174-BA13-D0DE54460121}"/>
              </a:ext>
            </a:extLst>
          </p:cNvPr>
          <p:cNvSpPr>
            <a:spLocks noChangeArrowheads="1"/>
          </p:cNvSpPr>
          <p:nvPr/>
        </p:nvSpPr>
        <p:spPr bwMode="auto">
          <a:xfrm>
            <a:off x="3636963" y="5876925"/>
            <a:ext cx="2447925" cy="936625"/>
          </a:xfrm>
          <a:prstGeom prst="roundRect">
            <a:avLst>
              <a:gd name="adj" fmla="val 16667"/>
            </a:avLst>
          </a:prstGeom>
          <a:solidFill>
            <a:srgbClr val="FFFF00"/>
          </a:solidFill>
          <a:ln w="63500" algn="ctr">
            <a:solidFill>
              <a:srgbClr val="FF0000"/>
            </a:solidFill>
            <a:round/>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精算表</a:t>
            </a:r>
          </a:p>
          <a:p>
            <a:pPr eaLnBrk="1" hangingPunct="1">
              <a:spcBef>
                <a:spcPct val="0"/>
              </a:spcBef>
            </a:pPr>
            <a:r>
              <a:rPr lang="ja-JP" altLang="en-US" sz="2400"/>
              <a:t>（せいさんひょう）</a:t>
            </a:r>
          </a:p>
        </p:txBody>
      </p:sp>
      <p:sp>
        <p:nvSpPr>
          <p:cNvPr id="94232" name="Rectangle 23">
            <a:extLst>
              <a:ext uri="{FF2B5EF4-FFF2-40B4-BE49-F238E27FC236}">
                <a16:creationId xmlns:a16="http://schemas.microsoft.com/office/drawing/2014/main" id="{45F4A68C-B3B9-44C3-9970-C4C86291B7A8}"/>
              </a:ext>
            </a:extLst>
          </p:cNvPr>
          <p:cNvSpPr>
            <a:spLocks noChangeArrowheads="1"/>
          </p:cNvSpPr>
          <p:nvPr/>
        </p:nvSpPr>
        <p:spPr bwMode="auto">
          <a:xfrm>
            <a:off x="7380288" y="3500438"/>
            <a:ext cx="1368425" cy="1223962"/>
          </a:xfrm>
          <a:prstGeom prst="rect">
            <a:avLst/>
          </a:prstGeom>
          <a:solidFill>
            <a:srgbClr val="FFCC99"/>
          </a:solidFill>
          <a:ln w="38100" algn="ctr">
            <a:solidFill>
              <a:schemeClr val="tx1"/>
            </a:solidFill>
            <a:miter lim="800000"/>
            <a:headEnd/>
            <a:tailEnd/>
          </a:ln>
        </p:spPr>
        <p:txBody>
          <a:bodyPr wrap="none" anchor="ct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2400"/>
              <a:t>試算表</a:t>
            </a:r>
          </a:p>
          <a:p>
            <a:pPr eaLnBrk="1" hangingPunct="1">
              <a:spcBef>
                <a:spcPct val="0"/>
              </a:spcBef>
            </a:pPr>
            <a:r>
              <a:rPr lang="ja-JP" altLang="en-US" sz="1600" b="1">
                <a:solidFill>
                  <a:srgbClr val="FF0000"/>
                </a:solidFill>
              </a:rPr>
              <a:t>（残高試算表）</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スライド番号プレースホルダ 5">
            <a:extLst>
              <a:ext uri="{FF2B5EF4-FFF2-40B4-BE49-F238E27FC236}">
                <a16:creationId xmlns:a16="http://schemas.microsoft.com/office/drawing/2014/main" id="{8E6ED6E1-119C-4FAE-902A-D85E8D376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C84C8A1A-C349-4742-A41D-FFB7FEBFDCFC}" type="slidenum">
              <a:rPr kumimoji="0" lang="en-US" altLang="ja-JP" sz="1200">
                <a:latin typeface="Arial Black" panose="020B0A04020102020204" pitchFamily="34" charset="0"/>
              </a:rPr>
              <a:pPr eaLnBrk="1" hangingPunct="1"/>
              <a:t>91</a:t>
            </a:fld>
            <a:endParaRPr kumimoji="0" lang="en-US" altLang="ja-JP" sz="1200">
              <a:latin typeface="Arial Black" panose="020B0A04020102020204" pitchFamily="34" charset="0"/>
            </a:endParaRPr>
          </a:p>
        </p:txBody>
      </p:sp>
      <p:sp>
        <p:nvSpPr>
          <p:cNvPr id="95235" name="Rectangle 2">
            <a:extLst>
              <a:ext uri="{FF2B5EF4-FFF2-40B4-BE49-F238E27FC236}">
                <a16:creationId xmlns:a16="http://schemas.microsoft.com/office/drawing/2014/main" id="{516345C5-E293-4BF7-8BB2-D83A54ACB304}"/>
              </a:ext>
            </a:extLst>
          </p:cNvPr>
          <p:cNvSpPr>
            <a:spLocks noGrp="1" noChangeArrowheads="1"/>
          </p:cNvSpPr>
          <p:nvPr>
            <p:ph type="ctrTitle"/>
          </p:nvPr>
        </p:nvSpPr>
        <p:spPr>
          <a:xfrm>
            <a:off x="2771775" y="2130425"/>
            <a:ext cx="5686425" cy="1470025"/>
          </a:xfrm>
        </p:spPr>
        <p:txBody>
          <a:bodyPr/>
          <a:lstStyle/>
          <a:p>
            <a:r>
              <a:rPr lang="ja-JP" altLang="en-US">
                <a:solidFill>
                  <a:schemeClr val="bg1"/>
                </a:solidFill>
              </a:rPr>
              <a:t>補足ファイル</a:t>
            </a:r>
            <a:br>
              <a:rPr lang="ja-JP" altLang="en-US">
                <a:solidFill>
                  <a:schemeClr val="bg1"/>
                </a:solidFill>
              </a:rPr>
            </a:br>
            <a:r>
              <a:rPr lang="ja-JP" altLang="en-US">
                <a:solidFill>
                  <a:schemeClr val="bg1"/>
                </a:solidFill>
              </a:rPr>
              <a:t>仕訳</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a:extLst>
              <a:ext uri="{FF2B5EF4-FFF2-40B4-BE49-F238E27FC236}">
                <a16:creationId xmlns:a16="http://schemas.microsoft.com/office/drawing/2014/main" id="{A938179B-9E0D-492A-8468-A7C8C60B9889}"/>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631DB8F-6062-4DA1-B8C7-214DB21F7498}" type="slidenum">
              <a:rPr kumimoji="0" lang="en-US" altLang="ja-JP" sz="1200">
                <a:latin typeface="Arial Black" panose="020B0A04020102020204" pitchFamily="34" charset="0"/>
              </a:rPr>
              <a:pPr eaLnBrk="1" hangingPunct="1"/>
              <a:t>92</a:t>
            </a:fld>
            <a:endParaRPr kumimoji="0" lang="en-US" altLang="ja-JP" sz="1200">
              <a:latin typeface="Arial Black" panose="020B0A04020102020204" pitchFamily="34" charset="0"/>
            </a:endParaRPr>
          </a:p>
        </p:txBody>
      </p:sp>
      <p:sp>
        <p:nvSpPr>
          <p:cNvPr id="96259" name="Rectangle 2">
            <a:extLst>
              <a:ext uri="{FF2B5EF4-FFF2-40B4-BE49-F238E27FC236}">
                <a16:creationId xmlns:a16="http://schemas.microsoft.com/office/drawing/2014/main" id="{A467B020-3F6E-4895-AFD0-5A88B1A7007F}"/>
              </a:ext>
            </a:extLst>
          </p:cNvPr>
          <p:cNvSpPr>
            <a:spLocks noGrp="1" noChangeArrowheads="1"/>
          </p:cNvSpPr>
          <p:nvPr>
            <p:ph type="title"/>
          </p:nvPr>
        </p:nvSpPr>
        <p:spPr/>
        <p:txBody>
          <a:bodyPr/>
          <a:lstStyle/>
          <a:p>
            <a:r>
              <a:rPr lang="ja-JP" altLang="en-US" sz="3600">
                <a:solidFill>
                  <a:schemeClr val="bg2"/>
                </a:solidFill>
              </a:rPr>
              <a:t>第２節の仕訳サンプル</a:t>
            </a:r>
          </a:p>
        </p:txBody>
      </p:sp>
      <p:sp>
        <p:nvSpPr>
          <p:cNvPr id="211971" name="AutoShape 3">
            <a:extLst>
              <a:ext uri="{FF2B5EF4-FFF2-40B4-BE49-F238E27FC236}">
                <a16:creationId xmlns:a16="http://schemas.microsoft.com/office/drawing/2014/main" id="{010D6215-2926-4100-B091-FA11AA13FDC8}"/>
              </a:ext>
            </a:extLst>
          </p:cNvPr>
          <p:cNvSpPr>
            <a:spLocks noChangeArrowheads="1"/>
          </p:cNvSpPr>
          <p:nvPr/>
        </p:nvSpPr>
        <p:spPr bwMode="auto">
          <a:xfrm>
            <a:off x="539750" y="2565400"/>
            <a:ext cx="7775575" cy="3240088"/>
          </a:xfrm>
          <a:prstGeom prst="roundRect">
            <a:avLst>
              <a:gd name="adj" fmla="val 16667"/>
            </a:avLst>
          </a:prstGeom>
          <a:solidFill>
            <a:schemeClr val="bg1"/>
          </a:solidFill>
          <a:ln w="38100">
            <a:solidFill>
              <a:schemeClr val="bg2"/>
            </a:solidFill>
            <a:round/>
            <a:headEnd/>
            <a:tailEnd/>
          </a:ln>
          <a:effectLst>
            <a:outerShdw dist="107763" dir="18900000" algn="ctr" rotWithShape="0">
              <a:schemeClr val="bg2">
                <a:alpha val="50000"/>
              </a:schemeClr>
            </a:outerShdw>
          </a:effectLst>
        </p:spPr>
        <p:txBody>
          <a:bodyPr wrap="none" anchor="ctr"/>
          <a:lstStyle/>
          <a:p>
            <a:pPr algn="l">
              <a:spcBef>
                <a:spcPct val="0"/>
              </a:spcBef>
              <a:defRPr/>
            </a:pPr>
            <a:r>
              <a:rPr lang="ja-JP" altLang="en-US" sz="2400">
                <a:latin typeface="Arial" charset="0"/>
              </a:rPr>
              <a:t>現金</a:t>
            </a:r>
            <a:r>
              <a:rPr lang="en-US" altLang="ja-JP" sz="2400">
                <a:latin typeface="Arial" charset="0"/>
              </a:rPr>
              <a:t>100</a:t>
            </a:r>
            <a:r>
              <a:rPr lang="ja-JP" altLang="en-US" sz="2400">
                <a:latin typeface="Arial" charset="0"/>
              </a:rPr>
              <a:t>万円が増加した理由</a:t>
            </a:r>
          </a:p>
          <a:p>
            <a:pPr algn="l">
              <a:spcBef>
                <a:spcPct val="0"/>
              </a:spcBef>
              <a:defRPr/>
            </a:pPr>
            <a:r>
              <a:rPr lang="ja-JP" altLang="en-US" sz="2400">
                <a:latin typeface="Arial" charset="0"/>
              </a:rPr>
              <a:t>①　商品</a:t>
            </a:r>
            <a:r>
              <a:rPr lang="en-US" altLang="ja-JP" sz="2400">
                <a:latin typeface="Arial" charset="0"/>
              </a:rPr>
              <a:t>100</a:t>
            </a:r>
            <a:r>
              <a:rPr lang="ja-JP" altLang="en-US" sz="2400">
                <a:latin typeface="Arial" charset="0"/>
              </a:rPr>
              <a:t>万円を現金販売したから。</a:t>
            </a:r>
          </a:p>
          <a:p>
            <a:pPr algn="l">
              <a:spcBef>
                <a:spcPct val="0"/>
              </a:spcBef>
              <a:defRPr/>
            </a:pPr>
            <a:r>
              <a:rPr lang="ja-JP" altLang="en-US" sz="2400">
                <a:latin typeface="Arial" charset="0"/>
              </a:rPr>
              <a:t>②　掛け販売した代金</a:t>
            </a:r>
            <a:r>
              <a:rPr lang="en-US" altLang="ja-JP" sz="2400">
                <a:latin typeface="Arial" charset="0"/>
              </a:rPr>
              <a:t>100</a:t>
            </a:r>
            <a:r>
              <a:rPr lang="ja-JP" altLang="en-US" sz="2400">
                <a:latin typeface="Arial" charset="0"/>
              </a:rPr>
              <a:t>万円を現金で回収したから。</a:t>
            </a:r>
          </a:p>
          <a:p>
            <a:pPr algn="l">
              <a:spcBef>
                <a:spcPct val="0"/>
              </a:spcBef>
              <a:defRPr/>
            </a:pPr>
            <a:r>
              <a:rPr lang="ja-JP" altLang="en-US" sz="2400">
                <a:latin typeface="Arial" charset="0"/>
              </a:rPr>
              <a:t>③　企業が</a:t>
            </a:r>
            <a:r>
              <a:rPr lang="en-US" altLang="ja-JP" sz="2400">
                <a:latin typeface="Arial" charset="0"/>
              </a:rPr>
              <a:t>100</a:t>
            </a:r>
            <a:r>
              <a:rPr lang="ja-JP" altLang="en-US" sz="2400">
                <a:latin typeface="Arial" charset="0"/>
              </a:rPr>
              <a:t>万円の増資をしたから。</a:t>
            </a:r>
          </a:p>
          <a:p>
            <a:pPr algn="l">
              <a:spcBef>
                <a:spcPct val="0"/>
              </a:spcBef>
              <a:defRPr/>
            </a:pPr>
            <a:r>
              <a:rPr lang="ja-JP" altLang="en-US" sz="2400">
                <a:latin typeface="Arial" charset="0"/>
              </a:rPr>
              <a:t>④　銀行から</a:t>
            </a:r>
            <a:r>
              <a:rPr lang="en-US" altLang="ja-JP" sz="2400">
                <a:latin typeface="Arial" charset="0"/>
              </a:rPr>
              <a:t>100</a:t>
            </a:r>
            <a:r>
              <a:rPr lang="ja-JP" altLang="en-US" sz="2400">
                <a:latin typeface="Arial" charset="0"/>
              </a:rPr>
              <a:t>万円の借入れをしたから。</a:t>
            </a:r>
          </a:p>
          <a:p>
            <a:pPr algn="l">
              <a:spcBef>
                <a:spcPct val="0"/>
              </a:spcBef>
              <a:defRPr/>
            </a:pPr>
            <a:r>
              <a:rPr lang="ja-JP" altLang="en-US" sz="2400">
                <a:latin typeface="Arial" charset="0"/>
              </a:rPr>
              <a:t>⑤　</a:t>
            </a:r>
            <a:r>
              <a:rPr lang="en-US" altLang="ja-JP" sz="2400">
                <a:latin typeface="Arial" charset="0"/>
              </a:rPr>
              <a:t>100</a:t>
            </a:r>
            <a:r>
              <a:rPr lang="ja-JP" altLang="en-US" sz="2400">
                <a:latin typeface="Arial" charset="0"/>
              </a:rPr>
              <a:t>万円の利息を受け取ったから。</a:t>
            </a:r>
          </a:p>
          <a:p>
            <a:pPr algn="l">
              <a:spcBef>
                <a:spcPct val="0"/>
              </a:spcBef>
              <a:defRPr/>
            </a:pPr>
            <a:endParaRPr lang="en-US" altLang="ja-JP" sz="24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fade">
                                      <p:cBhvr>
                                        <p:cTn id="7" dur="20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a:extLst>
              <a:ext uri="{FF2B5EF4-FFF2-40B4-BE49-F238E27FC236}">
                <a16:creationId xmlns:a16="http://schemas.microsoft.com/office/drawing/2014/main" id="{97190011-0458-484E-B7FA-FCC563BD4AA5}"/>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DDBF9D0B-3FF2-485D-A261-21A8E03167C3}" type="slidenum">
              <a:rPr kumimoji="0" lang="en-US" altLang="ja-JP" sz="1200">
                <a:latin typeface="Arial Black" panose="020B0A04020102020204" pitchFamily="34" charset="0"/>
              </a:rPr>
              <a:pPr eaLnBrk="1" hangingPunct="1"/>
              <a:t>93</a:t>
            </a:fld>
            <a:endParaRPr kumimoji="0" lang="en-US" altLang="ja-JP" sz="1200">
              <a:latin typeface="Arial Black" panose="020B0A04020102020204" pitchFamily="34" charset="0"/>
            </a:endParaRPr>
          </a:p>
        </p:txBody>
      </p:sp>
      <p:sp>
        <p:nvSpPr>
          <p:cNvPr id="214019" name="AutoShape 3">
            <a:extLst>
              <a:ext uri="{FF2B5EF4-FFF2-40B4-BE49-F238E27FC236}">
                <a16:creationId xmlns:a16="http://schemas.microsoft.com/office/drawing/2014/main" id="{C4483DD5-6B1E-4B3F-9CFA-D8CCD61777C7}"/>
              </a:ext>
            </a:extLst>
          </p:cNvPr>
          <p:cNvSpPr>
            <a:spLocks noChangeArrowheads="1"/>
          </p:cNvSpPr>
          <p:nvPr/>
        </p:nvSpPr>
        <p:spPr bwMode="auto">
          <a:xfrm>
            <a:off x="539750" y="2565400"/>
            <a:ext cx="7775575" cy="3240088"/>
          </a:xfrm>
          <a:prstGeom prst="roundRect">
            <a:avLst>
              <a:gd name="adj" fmla="val 16667"/>
            </a:avLst>
          </a:prstGeom>
          <a:solidFill>
            <a:schemeClr val="bg1"/>
          </a:solidFill>
          <a:ln w="38100">
            <a:solidFill>
              <a:schemeClr val="bg2"/>
            </a:solidFill>
            <a:round/>
            <a:headEnd/>
            <a:tailEnd/>
          </a:ln>
          <a:effectLst>
            <a:outerShdw dist="107763" dir="18900000" algn="ctr" rotWithShape="0">
              <a:schemeClr val="bg2">
                <a:alpha val="50000"/>
              </a:schemeClr>
            </a:outerShdw>
          </a:effectLst>
        </p:spPr>
        <p:txBody>
          <a:bodyPr wrap="none" anchor="ctr"/>
          <a:lstStyle/>
          <a:p>
            <a:pPr algn="l">
              <a:spcBef>
                <a:spcPct val="0"/>
              </a:spcBef>
              <a:defRPr/>
            </a:pPr>
            <a:r>
              <a:rPr lang="ja-JP" altLang="en-US" sz="2400">
                <a:latin typeface="Arial" charset="0"/>
              </a:rPr>
              <a:t>　現金</a:t>
            </a:r>
            <a:r>
              <a:rPr lang="en-US" altLang="ja-JP" sz="2400">
                <a:latin typeface="Arial" charset="0"/>
              </a:rPr>
              <a:t>100</a:t>
            </a:r>
            <a:r>
              <a:rPr lang="ja-JP" altLang="en-US" sz="2400">
                <a:latin typeface="Arial" charset="0"/>
              </a:rPr>
              <a:t>万円の増加（資産の増加）</a:t>
            </a:r>
          </a:p>
          <a:p>
            <a:pPr algn="l">
              <a:spcBef>
                <a:spcPct val="0"/>
              </a:spcBef>
              <a:defRPr/>
            </a:pPr>
            <a:r>
              <a:rPr lang="ja-JP" altLang="en-US" sz="2400">
                <a:latin typeface="Arial" charset="0"/>
              </a:rPr>
              <a:t>　　　　　　①　売上</a:t>
            </a:r>
            <a:r>
              <a:rPr lang="en-US" altLang="ja-JP" sz="2400">
                <a:latin typeface="Arial" charset="0"/>
              </a:rPr>
              <a:t>100</a:t>
            </a:r>
            <a:r>
              <a:rPr lang="ja-JP" altLang="en-US" sz="2400">
                <a:latin typeface="Arial" charset="0"/>
              </a:rPr>
              <a:t>万円の増加（収益の増加）</a:t>
            </a:r>
          </a:p>
          <a:p>
            <a:pPr algn="l">
              <a:spcBef>
                <a:spcPct val="0"/>
              </a:spcBef>
              <a:defRPr/>
            </a:pPr>
            <a:r>
              <a:rPr lang="ja-JP" altLang="en-US" sz="2400">
                <a:latin typeface="Arial" charset="0"/>
              </a:rPr>
              <a:t>　　　　　　②　売掛金</a:t>
            </a:r>
            <a:r>
              <a:rPr lang="en-US" altLang="ja-JP" sz="2400">
                <a:latin typeface="Arial" charset="0"/>
              </a:rPr>
              <a:t>100</a:t>
            </a:r>
            <a:r>
              <a:rPr lang="ja-JP" altLang="en-US" sz="2400">
                <a:latin typeface="Arial" charset="0"/>
              </a:rPr>
              <a:t>万円の減少（資産の減少）</a:t>
            </a:r>
          </a:p>
          <a:p>
            <a:pPr algn="l">
              <a:spcBef>
                <a:spcPct val="0"/>
              </a:spcBef>
              <a:defRPr/>
            </a:pPr>
            <a:r>
              <a:rPr lang="ja-JP" altLang="en-US" sz="2400">
                <a:latin typeface="Arial" charset="0"/>
              </a:rPr>
              <a:t>　　　　　　③　資本金</a:t>
            </a:r>
            <a:r>
              <a:rPr lang="en-US" altLang="ja-JP" sz="2400">
                <a:latin typeface="Arial" charset="0"/>
              </a:rPr>
              <a:t>100</a:t>
            </a:r>
            <a:r>
              <a:rPr lang="ja-JP" altLang="en-US" sz="2400">
                <a:latin typeface="Arial" charset="0"/>
              </a:rPr>
              <a:t>万円の増加（純資産の増加）</a:t>
            </a:r>
          </a:p>
          <a:p>
            <a:pPr algn="l">
              <a:spcBef>
                <a:spcPct val="0"/>
              </a:spcBef>
              <a:defRPr/>
            </a:pPr>
            <a:r>
              <a:rPr lang="ja-JP" altLang="en-US" sz="2400">
                <a:latin typeface="Arial" charset="0"/>
              </a:rPr>
              <a:t>　　　　　　④　借入金</a:t>
            </a:r>
            <a:r>
              <a:rPr lang="en-US" altLang="ja-JP" sz="2400">
                <a:latin typeface="Arial" charset="0"/>
              </a:rPr>
              <a:t>100</a:t>
            </a:r>
            <a:r>
              <a:rPr lang="ja-JP" altLang="en-US" sz="2400">
                <a:latin typeface="Arial" charset="0"/>
              </a:rPr>
              <a:t>万円の増加（負債の増加）</a:t>
            </a:r>
          </a:p>
          <a:p>
            <a:pPr algn="l">
              <a:spcBef>
                <a:spcPct val="0"/>
              </a:spcBef>
              <a:defRPr/>
            </a:pPr>
            <a:r>
              <a:rPr lang="ja-JP" altLang="en-US" sz="2400">
                <a:latin typeface="Arial" charset="0"/>
              </a:rPr>
              <a:t>　　　　　　⑤　受取利息</a:t>
            </a:r>
            <a:r>
              <a:rPr lang="en-US" altLang="ja-JP" sz="2400">
                <a:latin typeface="Arial" charset="0"/>
              </a:rPr>
              <a:t>100</a:t>
            </a:r>
            <a:r>
              <a:rPr lang="ja-JP" altLang="en-US" sz="2400">
                <a:latin typeface="Arial" charset="0"/>
              </a:rPr>
              <a:t>万円の増加（収益の増加）</a:t>
            </a:r>
          </a:p>
          <a:p>
            <a:pPr algn="l">
              <a:spcBef>
                <a:spcPct val="0"/>
              </a:spcBef>
              <a:defRPr/>
            </a:pPr>
            <a:endParaRPr lang="en-US" altLang="ja-JP" sz="24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fade">
                                      <p:cBhvr>
                                        <p:cTn id="7" dur="20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スライド番号プレースホルダ 4">
            <a:extLst>
              <a:ext uri="{FF2B5EF4-FFF2-40B4-BE49-F238E27FC236}">
                <a16:creationId xmlns:a16="http://schemas.microsoft.com/office/drawing/2014/main" id="{C8F75FE7-6052-4077-AF5F-91EF4E88B296}"/>
              </a:ext>
            </a:extLst>
          </p:cNvPr>
          <p:cNvSpPr>
            <a:spLocks noGrp="1"/>
          </p:cNvSpPr>
          <p:nvPr>
            <p:ph type="sldNum" sz="quarter" idx="11"/>
          </p:nvPr>
        </p:nvSpPr>
        <p:spPr/>
        <p:txBody>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fld id="{7CA5A2C9-4481-4F15-9DB6-3F230B191879}" type="slidenum">
              <a:rPr kumimoji="0" lang="en-US" altLang="ja-JP" sz="1200">
                <a:latin typeface="Arial Black" panose="020B0A04020102020204" pitchFamily="34" charset="0"/>
              </a:rPr>
              <a:pPr eaLnBrk="1" hangingPunct="1"/>
              <a:t>94</a:t>
            </a:fld>
            <a:endParaRPr kumimoji="0" lang="en-US" altLang="ja-JP" sz="1200">
              <a:latin typeface="Arial Black" panose="020B0A04020102020204" pitchFamily="34" charset="0"/>
            </a:endParaRPr>
          </a:p>
        </p:txBody>
      </p:sp>
      <p:sp>
        <p:nvSpPr>
          <p:cNvPr id="98307" name="Rectangle 2">
            <a:extLst>
              <a:ext uri="{FF2B5EF4-FFF2-40B4-BE49-F238E27FC236}">
                <a16:creationId xmlns:a16="http://schemas.microsoft.com/office/drawing/2014/main" id="{50597F17-0930-4BC5-929D-3B4C1F208D77}"/>
              </a:ext>
            </a:extLst>
          </p:cNvPr>
          <p:cNvSpPr>
            <a:spLocks noGrp="1" noChangeArrowheads="1"/>
          </p:cNvSpPr>
          <p:nvPr>
            <p:ph type="title"/>
          </p:nvPr>
        </p:nvSpPr>
        <p:spPr/>
        <p:txBody>
          <a:bodyPr/>
          <a:lstStyle/>
          <a:p>
            <a:r>
              <a:rPr lang="ja-JP" altLang="en-US" sz="3600">
                <a:solidFill>
                  <a:schemeClr val="bg2"/>
                </a:solidFill>
              </a:rPr>
              <a:t>仕訳例</a:t>
            </a:r>
          </a:p>
        </p:txBody>
      </p:sp>
      <p:graphicFrame>
        <p:nvGraphicFramePr>
          <p:cNvPr id="216067" name="Group 3">
            <a:extLst>
              <a:ext uri="{FF2B5EF4-FFF2-40B4-BE49-F238E27FC236}">
                <a16:creationId xmlns:a16="http://schemas.microsoft.com/office/drawing/2014/main" id="{09B18F28-F8E4-400C-8DF7-E907F5C58A91}"/>
              </a:ext>
            </a:extLst>
          </p:cNvPr>
          <p:cNvGraphicFramePr>
            <a:graphicFrameLocks noGrp="1"/>
          </p:cNvGraphicFramePr>
          <p:nvPr>
            <p:ph idx="1"/>
          </p:nvPr>
        </p:nvGraphicFramePr>
        <p:xfrm>
          <a:off x="468313" y="1844675"/>
          <a:ext cx="8229600" cy="4664075"/>
        </p:xfrm>
        <a:graphic>
          <a:graphicData uri="http://schemas.openxmlformats.org/drawingml/2006/table">
            <a:tbl>
              <a:tblPr/>
              <a:tblGrid>
                <a:gridCol w="574675">
                  <a:extLst>
                    <a:ext uri="{9D8B030D-6E8A-4147-A177-3AD203B41FA5}">
                      <a16:colId xmlns:a16="http://schemas.microsoft.com/office/drawing/2014/main" val="20000"/>
                    </a:ext>
                  </a:extLst>
                </a:gridCol>
                <a:gridCol w="2233612">
                  <a:extLst>
                    <a:ext uri="{9D8B030D-6E8A-4147-A177-3AD203B41FA5}">
                      <a16:colId xmlns:a16="http://schemas.microsoft.com/office/drawing/2014/main" val="20001"/>
                    </a:ext>
                  </a:extLst>
                </a:gridCol>
                <a:gridCol w="1582738">
                  <a:extLst>
                    <a:ext uri="{9D8B030D-6E8A-4147-A177-3AD203B41FA5}">
                      <a16:colId xmlns:a16="http://schemas.microsoft.com/office/drawing/2014/main" val="20002"/>
                    </a:ext>
                  </a:extLst>
                </a:gridCol>
                <a:gridCol w="2192337">
                  <a:extLst>
                    <a:ext uri="{9D8B030D-6E8A-4147-A177-3AD203B41FA5}">
                      <a16:colId xmlns:a16="http://schemas.microsoft.com/office/drawing/2014/main" val="20003"/>
                    </a:ext>
                  </a:extLst>
                </a:gridCol>
                <a:gridCol w="1646238">
                  <a:extLst>
                    <a:ext uri="{9D8B030D-6E8A-4147-A177-3AD203B41FA5}">
                      <a16:colId xmlns:a16="http://schemas.microsoft.com/office/drawing/2014/main" val="20004"/>
                    </a:ext>
                  </a:extLst>
                </a:gridCol>
              </a:tblGrid>
              <a:tr h="77787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800" b="0" i="0" u="none" strike="noStrike" cap="none" normalizeH="0" baseline="0">
                        <a:ln>
                          <a:noFill/>
                        </a:ln>
                        <a:solidFill>
                          <a:schemeClr val="bg1"/>
                        </a:solidFill>
                        <a:effectLst/>
                        <a:latin typeface="Arial" charset="0"/>
                        <a:ea typeface="ＭＳ Ｐゴシック" pitchFamily="50" charset="-128"/>
                      </a:endParaRPr>
                    </a:p>
                  </a:txBody>
                  <a:tcPr anchor="ctr" horzOverflow="overflow">
                    <a:lnL w="28575"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bg1"/>
                          </a:solidFill>
                          <a:effectLst/>
                          <a:latin typeface="Arial" charset="0"/>
                          <a:ea typeface="ＭＳ Ｐゴシック" pitchFamily="50" charset="-128"/>
                        </a:rPr>
                        <a:t>（借方）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800" b="0" i="0" u="none" strike="noStrike" cap="none" normalizeH="0" baseline="0">
                        <a:ln>
                          <a:noFill/>
                        </a:ln>
                        <a:solidFill>
                          <a:schemeClr val="bg1"/>
                        </a:solidFill>
                        <a:effectLst/>
                        <a:latin typeface="Arial" charset="0"/>
                        <a:ea typeface="ＭＳ Ｐゴシック"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bg1"/>
                          </a:solidFill>
                          <a:effectLst/>
                          <a:latin typeface="Arial" charset="0"/>
                          <a:ea typeface="ＭＳ Ｐゴシック" pitchFamily="50" charset="-128"/>
                        </a:rPr>
                        <a:t>（貸方）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1" lang="ja-JP" altLang="ja-JP" sz="2800" b="0" i="0" u="none" strike="noStrike" cap="none" normalizeH="0" baseline="0">
                        <a:ln>
                          <a:noFill/>
                        </a:ln>
                        <a:solidFill>
                          <a:schemeClr val="bg1"/>
                        </a:solidFill>
                        <a:effectLst/>
                        <a:latin typeface="Arial" charset="0"/>
                        <a:ea typeface="ＭＳ Ｐゴシック" pitchFamily="50"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77628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①</a:t>
                      </a:r>
                    </a:p>
                  </a:txBody>
                  <a:tcPr anchor="ctr" horzOverflow="overflow">
                    <a:lnL w="28575"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現金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商品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7787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②</a:t>
                      </a:r>
                    </a:p>
                  </a:txBody>
                  <a:tcPr anchor="ctr" horzOverflow="overflow">
                    <a:lnL w="28575"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現金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売掛金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7628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③</a:t>
                      </a:r>
                    </a:p>
                  </a:txBody>
                  <a:tcPr anchor="ctr" horzOverflow="overflow">
                    <a:lnL w="28575"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現金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資本金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7787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④</a:t>
                      </a:r>
                    </a:p>
                  </a:txBody>
                  <a:tcPr anchor="ctr" horzOverflow="overflow">
                    <a:lnL w="28575"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現金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借入金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7787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⑤</a:t>
                      </a:r>
                    </a:p>
                  </a:txBody>
                  <a:tcPr anchor="ctr" horzOverflow="overflow">
                    <a:lnL w="28575"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現金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ja-JP" altLang="en-US" sz="2800" b="0" i="0" u="none" strike="noStrike" cap="none" normalizeH="0" baseline="0">
                          <a:ln>
                            <a:noFill/>
                          </a:ln>
                          <a:solidFill>
                            <a:schemeClr val="tx1"/>
                          </a:solidFill>
                          <a:effectLst/>
                          <a:latin typeface="Arial" charset="0"/>
                          <a:ea typeface="ＭＳ Ｐゴシック" pitchFamily="50" charset="-128"/>
                        </a:rPr>
                        <a:t>受取利息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1" lang="en-US" altLang="ja-JP" sz="2800" b="0" i="0" u="none" strike="noStrike" cap="none" normalizeH="0" baseline="0">
                          <a:ln>
                            <a:noFill/>
                          </a:ln>
                          <a:solidFill>
                            <a:schemeClr val="tx1"/>
                          </a:solidFill>
                          <a:effectLst/>
                          <a:latin typeface="Arial" charset="0"/>
                          <a:ea typeface="ＭＳ Ｐゴシック" pitchFamily="50" charset="-128"/>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98352" name="Text Box 47">
            <a:extLst>
              <a:ext uri="{FF2B5EF4-FFF2-40B4-BE49-F238E27FC236}">
                <a16:creationId xmlns:a16="http://schemas.microsoft.com/office/drawing/2014/main" id="{23017393-D950-452E-852F-012ABC0FE3F2}"/>
              </a:ext>
            </a:extLst>
          </p:cNvPr>
          <p:cNvSpPr txBox="1">
            <a:spLocks noChangeArrowheads="1"/>
          </p:cNvSpPr>
          <p:nvPr/>
        </p:nvSpPr>
        <p:spPr bwMode="auto">
          <a:xfrm>
            <a:off x="7019925" y="1484313"/>
            <a:ext cx="172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sz="20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sz="20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defRPr kumimoji="1" sz="2000">
                <a:solidFill>
                  <a:schemeClr val="tx1"/>
                </a:solidFill>
                <a:latin typeface="Arial" panose="020B0604020202020204" pitchFamily="34" charset="0"/>
                <a:ea typeface="ＭＳ Ｐゴシック" panose="020B0600070205080204" pitchFamily="50" charset="-128"/>
              </a:defRPr>
            </a:lvl9pPr>
          </a:lstStyle>
          <a:p>
            <a:pPr algn="l" eaLnBrk="1" hangingPunct="1"/>
            <a:r>
              <a:rPr lang="ja-JP" altLang="en-US" sz="1800"/>
              <a:t>単位　百万円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fade">
                                      <p:cBhvr>
                                        <p:cTn id="7" dur="2000"/>
                                        <p:tgtEl>
                                          <p:spTgt spid="216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会計学テキストのデザイン</Template>
  <TotalTime>302</TotalTime>
  <Words>4344</Words>
  <Application>Microsoft Office PowerPoint</Application>
  <PresentationFormat>画面に合わせる (4:3)</PresentationFormat>
  <Paragraphs>1001</Paragraphs>
  <Slides>94</Slides>
  <Notes>69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94</vt:i4>
      </vt:variant>
    </vt:vector>
  </HeadingPairs>
  <TitlesOfParts>
    <vt:vector size="104" baseType="lpstr">
      <vt:lpstr>Arial</vt:lpstr>
      <vt:lpstr>ＭＳ Ｐゴシック</vt:lpstr>
      <vt:lpstr>Wingdings</vt:lpstr>
      <vt:lpstr>ＭＳ Ｐ明朝</vt:lpstr>
      <vt:lpstr>Times New Roman</vt:lpstr>
      <vt:lpstr>Arial Black</vt:lpstr>
      <vt:lpstr>Tahoma</vt:lpstr>
      <vt:lpstr>PMingLiU</vt:lpstr>
      <vt:lpstr>1_Pixel</vt:lpstr>
      <vt:lpstr>Pixel</vt:lpstr>
      <vt:lpstr>第１章　 会計は経営なり</vt:lpstr>
      <vt:lpstr>本節で学習する箇所</vt:lpstr>
      <vt:lpstr>企業行動と会計情報の関係</vt:lpstr>
      <vt:lpstr>会計を必要とする職業</vt:lpstr>
      <vt:lpstr>本節のポイント</vt:lpstr>
      <vt:lpstr>第２章　 会計と複式簿記システム</vt:lpstr>
      <vt:lpstr>本節で学習する箇所</vt:lpstr>
      <vt:lpstr>会計の領域</vt:lpstr>
      <vt:lpstr>取引要素の因果関係</vt:lpstr>
      <vt:lpstr>財務諸表の体系 財務諸表４表</vt:lpstr>
      <vt:lpstr>本節のポイント</vt:lpstr>
      <vt:lpstr>第３章　 会計の情報利用者と 　　　　　　　グローバル化</vt:lpstr>
      <vt:lpstr>本節で学習する箇所</vt:lpstr>
      <vt:lpstr>会計情報の利用者</vt:lpstr>
      <vt:lpstr>本節のポイント</vt:lpstr>
      <vt:lpstr>第３章　 会計の情報利用者と 　　　　　　　グローバル化</vt:lpstr>
      <vt:lpstr>本節で学習する箇所</vt:lpstr>
      <vt:lpstr>PowerPoint プレゼンテーション</vt:lpstr>
      <vt:lpstr>本節のポイント</vt:lpstr>
      <vt:lpstr>第３章　 会計の情報利用者と 　　　　　　　グローバル化</vt:lpstr>
      <vt:lpstr>本節で学習する箇所</vt:lpstr>
      <vt:lpstr>財務諸表を読む</vt:lpstr>
      <vt:lpstr>本節のポイント</vt:lpstr>
      <vt:lpstr>第4章　会計情報の ディスクロージャー</vt:lpstr>
      <vt:lpstr>本節で学習する箇所</vt:lpstr>
      <vt:lpstr>会社法と金融商品取引法の財務諸表の種類</vt:lpstr>
      <vt:lpstr>本節のポイント</vt:lpstr>
      <vt:lpstr>第4章　会計情報の ディスクロージャー</vt:lpstr>
      <vt:lpstr>本節で学習する箇所</vt:lpstr>
      <vt:lpstr>PowerPoint プレゼンテーション</vt:lpstr>
      <vt:lpstr>PowerPoint プレゼンテーション</vt:lpstr>
      <vt:lpstr>PowerPoint プレゼンテーション</vt:lpstr>
      <vt:lpstr>学習のポイント</vt:lpstr>
      <vt:lpstr>第5章　財務諸表の体系</vt:lpstr>
      <vt:lpstr>本節で学習する箇所</vt:lpstr>
      <vt:lpstr>PowerPoint プレゼンテーション</vt:lpstr>
      <vt:lpstr>連結の重要性 連結財務諸表と個別財務諸表</vt:lpstr>
      <vt:lpstr>連結の範囲</vt:lpstr>
      <vt:lpstr>本節のポイント</vt:lpstr>
      <vt:lpstr>第６章　貸借対照表 </vt:lpstr>
      <vt:lpstr>本節で学習する箇所</vt:lpstr>
      <vt:lpstr>貸借対照表とは　何か</vt:lpstr>
      <vt:lpstr>本節のポイント</vt:lpstr>
      <vt:lpstr>第６章　貸借対照表 　　</vt:lpstr>
      <vt:lpstr>PowerPoint プレゼンテーション</vt:lpstr>
      <vt:lpstr>資産の部の　２区分 流動資産と固定資産</vt:lpstr>
      <vt:lpstr>まとめ</vt:lpstr>
      <vt:lpstr>本節のポイント</vt:lpstr>
      <vt:lpstr>第６章　貸借対照表 </vt:lpstr>
      <vt:lpstr>PowerPoint プレゼンテーション</vt:lpstr>
      <vt:lpstr>固定資産の３区分</vt:lpstr>
      <vt:lpstr>　まとめ</vt:lpstr>
      <vt:lpstr>繰延資産の区分</vt:lpstr>
      <vt:lpstr>本節のポイント</vt:lpstr>
      <vt:lpstr>第６章　貸借対照表 　　</vt:lpstr>
      <vt:lpstr>PowerPoint プレゼンテーション</vt:lpstr>
      <vt:lpstr>負債の　２区分 流動負債と固定負債</vt:lpstr>
      <vt:lpstr>まとめ</vt:lpstr>
      <vt:lpstr>本節のポイント</vt:lpstr>
      <vt:lpstr>第６章　貸借対照表 　　　</vt:lpstr>
      <vt:lpstr>PowerPoint プレゼンテーション</vt:lpstr>
      <vt:lpstr>本節のポイント</vt:lpstr>
      <vt:lpstr>第６章　貸借対照表 　　　</vt:lpstr>
      <vt:lpstr>PowerPoint プレゼンテーション</vt:lpstr>
      <vt:lpstr>純資産における区分</vt:lpstr>
      <vt:lpstr>純資産の部の　もう１つの区分 （連結の場合）</vt:lpstr>
      <vt:lpstr>本節のポイント</vt:lpstr>
      <vt:lpstr>第7章　損益計算書</vt:lpstr>
      <vt:lpstr>本節で学習する箇所</vt:lpstr>
      <vt:lpstr>報告式の様式</vt:lpstr>
      <vt:lpstr>利益は、差額概念である 　　企業決算の４つのパターン</vt:lpstr>
      <vt:lpstr>本節のポイント</vt:lpstr>
      <vt:lpstr>第7章　損益計算書</vt:lpstr>
      <vt:lpstr>本節で学習する箇所</vt:lpstr>
      <vt:lpstr>売上総利益と営業利益</vt:lpstr>
      <vt:lpstr>PowerPoint プレゼンテーション</vt:lpstr>
      <vt:lpstr>本節のポイント</vt:lpstr>
      <vt:lpstr>第7章　損益計算書</vt:lpstr>
      <vt:lpstr>本節で学習する箇所</vt:lpstr>
      <vt:lpstr>経常利益</vt:lpstr>
      <vt:lpstr>本節のポイント</vt:lpstr>
      <vt:lpstr>第7章　損益計算書</vt:lpstr>
      <vt:lpstr>本節のポイント</vt:lpstr>
      <vt:lpstr>税引前当期純利益の計算</vt:lpstr>
      <vt:lpstr>当期純利益</vt:lpstr>
      <vt:lpstr>本節のポイント</vt:lpstr>
      <vt:lpstr>補足ファイル 　　　　　　　　簿記一巡　</vt:lpstr>
      <vt:lpstr>「期中の手続き」と「決算の手続き」</vt:lpstr>
      <vt:lpstr>より具体的には　？</vt:lpstr>
      <vt:lpstr>精算表の位置付け</vt:lpstr>
      <vt:lpstr>補足ファイル 仕訳</vt:lpstr>
      <vt:lpstr>第２節の仕訳サンプル</vt:lpstr>
      <vt:lpstr>PowerPoint プレゼンテーション</vt:lpstr>
      <vt:lpstr>仕訳例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実教出版株式会社</dc:creator>
  <cp:lastModifiedBy>dorachan1216@icloud.com</cp:lastModifiedBy>
  <cp:revision>128</cp:revision>
  <dcterms:created xsi:type="dcterms:W3CDTF">2009-07-23T13:29:00Z</dcterms:created>
  <dcterms:modified xsi:type="dcterms:W3CDTF">2020-10-14T01:42:40Z</dcterms:modified>
</cp:coreProperties>
</file>