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8" r:id="rId4"/>
  </p:sldMasterIdLst>
  <p:notesMasterIdLst>
    <p:notesMasterId r:id="rId12"/>
  </p:notesMasterIdLst>
  <p:sldIdLst>
    <p:sldId id="256" r:id="rId5"/>
    <p:sldId id="257" r:id="rId6"/>
    <p:sldId id="276" r:id="rId7"/>
    <p:sldId id="274" r:id="rId8"/>
    <p:sldId id="275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F8F8F8"/>
    <a:srgbClr val="FF2F92"/>
    <a:srgbClr val="59595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667F8-DE8D-4842-B53B-F03A47E055B1}" v="77" dt="2020-06-11T06:57:59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 autoAdjust="0"/>
    <p:restoredTop sz="94660"/>
  </p:normalViewPr>
  <p:slideViewPr>
    <p:cSldViewPr>
      <p:cViewPr varScale="1">
        <p:scale>
          <a:sx n="85" d="100"/>
          <a:sy n="85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林　龍斗" userId="231586f7-ac8f-4df9-938a-e932b89b99d4" providerId="ADAL" clId="{AFE667F8-DE8D-4842-B53B-F03A47E055B1}"/>
    <pc:docChg chg="custSel modSld">
      <pc:chgData name="小林　龍斗" userId="231586f7-ac8f-4df9-938a-e932b89b99d4" providerId="ADAL" clId="{AFE667F8-DE8D-4842-B53B-F03A47E055B1}" dt="2020-06-11T06:57:59.018" v="191"/>
      <pc:docMkLst>
        <pc:docMk/>
      </pc:docMkLst>
      <pc:sldChg chg="addSp delSp modSp mod">
        <pc:chgData name="小林　龍斗" userId="231586f7-ac8f-4df9-938a-e932b89b99d4" providerId="ADAL" clId="{AFE667F8-DE8D-4842-B53B-F03A47E055B1}" dt="2020-06-11T06:55:00.100" v="5"/>
        <pc:sldMkLst>
          <pc:docMk/>
          <pc:sldMk cId="1594357430" sldId="256"/>
        </pc:sldMkLst>
        <pc:spChg chg="add del mod">
          <ac:chgData name="小林　龍斗" userId="231586f7-ac8f-4df9-938a-e932b89b99d4" providerId="ADAL" clId="{AFE667F8-DE8D-4842-B53B-F03A47E055B1}" dt="2020-06-11T06:55:00.100" v="5"/>
          <ac:spMkLst>
            <pc:docMk/>
            <pc:sldMk cId="1594357430" sldId="256"/>
            <ac:spMk id="4" creationId="{FA6AFD50-5996-4212-BC5B-9C1D5D2A386F}"/>
          </ac:spMkLst>
        </pc:spChg>
      </pc:sldChg>
      <pc:sldChg chg="addSp delSp modSp mod">
        <pc:chgData name="小林　龍斗" userId="231586f7-ac8f-4df9-938a-e932b89b99d4" providerId="ADAL" clId="{AFE667F8-DE8D-4842-B53B-F03A47E055B1}" dt="2020-06-11T06:56:01.989" v="77"/>
        <pc:sldMkLst>
          <pc:docMk/>
          <pc:sldMk cId="1107633190" sldId="257"/>
        </pc:sldMkLst>
        <pc:spChg chg="add del mod">
          <ac:chgData name="小林　龍斗" userId="231586f7-ac8f-4df9-938a-e932b89b99d4" providerId="ADAL" clId="{AFE667F8-DE8D-4842-B53B-F03A47E055B1}" dt="2020-06-11T06:55:10.553" v="14"/>
          <ac:spMkLst>
            <pc:docMk/>
            <pc:sldMk cId="1107633190" sldId="257"/>
            <ac:spMk id="22" creationId="{404311F5-DE10-4C13-A5C7-E4D78D098FF3}"/>
          </ac:spMkLst>
        </pc:spChg>
        <pc:spChg chg="add del mod">
          <ac:chgData name="小林　龍斗" userId="231586f7-ac8f-4df9-938a-e932b89b99d4" providerId="ADAL" clId="{AFE667F8-DE8D-4842-B53B-F03A47E055B1}" dt="2020-06-11T06:55:15.391" v="17"/>
          <ac:spMkLst>
            <pc:docMk/>
            <pc:sldMk cId="1107633190" sldId="257"/>
            <ac:spMk id="23" creationId="{1D0A8EF7-5D6A-4643-84A7-CEA05C27E14F}"/>
          </ac:spMkLst>
        </pc:spChg>
        <pc:spChg chg="add del mod">
          <ac:chgData name="小林　龍斗" userId="231586f7-ac8f-4df9-938a-e932b89b99d4" providerId="ADAL" clId="{AFE667F8-DE8D-4842-B53B-F03A47E055B1}" dt="2020-06-11T06:55:25.703" v="29"/>
          <ac:spMkLst>
            <pc:docMk/>
            <pc:sldMk cId="1107633190" sldId="257"/>
            <ac:spMk id="24" creationId="{5DE05448-4561-4010-9229-07F19A01D334}"/>
          </ac:spMkLst>
        </pc:spChg>
        <pc:spChg chg="add del mod">
          <ac:chgData name="小林　龍斗" userId="231586f7-ac8f-4df9-938a-e932b89b99d4" providerId="ADAL" clId="{AFE667F8-DE8D-4842-B53B-F03A47E055B1}" dt="2020-06-11T06:55:30.078" v="35"/>
          <ac:spMkLst>
            <pc:docMk/>
            <pc:sldMk cId="1107633190" sldId="257"/>
            <ac:spMk id="25" creationId="{60A00298-A8C8-4193-9C3E-9DEC3346209B}"/>
          </ac:spMkLst>
        </pc:spChg>
        <pc:spChg chg="add del mod">
          <ac:chgData name="小林　龍斗" userId="231586f7-ac8f-4df9-938a-e932b89b99d4" providerId="ADAL" clId="{AFE667F8-DE8D-4842-B53B-F03A47E055B1}" dt="2020-06-11T06:55:31.364" v="38"/>
          <ac:spMkLst>
            <pc:docMk/>
            <pc:sldMk cId="1107633190" sldId="257"/>
            <ac:spMk id="26" creationId="{875B2652-34CD-44EC-B65A-E47D49623FE9}"/>
          </ac:spMkLst>
        </pc:spChg>
        <pc:spChg chg="add del mod">
          <ac:chgData name="小林　龍斗" userId="231586f7-ac8f-4df9-938a-e932b89b99d4" providerId="ADAL" clId="{AFE667F8-DE8D-4842-B53B-F03A47E055B1}" dt="2020-06-11T06:55:38.988" v="44"/>
          <ac:spMkLst>
            <pc:docMk/>
            <pc:sldMk cId="1107633190" sldId="257"/>
            <ac:spMk id="27" creationId="{5E2DBFC1-7121-473C-BB11-2D92D607F906}"/>
          </ac:spMkLst>
        </pc:spChg>
        <pc:spChg chg="add del mod">
          <ac:chgData name="小林　龍斗" userId="231586f7-ac8f-4df9-938a-e932b89b99d4" providerId="ADAL" clId="{AFE667F8-DE8D-4842-B53B-F03A47E055B1}" dt="2020-06-11T06:55:45.350" v="47"/>
          <ac:spMkLst>
            <pc:docMk/>
            <pc:sldMk cId="1107633190" sldId="257"/>
            <ac:spMk id="28" creationId="{84DDEC0E-CA81-41B8-8759-E1A1F6466189}"/>
          </ac:spMkLst>
        </pc:spChg>
        <pc:spChg chg="add del mod">
          <ac:chgData name="小林　龍斗" userId="231586f7-ac8f-4df9-938a-e932b89b99d4" providerId="ADAL" clId="{AFE667F8-DE8D-4842-B53B-F03A47E055B1}" dt="2020-06-11T06:55:55.684" v="59"/>
          <ac:spMkLst>
            <pc:docMk/>
            <pc:sldMk cId="1107633190" sldId="257"/>
            <ac:spMk id="29" creationId="{4B480A22-CBBA-44AD-BAF4-4663BFAA5619}"/>
          </ac:spMkLst>
        </pc:spChg>
        <pc:spChg chg="add del mod">
          <ac:chgData name="小林　龍斗" userId="231586f7-ac8f-4df9-938a-e932b89b99d4" providerId="ADAL" clId="{AFE667F8-DE8D-4842-B53B-F03A47E055B1}" dt="2020-06-11T06:55:59.394" v="74"/>
          <ac:spMkLst>
            <pc:docMk/>
            <pc:sldMk cId="1107633190" sldId="257"/>
            <ac:spMk id="30" creationId="{E0FFB1A8-AC02-4919-AF81-048D4E10718A}"/>
          </ac:spMkLst>
        </pc:spChg>
        <pc:spChg chg="add del mod">
          <ac:chgData name="小林　龍斗" userId="231586f7-ac8f-4df9-938a-e932b89b99d4" providerId="ADAL" clId="{AFE667F8-DE8D-4842-B53B-F03A47E055B1}" dt="2020-06-11T06:56:01.989" v="77"/>
          <ac:spMkLst>
            <pc:docMk/>
            <pc:sldMk cId="1107633190" sldId="257"/>
            <ac:spMk id="31" creationId="{8050C3CB-244B-4224-B7AD-829223D69DAE}"/>
          </ac:spMkLst>
        </pc:spChg>
      </pc:sldChg>
      <pc:sldChg chg="addSp delSp modSp mod">
        <pc:chgData name="小林　龍斗" userId="231586f7-ac8f-4df9-938a-e932b89b99d4" providerId="ADAL" clId="{AFE667F8-DE8D-4842-B53B-F03A47E055B1}" dt="2020-06-11T06:57:59.018" v="191"/>
        <pc:sldMkLst>
          <pc:docMk/>
          <pc:sldMk cId="3123298081" sldId="274"/>
        </pc:sldMkLst>
        <pc:spChg chg="add del mod ord">
          <ac:chgData name="小林　龍斗" userId="231586f7-ac8f-4df9-938a-e932b89b99d4" providerId="ADAL" clId="{AFE667F8-DE8D-4842-B53B-F03A47E055B1}" dt="2020-06-11T06:56:15.202" v="107"/>
          <ac:spMkLst>
            <pc:docMk/>
            <pc:sldMk cId="3123298081" sldId="274"/>
            <ac:spMk id="8" creationId="{42389833-7DCB-4E56-9226-86BACEECCF21}"/>
          </ac:spMkLst>
        </pc:spChg>
        <pc:spChg chg="add del mod ord">
          <ac:chgData name="小林　龍斗" userId="231586f7-ac8f-4df9-938a-e932b89b99d4" providerId="ADAL" clId="{AFE667F8-DE8D-4842-B53B-F03A47E055B1}" dt="2020-06-11T06:56:21.036" v="113"/>
          <ac:spMkLst>
            <pc:docMk/>
            <pc:sldMk cId="3123298081" sldId="274"/>
            <ac:spMk id="9" creationId="{A752844B-F668-4F3C-AF3A-BFA87B71ABDB}"/>
          </ac:spMkLst>
        </pc:spChg>
        <pc:spChg chg="add del mod ord">
          <ac:chgData name="小林　龍斗" userId="231586f7-ac8f-4df9-938a-e932b89b99d4" providerId="ADAL" clId="{AFE667F8-DE8D-4842-B53B-F03A47E055B1}" dt="2020-06-11T06:56:29.107" v="119"/>
          <ac:spMkLst>
            <pc:docMk/>
            <pc:sldMk cId="3123298081" sldId="274"/>
            <ac:spMk id="10" creationId="{5D2FCD14-3133-462A-9FDD-C5F7F8890EA1}"/>
          </ac:spMkLst>
        </pc:spChg>
        <pc:spChg chg="add del mod ord">
          <ac:chgData name="小林　龍斗" userId="231586f7-ac8f-4df9-938a-e932b89b99d4" providerId="ADAL" clId="{AFE667F8-DE8D-4842-B53B-F03A47E055B1}" dt="2020-06-11T06:56:53.053" v="125"/>
          <ac:spMkLst>
            <pc:docMk/>
            <pc:sldMk cId="3123298081" sldId="274"/>
            <ac:spMk id="11" creationId="{8B6F4709-E2DF-4E83-9947-FDA65A8D5B31}"/>
          </ac:spMkLst>
        </pc:spChg>
        <pc:spChg chg="add del mod">
          <ac:chgData name="小林　龍斗" userId="231586f7-ac8f-4df9-938a-e932b89b99d4" providerId="ADAL" clId="{AFE667F8-DE8D-4842-B53B-F03A47E055B1}" dt="2020-06-11T06:57:03.111" v="140"/>
          <ac:spMkLst>
            <pc:docMk/>
            <pc:sldMk cId="3123298081" sldId="274"/>
            <ac:spMk id="12" creationId="{7B1DAB8F-6E5E-4EF9-B344-491E5A5B2321}"/>
          </ac:spMkLst>
        </pc:spChg>
        <pc:spChg chg="add del mod">
          <ac:chgData name="小林　龍斗" userId="231586f7-ac8f-4df9-938a-e932b89b99d4" providerId="ADAL" clId="{AFE667F8-DE8D-4842-B53B-F03A47E055B1}" dt="2020-06-11T06:57:04.821" v="146"/>
          <ac:spMkLst>
            <pc:docMk/>
            <pc:sldMk cId="3123298081" sldId="274"/>
            <ac:spMk id="13" creationId="{EE78C061-2A4F-4EAE-884B-806B98189B78}"/>
          </ac:spMkLst>
        </pc:spChg>
        <pc:spChg chg="add del mod">
          <ac:chgData name="小林　龍斗" userId="231586f7-ac8f-4df9-938a-e932b89b99d4" providerId="ADAL" clId="{AFE667F8-DE8D-4842-B53B-F03A47E055B1}" dt="2020-06-11T06:57:07.003" v="149"/>
          <ac:spMkLst>
            <pc:docMk/>
            <pc:sldMk cId="3123298081" sldId="274"/>
            <ac:spMk id="14" creationId="{24C2C098-CABC-4F76-8801-89F9B0158050}"/>
          </ac:spMkLst>
        </pc:spChg>
        <pc:spChg chg="add del mod">
          <ac:chgData name="小林　龍斗" userId="231586f7-ac8f-4df9-938a-e932b89b99d4" providerId="ADAL" clId="{AFE667F8-DE8D-4842-B53B-F03A47E055B1}" dt="2020-06-11T06:57:09.267" v="159"/>
          <ac:spMkLst>
            <pc:docMk/>
            <pc:sldMk cId="3123298081" sldId="274"/>
            <ac:spMk id="15" creationId="{EE4D1F2C-3ABC-4478-9528-DE4820DF7995}"/>
          </ac:spMkLst>
        </pc:spChg>
        <pc:spChg chg="add del mod">
          <ac:chgData name="小林　龍斗" userId="231586f7-ac8f-4df9-938a-e932b89b99d4" providerId="ADAL" clId="{AFE667F8-DE8D-4842-B53B-F03A47E055B1}" dt="2020-06-11T06:57:14.748" v="168"/>
          <ac:spMkLst>
            <pc:docMk/>
            <pc:sldMk cId="3123298081" sldId="274"/>
            <ac:spMk id="16" creationId="{B613A535-4C0E-4023-AF3D-7FBAE8FBCA59}"/>
          </ac:spMkLst>
        </pc:spChg>
        <pc:spChg chg="add del mod ord">
          <ac:chgData name="小林　龍斗" userId="231586f7-ac8f-4df9-938a-e932b89b99d4" providerId="ADAL" clId="{AFE667F8-DE8D-4842-B53B-F03A47E055B1}" dt="2020-06-11T06:57:09.789" v="161"/>
          <ac:spMkLst>
            <pc:docMk/>
            <pc:sldMk cId="3123298081" sldId="274"/>
            <ac:spMk id="17" creationId="{AEB1486D-794C-44F4-97D0-DA6B960BC87A}"/>
          </ac:spMkLst>
        </pc:spChg>
        <pc:spChg chg="add del mod">
          <ac:chgData name="小林　龍斗" userId="231586f7-ac8f-4df9-938a-e932b89b99d4" providerId="ADAL" clId="{AFE667F8-DE8D-4842-B53B-F03A47E055B1}" dt="2020-06-11T06:57:22.259" v="173"/>
          <ac:spMkLst>
            <pc:docMk/>
            <pc:sldMk cId="3123298081" sldId="274"/>
            <ac:spMk id="18" creationId="{A540B2BF-A741-42CD-85BA-1D8DD9AEB84E}"/>
          </ac:spMkLst>
        </pc:spChg>
        <pc:spChg chg="add del mod ord">
          <ac:chgData name="小林　龍斗" userId="231586f7-ac8f-4df9-938a-e932b89b99d4" providerId="ADAL" clId="{AFE667F8-DE8D-4842-B53B-F03A47E055B1}" dt="2020-06-11T06:57:22.239" v="170"/>
          <ac:spMkLst>
            <pc:docMk/>
            <pc:sldMk cId="3123298081" sldId="274"/>
            <ac:spMk id="19" creationId="{6DA71E3D-488C-4580-851C-00BA2F002097}"/>
          </ac:spMkLst>
        </pc:spChg>
        <pc:spChg chg="add del mod">
          <ac:chgData name="小林　龍斗" userId="231586f7-ac8f-4df9-938a-e932b89b99d4" providerId="ADAL" clId="{AFE667F8-DE8D-4842-B53B-F03A47E055B1}" dt="2020-06-11T06:57:59.018" v="191"/>
          <ac:spMkLst>
            <pc:docMk/>
            <pc:sldMk cId="3123298081" sldId="274"/>
            <ac:spMk id="20" creationId="{E59B42A7-5201-42C8-8D23-487487FD14D2}"/>
          </ac:spMkLst>
        </pc:spChg>
      </pc:sldChg>
      <pc:sldChg chg="addSp delSp modSp mod">
        <pc:chgData name="小林　龍斗" userId="231586f7-ac8f-4df9-938a-e932b89b99d4" providerId="ADAL" clId="{AFE667F8-DE8D-4842-B53B-F03A47E055B1}" dt="2020-06-11T06:57:42.257" v="185"/>
        <pc:sldMkLst>
          <pc:docMk/>
          <pc:sldMk cId="1523071811" sldId="275"/>
        </pc:sldMkLst>
        <pc:spChg chg="add del mod ord">
          <ac:chgData name="小林　龍斗" userId="231586f7-ac8f-4df9-938a-e932b89b99d4" providerId="ADAL" clId="{AFE667F8-DE8D-4842-B53B-F03A47E055B1}" dt="2020-06-11T06:57:25.023" v="179"/>
          <ac:spMkLst>
            <pc:docMk/>
            <pc:sldMk cId="1523071811" sldId="275"/>
            <ac:spMk id="7" creationId="{E9F2764C-D714-48F0-AF28-555F1F3E314D}"/>
          </ac:spMkLst>
        </pc:spChg>
        <pc:spChg chg="add del mod">
          <ac:chgData name="小林　龍斗" userId="231586f7-ac8f-4df9-938a-e932b89b99d4" providerId="ADAL" clId="{AFE667F8-DE8D-4842-B53B-F03A47E055B1}" dt="2020-06-11T06:57:42.257" v="185"/>
          <ac:spMkLst>
            <pc:docMk/>
            <pc:sldMk cId="1523071811" sldId="275"/>
            <ac:spMk id="8" creationId="{1CC0C137-88C6-4215-A541-0B2A1C8F589E}"/>
          </ac:spMkLst>
        </pc:spChg>
      </pc:sldChg>
      <pc:sldChg chg="addSp delSp modSp mod">
        <pc:chgData name="小林　龍斗" userId="231586f7-ac8f-4df9-938a-e932b89b99d4" providerId="ADAL" clId="{AFE667F8-DE8D-4842-B53B-F03A47E055B1}" dt="2020-06-11T06:56:10.538" v="101"/>
        <pc:sldMkLst>
          <pc:docMk/>
          <pc:sldMk cId="795503846" sldId="276"/>
        </pc:sldMkLst>
        <pc:spChg chg="add del mod ord">
          <ac:chgData name="小林　龍斗" userId="231586f7-ac8f-4df9-938a-e932b89b99d4" providerId="ADAL" clId="{AFE667F8-DE8D-4842-B53B-F03A47E055B1}" dt="2020-06-11T06:56:02.035" v="79"/>
          <ac:spMkLst>
            <pc:docMk/>
            <pc:sldMk cId="795503846" sldId="276"/>
            <ac:spMk id="5" creationId="{10ADD874-22F1-49CB-81C3-B44B3DEBE3AA}"/>
          </ac:spMkLst>
        </pc:spChg>
        <pc:spChg chg="add del mod ord">
          <ac:chgData name="小林　龍斗" userId="231586f7-ac8f-4df9-938a-e932b89b99d4" providerId="ADAL" clId="{AFE667F8-DE8D-4842-B53B-F03A47E055B1}" dt="2020-06-11T06:56:02.036" v="81"/>
          <ac:spMkLst>
            <pc:docMk/>
            <pc:sldMk cId="795503846" sldId="276"/>
            <ac:spMk id="6" creationId="{AB33245F-0B2B-4A8D-8559-7759E49F6815}"/>
          </ac:spMkLst>
        </pc:spChg>
        <pc:spChg chg="add del mod ord">
          <ac:chgData name="小林　龍斗" userId="231586f7-ac8f-4df9-938a-e932b89b99d4" providerId="ADAL" clId="{AFE667F8-DE8D-4842-B53B-F03A47E055B1}" dt="2020-06-11T06:56:02.037" v="83"/>
          <ac:spMkLst>
            <pc:docMk/>
            <pc:sldMk cId="795503846" sldId="276"/>
            <ac:spMk id="7" creationId="{3D6DC254-C679-446F-B44B-01FD258EDA6A}"/>
          </ac:spMkLst>
        </pc:spChg>
        <pc:spChg chg="add del mod ord">
          <ac:chgData name="小林　龍斗" userId="231586f7-ac8f-4df9-938a-e932b89b99d4" providerId="ADAL" clId="{AFE667F8-DE8D-4842-B53B-F03A47E055B1}" dt="2020-06-11T06:56:10.537" v="97"/>
          <ac:spMkLst>
            <pc:docMk/>
            <pc:sldMk cId="795503846" sldId="276"/>
            <ac:spMk id="8" creationId="{924C2EED-2156-4E68-B4DC-88D123A89461}"/>
          </ac:spMkLst>
        </pc:spChg>
        <pc:spChg chg="add del mod ord">
          <ac:chgData name="小林　龍斗" userId="231586f7-ac8f-4df9-938a-e932b89b99d4" providerId="ADAL" clId="{AFE667F8-DE8D-4842-B53B-F03A47E055B1}" dt="2020-06-11T06:56:10.538" v="99"/>
          <ac:spMkLst>
            <pc:docMk/>
            <pc:sldMk cId="795503846" sldId="276"/>
            <ac:spMk id="10" creationId="{9399FA2C-3F8B-49B8-9021-69A3CD79E104}"/>
          </ac:spMkLst>
        </pc:spChg>
        <pc:spChg chg="add del mod ord">
          <ac:chgData name="小林　龍斗" userId="231586f7-ac8f-4df9-938a-e932b89b99d4" providerId="ADAL" clId="{AFE667F8-DE8D-4842-B53B-F03A47E055B1}" dt="2020-06-11T06:56:10.538" v="101"/>
          <ac:spMkLst>
            <pc:docMk/>
            <pc:sldMk cId="795503846" sldId="276"/>
            <ac:spMk id="12" creationId="{D03E2B61-BA29-46E5-AA66-C7652B7441AD}"/>
          </ac:spMkLst>
        </pc:spChg>
      </pc:sldChg>
    </pc:docChg>
  </pc:docChgLst>
  <pc:docChgLst>
    <pc:chgData name="村田　匡輝" userId="0f6e8962-29cf-4010-9503-85933b69c850" providerId="ADAL" clId="{C360E2D5-E45C-C648-8AC8-62D0952B913A}"/>
    <pc:docChg chg="undo custSel modSld">
      <pc:chgData name="村田　匡輝" userId="0f6e8962-29cf-4010-9503-85933b69c850" providerId="ADAL" clId="{C360E2D5-E45C-C648-8AC8-62D0952B913A}" dt="2019-11-19T12:06:44.357" v="470" actId="20577"/>
      <pc:docMkLst>
        <pc:docMk/>
      </pc:docMkLst>
      <pc:sldChg chg="modSp">
        <pc:chgData name="村田　匡輝" userId="0f6e8962-29cf-4010-9503-85933b69c850" providerId="ADAL" clId="{C360E2D5-E45C-C648-8AC8-62D0952B913A}" dt="2019-11-19T11:58:46.298" v="13" actId="20577"/>
        <pc:sldMkLst>
          <pc:docMk/>
          <pc:sldMk cId="1594357430" sldId="256"/>
        </pc:sldMkLst>
        <pc:spChg chg="mod">
          <ac:chgData name="村田　匡輝" userId="0f6e8962-29cf-4010-9503-85933b69c850" providerId="ADAL" clId="{C360E2D5-E45C-C648-8AC8-62D0952B913A}" dt="2019-11-19T11:58:46.298" v="13" actId="20577"/>
          <ac:spMkLst>
            <pc:docMk/>
            <pc:sldMk cId="1594357430" sldId="256"/>
            <ac:spMk id="3" creationId="{00000000-0000-0000-0000-000000000000}"/>
          </ac:spMkLst>
        </pc:spChg>
      </pc:sldChg>
      <pc:sldChg chg="modSp modAnim">
        <pc:chgData name="村田　匡輝" userId="0f6e8962-29cf-4010-9503-85933b69c850" providerId="ADAL" clId="{C360E2D5-E45C-C648-8AC8-62D0952B913A}" dt="2019-11-19T11:59:35.891" v="65" actId="20577"/>
        <pc:sldMkLst>
          <pc:docMk/>
          <pc:sldMk cId="3123298081" sldId="274"/>
        </pc:sldMkLst>
        <pc:spChg chg="mod">
          <ac:chgData name="村田　匡輝" userId="0f6e8962-29cf-4010-9503-85933b69c850" providerId="ADAL" clId="{C360E2D5-E45C-C648-8AC8-62D0952B913A}" dt="2019-11-19T11:59:35.891" v="65" actId="20577"/>
          <ac:spMkLst>
            <pc:docMk/>
            <pc:sldMk cId="3123298081" sldId="274"/>
            <ac:spMk id="4" creationId="{00000000-0000-0000-0000-000000000000}"/>
          </ac:spMkLst>
        </pc:spChg>
      </pc:sldChg>
      <pc:sldChg chg="modSp">
        <pc:chgData name="村田　匡輝" userId="0f6e8962-29cf-4010-9503-85933b69c850" providerId="ADAL" clId="{C360E2D5-E45C-C648-8AC8-62D0952B913A}" dt="2019-11-19T12:06:26.719" v="460" actId="20577"/>
        <pc:sldMkLst>
          <pc:docMk/>
          <pc:sldMk cId="1523071811" sldId="275"/>
        </pc:sldMkLst>
        <pc:spChg chg="mod">
          <ac:chgData name="村田　匡輝" userId="0f6e8962-29cf-4010-9503-85933b69c850" providerId="ADAL" clId="{C360E2D5-E45C-C648-8AC8-62D0952B913A}" dt="2019-11-19T12:06:26.719" v="460" actId="20577"/>
          <ac:spMkLst>
            <pc:docMk/>
            <pc:sldMk cId="1523071811" sldId="275"/>
            <ac:spMk id="4" creationId="{00000000-0000-0000-0000-000000000000}"/>
          </ac:spMkLst>
        </pc:spChg>
      </pc:sldChg>
      <pc:sldChg chg="addSp modSp">
        <pc:chgData name="村田　匡輝" userId="0f6e8962-29cf-4010-9503-85933b69c850" providerId="ADAL" clId="{C360E2D5-E45C-C648-8AC8-62D0952B913A}" dt="2019-11-19T12:05:36.996" v="428"/>
        <pc:sldMkLst>
          <pc:docMk/>
          <pc:sldMk cId="795503846" sldId="276"/>
        </pc:sldMkLst>
        <pc:spChg chg="add mod">
          <ac:chgData name="村田　匡輝" userId="0f6e8962-29cf-4010-9503-85933b69c850" providerId="ADAL" clId="{C360E2D5-E45C-C648-8AC8-62D0952B913A}" dt="2019-11-19T12:05:36.996" v="428"/>
          <ac:spMkLst>
            <pc:docMk/>
            <pc:sldMk cId="795503846" sldId="276"/>
            <ac:spMk id="4" creationId="{9617A519-43FF-9F48-961C-BC3A762033AD}"/>
          </ac:spMkLst>
        </pc:spChg>
      </pc:sldChg>
      <pc:sldChg chg="modSp">
        <pc:chgData name="村田　匡輝" userId="0f6e8962-29cf-4010-9503-85933b69c850" providerId="ADAL" clId="{C360E2D5-E45C-C648-8AC8-62D0952B913A}" dt="2019-11-19T12:06:44.357" v="470" actId="20577"/>
        <pc:sldMkLst>
          <pc:docMk/>
          <pc:sldMk cId="3414879839" sldId="279"/>
        </pc:sldMkLst>
        <pc:spChg chg="mod">
          <ac:chgData name="村田　匡輝" userId="0f6e8962-29cf-4010-9503-85933b69c850" providerId="ADAL" clId="{C360E2D5-E45C-C648-8AC8-62D0952B913A}" dt="2019-11-19T12:06:44.357" v="470" actId="20577"/>
          <ac:spMkLst>
            <pc:docMk/>
            <pc:sldMk cId="3414879839" sldId="279"/>
            <ac:spMk id="4" creationId="{00000000-0000-0000-0000-000000000000}"/>
          </ac:spMkLst>
        </pc:spChg>
      </pc:sldChg>
      <pc:sldChg chg="modSp">
        <pc:chgData name="村田　匡輝" userId="0f6e8962-29cf-4010-9503-85933b69c850" providerId="ADAL" clId="{C360E2D5-E45C-C648-8AC8-62D0952B913A}" dt="2019-11-19T12:05:18.153" v="427" actId="20577"/>
        <pc:sldMkLst>
          <pc:docMk/>
          <pc:sldMk cId="1656457749" sldId="280"/>
        </pc:sldMkLst>
        <pc:spChg chg="mod">
          <ac:chgData name="村田　匡輝" userId="0f6e8962-29cf-4010-9503-85933b69c850" providerId="ADAL" clId="{C360E2D5-E45C-C648-8AC8-62D0952B913A}" dt="2019-11-19T12:05:18.153" v="427" actId="20577"/>
          <ac:spMkLst>
            <pc:docMk/>
            <pc:sldMk cId="1656457749" sldId="280"/>
            <ac:spMk id="5" creationId="{00000000-0000-0000-0000-000000000000}"/>
          </ac:spMkLst>
        </pc:spChg>
      </pc:sldChg>
    </pc:docChg>
  </pc:docChgLst>
  <pc:docChgLst>
    <pc:chgData name="匡輝 村田" userId="0f6e8962-29cf-4010-9503-85933b69c850" providerId="ADAL" clId="{E86F4BD0-20AB-4F22-9C9A-1CB3EE08294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D5CEA-0DEE-4A6A-82C1-2AC2CFA02665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F33CD-AD2A-4CDC-9ACD-4D646E71A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6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F33CD-AD2A-4CDC-9ACD-4D646E71A42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9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bg>
      <p:bgPr>
        <a:solidFill>
          <a:srgbClr val="FF8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7592836" y="228600"/>
            <a:ext cx="642257" cy="642257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4500" b="1" u="none" baseline="0">
                <a:solidFill>
                  <a:srgbClr val="F8F8F8"/>
                </a:solidFill>
                <a:uFillTx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rgbClr val="F8F8F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148418" y="371140"/>
            <a:ext cx="2057400" cy="365125"/>
          </a:xfrm>
          <a:ln>
            <a:noFill/>
          </a:ln>
        </p:spPr>
        <p:txBody>
          <a:bodyPr/>
          <a:lstStyle>
            <a:lvl1pPr>
              <a:defRPr>
                <a:solidFill>
                  <a:srgbClr val="FF8AD8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44795" y="428696"/>
            <a:ext cx="9026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8F8F8"/>
                </a:solidFill>
                <a:latin typeface="Arial Black" panose="020B0A04020102020204" pitchFamily="34" charset="0"/>
              </a:rPr>
              <a:t>PAGES</a:t>
            </a:r>
            <a:endParaRPr kumimoji="1" lang="ja-JP" altLang="en-US" sz="1400" dirty="0">
              <a:solidFill>
                <a:srgbClr val="F8F8F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rgbClr val="FF8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solidFill>
            <a:srgbClr val="F8F8F8"/>
          </a:solidFill>
        </p:spPr>
        <p:txBody>
          <a:bodyPr anchor="b"/>
          <a:lstStyle>
            <a:lvl1pPr>
              <a:defRPr sz="4500" b="1">
                <a:solidFill>
                  <a:srgbClr val="FF8AD8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653136"/>
            <a:ext cx="7886700" cy="1436517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1800">
                <a:solidFill>
                  <a:srgbClr val="FF8AD8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8AD8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2"/>
          <p:cNvSpPr>
            <a:spLocks noGrp="1"/>
          </p:cNvSpPr>
          <p:nvPr>
            <p:ph idx="1"/>
          </p:nvPr>
        </p:nvSpPr>
        <p:spPr>
          <a:xfrm>
            <a:off x="387276" y="1479817"/>
            <a:ext cx="8369450" cy="45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FF8AD8"/>
              </a:buClr>
              <a:defRPr/>
            </a:lvl1pPr>
            <a:lvl2pPr>
              <a:buClr>
                <a:srgbClr val="FF8AD8"/>
              </a:buClr>
              <a:defRPr/>
            </a:lvl2pPr>
            <a:lvl3pPr>
              <a:buClr>
                <a:srgbClr val="FF8AD8"/>
              </a:buClr>
              <a:defRPr/>
            </a:lvl3pPr>
            <a:lvl4pPr>
              <a:buClr>
                <a:srgbClr val="FF8AD8"/>
              </a:buClr>
              <a:defRPr/>
            </a:lvl4pPr>
            <a:lvl5pPr>
              <a:buClr>
                <a:srgbClr val="FF8AD8"/>
              </a:buCl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DD26914-3EEC-4CA4-8301-4A78F61D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804BA-CF92-41A5-BF14-09AB0259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8D93AF32-6CC6-4638-A5EB-BF8C416D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14AA960-927C-418D-92C5-AE0B5232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8800" y="1479600"/>
            <a:ext cx="4011078" cy="4536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33366" y="1479600"/>
            <a:ext cx="4029419" cy="4536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AAB03C32-0DDA-4910-8AC0-8D150B52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7915CD5-6702-46B6-B31D-756B31E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94F26942-EB65-4AE0-B1ED-DA744B8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8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8800" y="1479600"/>
            <a:ext cx="4064866" cy="43723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8800" y="2060848"/>
            <a:ext cx="4064866" cy="39434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79577" y="1479600"/>
            <a:ext cx="4073641" cy="43723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79577" y="2060848"/>
            <a:ext cx="4073641" cy="39434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10120"/>
            <a:ext cx="9144000" cy="106564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5C962A-878A-4BDB-95CE-7E1E3059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759215D7-EAA7-41E2-B93C-8B51191D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6B0C83-48B8-48FF-A871-11E6AFB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0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50B9DE93-9277-4715-8C07-14FEF641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2101AA3-10F7-4B2C-A832-7273CC8B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4E11FCB-145B-4525-90A9-1195076F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D71FA5B-9995-4E29-8D27-E5BF6C3BEC4C}"/>
              </a:ext>
            </a:extLst>
          </p:cNvPr>
          <p:cNvSpPr/>
          <p:nvPr userDrawn="1"/>
        </p:nvSpPr>
        <p:spPr>
          <a:xfrm>
            <a:off x="0" y="0"/>
            <a:ext cx="9144000" cy="1075766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8">
            <a:extLst>
              <a:ext uri="{FF2B5EF4-FFF2-40B4-BE49-F238E27FC236}">
                <a16:creationId xmlns:a16="http://schemas.microsoft.com/office/drawing/2014/main" id="{2D1EB865-8CE2-4D9D-A5A0-027F08577FD9}"/>
              </a:ext>
            </a:extLst>
          </p:cNvPr>
          <p:cNvSpPr/>
          <p:nvPr userDrawn="1"/>
        </p:nvSpPr>
        <p:spPr>
          <a:xfrm>
            <a:off x="8412842" y="228600"/>
            <a:ext cx="642257" cy="642257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7276" y="1479817"/>
            <a:ext cx="8369450" cy="45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19868"/>
            <a:ext cx="9144000" cy="4381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F8F8F8"/>
                </a:solidFill>
              </a:defRPr>
            </a:lvl1pPr>
          </a:lstStyle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F8F8F8"/>
                </a:solidFill>
              </a:defRPr>
            </a:lvl1pPr>
          </a:lstStyle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74317" y="3711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8AD8"/>
                </a:solidFill>
                <a:latin typeface="Arial Black" panose="020B0A040201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02" r:id="rId4"/>
    <p:sldLayoutId id="2147483703" r:id="rId5"/>
    <p:sldLayoutId id="2147483704" r:id="rId6"/>
  </p:sldLayoutIdLst>
  <p:hf hdr="0"/>
  <p:txStyles>
    <p:titleStyle>
      <a:lvl1pPr algn="l" defTabSz="685800" rtl="0" eaLnBrk="1" latinLnBrk="0" hangingPunct="1">
        <a:lnSpc>
          <a:spcPct val="150000"/>
        </a:lnSpc>
        <a:spcBef>
          <a:spcPct val="0"/>
        </a:spcBef>
        <a:buNone/>
        <a:defRPr kumimoji="1" sz="3300" b="1" kern="1200">
          <a:solidFill>
            <a:srgbClr val="F8F8F8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8AD8"/>
        </a:buClr>
        <a:buFont typeface="Wingdings" panose="05000000000000000000" pitchFamily="2" charset="2"/>
        <a:buChar char="l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288925" algn="l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8AD8"/>
        </a:buClr>
        <a:buFont typeface="Wingdings" panose="05000000000000000000" pitchFamily="2" charset="2"/>
        <a:buChar char="ü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81075" indent="-295275" algn="l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8AD8"/>
        </a:buClr>
        <a:buFont typeface="メイリオ" panose="020B0604030504040204" pitchFamily="50" charset="-128"/>
        <a:buChar char="‐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44613" indent="-315913" algn="l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8AD8"/>
        </a:buClr>
        <a:buFont typeface="メイリオ" panose="020B0604030504040204" pitchFamily="50" charset="-128"/>
        <a:buChar char="‐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241300" algn="l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8AD8"/>
        </a:buClr>
        <a:buFont typeface="メイリオ" panose="020B0604030504040204" pitchFamily="50" charset="-128"/>
        <a:buChar char="‐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kumimoji="1" lang="ja-JP" altLang="en-US" dirty="0">
                <a:latin typeface="+mn-lt"/>
              </a:rPr>
              <a:t>村田研究室</a:t>
            </a:r>
            <a:br>
              <a:rPr kumimoji="1" lang="en-US" altLang="ja-JP" dirty="0">
                <a:latin typeface="+mn-lt"/>
              </a:rPr>
            </a:br>
            <a:r>
              <a:rPr lang="ja-JP" altLang="en-US" dirty="0">
                <a:latin typeface="+mn-lt"/>
              </a:rPr>
              <a:t>卒業研究</a:t>
            </a:r>
            <a:r>
              <a:rPr kumimoji="1" lang="ja-JP" altLang="en-US" dirty="0">
                <a:latin typeface="+mn-lt"/>
              </a:rPr>
              <a:t>テーマ紹介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en-US" altLang="ja-JP" dirty="0"/>
              <a:t>2019/11/20 Wed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lang="ja-JP" altLang="en-US" sz="2400"/>
              <a:t>村田 匡輝</a:t>
            </a:r>
            <a:endParaRPr kumimoji="1" lang="en-US" altLang="ja-JP" sz="24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9AA67E-26FB-9E47-BB41-37B0D25A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43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</p:spPr>
        <p:txBody>
          <a:bodyPr/>
          <a:lstStyle/>
          <a:p>
            <a:r>
              <a:rPr lang="ja-JP" altLang="en-US"/>
              <a:t>村田</a:t>
            </a:r>
            <a:r>
              <a:rPr kumimoji="1" lang="ja-JP" altLang="en-US"/>
              <a:t>研究室では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800" b="1" dirty="0"/>
              <a:t>自然言語処理</a:t>
            </a:r>
            <a:r>
              <a:rPr kumimoji="1" lang="ja-JP" altLang="en-US" dirty="0"/>
              <a:t>に関する研究を推進</a:t>
            </a:r>
            <a:endParaRPr kumimoji="1" lang="en-US" altLang="ja-JP" dirty="0"/>
          </a:p>
          <a:p>
            <a:r>
              <a:rPr lang="ja-JP" altLang="en-US" u="sng" dirty="0"/>
              <a:t>自然言語</a:t>
            </a:r>
            <a:r>
              <a:rPr lang="ja-JP" altLang="en-US" dirty="0"/>
              <a:t>：人間が普段，話したり書いたりする言葉．</a:t>
            </a:r>
            <a:br>
              <a:rPr lang="en-US" altLang="ja-JP" dirty="0"/>
            </a:br>
            <a:r>
              <a:rPr lang="ja-JP" altLang="en-US" dirty="0"/>
              <a:t>人間がコミュニケーションを取る最も手軽な方法</a:t>
            </a:r>
            <a:endParaRPr lang="en-US" altLang="ja-JP" dirty="0"/>
          </a:p>
          <a:p>
            <a:r>
              <a:rPr lang="ja-JP" altLang="en-US" dirty="0">
                <a:latin typeface="+mn-ea"/>
                <a:cs typeface="Times New Roman" panose="02020603050405020304" pitchFamily="18" charset="0"/>
              </a:rPr>
              <a:t>代表的な自然言語処理技術</a:t>
            </a:r>
            <a:endParaRPr lang="en-US" altLang="ja-JP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31ABD60A-1F26-6C4F-B2BC-ECF0876E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974317" y="371140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022520" y="3653177"/>
            <a:ext cx="2349406" cy="2285783"/>
            <a:chOff x="3419872" y="2924944"/>
            <a:chExt cx="2349406" cy="228578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873" y="3236654"/>
              <a:ext cx="2349405" cy="1974073"/>
            </a:xfrm>
            <a:prstGeom prst="rect">
              <a:avLst/>
            </a:prstGeom>
          </p:spPr>
        </p:pic>
        <p:sp>
          <p:nvSpPr>
            <p:cNvPr id="7" name="角丸四角形 6"/>
            <p:cNvSpPr/>
            <p:nvPr/>
          </p:nvSpPr>
          <p:spPr>
            <a:xfrm>
              <a:off x="3419872" y="2924944"/>
              <a:ext cx="1152000" cy="311710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情報検索</a:t>
              </a: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198711" y="3645024"/>
            <a:ext cx="2789969" cy="2056891"/>
            <a:chOff x="6198711" y="2916791"/>
            <a:chExt cx="2789969" cy="2056891"/>
          </a:xfrm>
        </p:grpSpPr>
        <p:sp>
          <p:nvSpPr>
            <p:cNvPr id="11" name="角丸四角形 10"/>
            <p:cNvSpPr/>
            <p:nvPr/>
          </p:nvSpPr>
          <p:spPr>
            <a:xfrm>
              <a:off x="6222940" y="2916791"/>
              <a:ext cx="1152000" cy="311710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機械翻訳</a:t>
              </a:r>
            </a:p>
          </p:txBody>
        </p:sp>
        <p:pic>
          <p:nvPicPr>
            <p:cNvPr id="14" name="コンテンツ プレースホルダ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8711" y="3870754"/>
              <a:ext cx="1008482" cy="1008482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732" y="3359055"/>
              <a:ext cx="520056" cy="357977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730" y="3528218"/>
              <a:ext cx="513344" cy="358485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6734851" y="3924955"/>
              <a:ext cx="510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あ</a:t>
              </a: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3717032"/>
              <a:ext cx="1248328" cy="1256650"/>
            </a:xfrm>
            <a:prstGeom prst="rect">
              <a:avLst/>
            </a:prstGeom>
          </p:spPr>
        </p:pic>
        <p:sp>
          <p:nvSpPr>
            <p:cNvPr id="19" name="円形吹き出し 18"/>
            <p:cNvSpPr/>
            <p:nvPr/>
          </p:nvSpPr>
          <p:spPr>
            <a:xfrm>
              <a:off x="7368212" y="3622664"/>
              <a:ext cx="528685" cy="374435"/>
            </a:xfrm>
            <a:prstGeom prst="wedgeEllipseCallout">
              <a:avLst>
                <a:gd name="adj1" fmla="val 31456"/>
                <a:gd name="adj2" fmla="val 539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円形吹き出し 19"/>
            <p:cNvSpPr/>
            <p:nvPr/>
          </p:nvSpPr>
          <p:spPr>
            <a:xfrm>
              <a:off x="7103869" y="4228962"/>
              <a:ext cx="528685" cy="374435"/>
            </a:xfrm>
            <a:prstGeom prst="wedgeEllipseCallout">
              <a:avLst>
                <a:gd name="adj1" fmla="val 31456"/>
                <a:gd name="adj2" fmla="val 539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...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67938" y="3653177"/>
            <a:ext cx="1727798" cy="2541808"/>
            <a:chOff x="467938" y="2924944"/>
            <a:chExt cx="1727798" cy="2541808"/>
          </a:xfrm>
        </p:grpSpPr>
        <p:sp>
          <p:nvSpPr>
            <p:cNvPr id="21" name="角丸四角形 20"/>
            <p:cNvSpPr/>
            <p:nvPr/>
          </p:nvSpPr>
          <p:spPr>
            <a:xfrm>
              <a:off x="575736" y="2924944"/>
              <a:ext cx="1620000" cy="311710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かな漢字変換</a:t>
              </a:r>
            </a:p>
          </p:txBody>
        </p:sp>
        <p:pic>
          <p:nvPicPr>
            <p:cNvPr id="12" name="図 11" descr="スクリーンショット 2014-12-02 21.46.21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65700"/>
            <a:stretch/>
          </p:blipFill>
          <p:spPr>
            <a:xfrm>
              <a:off x="467938" y="3162496"/>
              <a:ext cx="1490235" cy="2304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6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</p:spPr>
        <p:txBody>
          <a:bodyPr>
            <a:normAutofit/>
          </a:bodyPr>
          <a:lstStyle/>
          <a:p>
            <a:r>
              <a:rPr lang="ja-JP" altLang="en-US"/>
              <a:t>村田</a:t>
            </a:r>
            <a:r>
              <a:rPr kumimoji="1" lang="ja-JP" altLang="en-US"/>
              <a:t>研究室では</a:t>
            </a:r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974317" y="371140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ja-JP" altLang="en-US" sz="4100" b="1" dirty="0">
                <a:latin typeface="+mn-ea"/>
              </a:rPr>
              <a:t>自然言語処理の中でも特に，</a:t>
            </a:r>
            <a:br>
              <a:rPr lang="en-US" altLang="ja-JP" sz="4100" b="1" dirty="0">
                <a:latin typeface="+mn-ea"/>
              </a:rPr>
            </a:br>
            <a:r>
              <a:rPr lang="ja-JP" altLang="en-US" sz="4100" b="1" dirty="0">
                <a:latin typeface="+mn-ea"/>
              </a:rPr>
              <a:t>「</a:t>
            </a:r>
            <a:r>
              <a:rPr lang="ja-JP" altLang="en-US" sz="4800" b="1" dirty="0">
                <a:solidFill>
                  <a:srgbClr val="FF8AD8"/>
                </a:solidFill>
                <a:latin typeface="+mn-ea"/>
              </a:rPr>
              <a:t>音声言語</a:t>
            </a:r>
            <a:r>
              <a:rPr lang="ja-JP" altLang="en-US" sz="4100" b="1" dirty="0">
                <a:latin typeface="+mn-ea"/>
              </a:rPr>
              <a:t>」</a:t>
            </a:r>
            <a:br>
              <a:rPr lang="en-US" altLang="ja-JP" sz="4100" b="1" dirty="0">
                <a:latin typeface="+mn-ea"/>
              </a:rPr>
            </a:br>
            <a:r>
              <a:rPr lang="ja-JP" altLang="en-US" sz="4100" b="1" dirty="0">
                <a:latin typeface="+mn-ea"/>
              </a:rPr>
              <a:t>を対象とした研究を実施</a:t>
            </a:r>
            <a:endParaRPr kumimoji="1" lang="ja-JP" altLang="en-US" sz="4100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64700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>
                    <a:lumMod val="95000"/>
                  </a:schemeClr>
                </a:solidFill>
              </a:rPr>
              <a:t>音声言語：</a:t>
            </a:r>
            <a:r>
              <a:rPr kumimoji="1" lang="ja-JP" altLang="en-US" b="1" u="sng" dirty="0">
                <a:solidFill>
                  <a:schemeClr val="bg1">
                    <a:lumMod val="95000"/>
                  </a:schemeClr>
                </a:solidFill>
              </a:rPr>
              <a:t>人間が話した言葉</a:t>
            </a:r>
            <a:r>
              <a:rPr kumimoji="1" lang="ja-JP" altLang="en-US" b="1" dirty="0">
                <a:solidFill>
                  <a:schemeClr val="bg1">
                    <a:lumMod val="95000"/>
                  </a:schemeClr>
                </a:solidFill>
              </a:rPr>
              <a:t>を文字化したテキスト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6B02E3-60BD-824D-9E03-35D17C2B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17A519-43FF-9F48-961C-BC3A762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0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人の語りを傾聴するシステムの開発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974317" y="371140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b="1" dirty="0"/>
              <a:t>人は基本，</a:t>
            </a:r>
            <a:r>
              <a:rPr lang="ja-JP" altLang="en-US" sz="3600" b="1" dirty="0"/>
              <a:t>語りたい</a:t>
            </a:r>
            <a:endParaRPr lang="en-US" altLang="ja-JP" b="1" dirty="0"/>
          </a:p>
          <a:p>
            <a:r>
              <a:rPr lang="ja-JP" altLang="en-US" sz="2000" dirty="0"/>
              <a:t>でも，話を聞いてくれる人がいつもいるわけじゃない</a:t>
            </a:r>
            <a:r>
              <a:rPr lang="en-US" altLang="ja-JP" sz="2000" dirty="0"/>
              <a:t>...</a:t>
            </a:r>
            <a:br>
              <a:rPr lang="en-US" altLang="ja-JP" sz="2000" dirty="0"/>
            </a:br>
            <a:r>
              <a:rPr lang="ja-JP" altLang="en-US" sz="2000"/>
              <a:t>⇨</a:t>
            </a:r>
            <a:r>
              <a:rPr lang="en-US" altLang="ja-JP" sz="2000" dirty="0"/>
              <a:t> </a:t>
            </a:r>
            <a:r>
              <a:rPr lang="ja-JP" altLang="en-US" sz="2000"/>
              <a:t>情報機器に聴き手に</a:t>
            </a:r>
            <a:r>
              <a:rPr lang="ja-JP" altLang="en-US" sz="2000" dirty="0"/>
              <a:t>なってもらう</a:t>
            </a:r>
            <a:r>
              <a:rPr lang="en-US" altLang="ja-JP" sz="2000" dirty="0"/>
              <a:t>‼️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600" b="1" dirty="0">
                <a:solidFill>
                  <a:srgbClr val="FF8AD8"/>
                </a:solidFill>
              </a:rPr>
              <a:t>話を上手に聞く方法</a:t>
            </a:r>
            <a:r>
              <a:rPr lang="ja-JP" altLang="en-US" dirty="0"/>
              <a:t>：</a:t>
            </a:r>
            <a:r>
              <a:rPr lang="ja-JP" altLang="en-US" b="1" dirty="0"/>
              <a:t>傾聴態度を示す</a:t>
            </a:r>
            <a:endParaRPr lang="en-US" altLang="ja-JP" b="1" dirty="0"/>
          </a:p>
          <a:p>
            <a:r>
              <a:rPr lang="ja-JP" altLang="en-US" sz="2000" dirty="0"/>
              <a:t>適度に</a:t>
            </a:r>
            <a:r>
              <a:rPr kumimoji="1" lang="ja-JP" altLang="en-US" sz="2000" dirty="0"/>
              <a:t>相</a:t>
            </a:r>
            <a:r>
              <a:rPr kumimoji="1" lang="ja-JP" altLang="en-US" sz="2000" dirty="0" err="1"/>
              <a:t>づち</a:t>
            </a:r>
            <a:r>
              <a:rPr kumimoji="1" lang="ja-JP" altLang="en-US" sz="2000" dirty="0"/>
              <a:t>する</a:t>
            </a:r>
            <a:endParaRPr kumimoji="1" lang="en-US" altLang="ja-JP" sz="2000" dirty="0"/>
          </a:p>
          <a:p>
            <a:r>
              <a:rPr lang="ja-JP" altLang="en-US" sz="2000" dirty="0"/>
              <a:t>共感する</a:t>
            </a:r>
            <a:endParaRPr lang="en-US" altLang="ja-JP" sz="2000" dirty="0"/>
          </a:p>
          <a:p>
            <a:r>
              <a:rPr lang="ja-JP" altLang="en-US" sz="2000" dirty="0"/>
              <a:t>褒める　</a:t>
            </a:r>
            <a:r>
              <a:rPr lang="en-US" altLang="ja-JP" sz="2000" dirty="0" err="1"/>
              <a:t>etc</a:t>
            </a:r>
            <a:r>
              <a:rPr lang="en-US" altLang="ja-JP" sz="2000" dirty="0"/>
              <a:t>…</a:t>
            </a:r>
            <a:endParaRPr kumimoji="1" lang="en-US" altLang="ja-JP" sz="2000" dirty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420" y="3284985"/>
            <a:ext cx="3418461" cy="2898104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84328" y="5607024"/>
            <a:ext cx="4892091" cy="576064"/>
          </a:xfrm>
          <a:prstGeom prst="roundRect">
            <a:avLst/>
          </a:prstGeom>
          <a:solidFill>
            <a:srgbClr val="FF8A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人間の欲求を満たすシステム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691F3D-1A91-2347-B5F8-C8E8B400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人の語りを傾聴するシステムの開発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974317" y="371140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/>
              <a:t>研究テーマ</a:t>
            </a:r>
            <a:endParaRPr lang="en-US" altLang="ja-JP" b="1" dirty="0"/>
          </a:p>
          <a:p>
            <a:r>
              <a:rPr lang="ja-JP" altLang="en-US"/>
              <a:t>傾聴応答データの分析</a:t>
            </a:r>
            <a:endParaRPr lang="en-US" altLang="ja-JP" dirty="0"/>
          </a:p>
          <a:p>
            <a:pPr lvl="1"/>
            <a:r>
              <a:rPr lang="ja-JP" altLang="en-US"/>
              <a:t>高齢者の語りに対する傾聴応答</a:t>
            </a:r>
            <a:endParaRPr lang="en-US" altLang="ja-JP" dirty="0"/>
          </a:p>
          <a:p>
            <a:pPr lvl="1"/>
            <a:r>
              <a:rPr lang="ja-JP" altLang="en-US"/>
              <a:t>言語処理はデータが命</a:t>
            </a:r>
            <a:endParaRPr lang="en-US" altLang="ja-JP" dirty="0"/>
          </a:p>
          <a:p>
            <a:r>
              <a:rPr lang="ja-JP" altLang="en-US"/>
              <a:t>機械学習（深層学習）を用いた傾聴応答の生成</a:t>
            </a:r>
            <a:endParaRPr lang="en-US" altLang="ja-JP" dirty="0"/>
          </a:p>
          <a:p>
            <a:pPr lvl="1"/>
            <a:r>
              <a:rPr lang="en-US" altLang="ja-JP" b="1" dirty="0"/>
              <a:t>R</a:t>
            </a:r>
            <a:r>
              <a:rPr lang="en-US" altLang="ja-JP" dirty="0"/>
              <a:t>ecurrent </a:t>
            </a:r>
            <a:r>
              <a:rPr lang="en-US" altLang="ja-JP" b="1" dirty="0"/>
              <a:t>N</a:t>
            </a:r>
            <a:r>
              <a:rPr lang="en-US" altLang="ja-JP" dirty="0"/>
              <a:t>eural </a:t>
            </a:r>
            <a:r>
              <a:rPr lang="en-US" altLang="ja-JP" b="1" dirty="0"/>
              <a:t>N</a:t>
            </a:r>
            <a:r>
              <a:rPr lang="en-US" altLang="ja-JP" dirty="0"/>
              <a:t>etwork</a:t>
            </a:r>
          </a:p>
          <a:p>
            <a:r>
              <a:rPr lang="ja-JP" altLang="en-US"/>
              <a:t>機械学習</a:t>
            </a:r>
            <a:r>
              <a:rPr lang="ja-JP" altLang="en-US" dirty="0"/>
              <a:t>を</a:t>
            </a:r>
            <a:r>
              <a:rPr lang="ja-JP" altLang="en-US"/>
              <a:t>用いた傾聴タイミングの決定</a:t>
            </a:r>
            <a:endParaRPr lang="en-US" altLang="ja-JP" dirty="0"/>
          </a:p>
          <a:p>
            <a:r>
              <a:rPr lang="ja-JP" altLang="en-US"/>
              <a:t>情報機器への傾聴機能の実装</a:t>
            </a:r>
            <a:endParaRPr lang="en-US" altLang="ja-JP" dirty="0"/>
          </a:p>
          <a:p>
            <a:pPr lvl="1"/>
            <a:r>
              <a:rPr lang="ja-JP" altLang="en-US"/>
              <a:t>スマートスピーカー等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pic>
        <p:nvPicPr>
          <p:cNvPr id="1036" name="Picture 12" descr="google home」の画像検索結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7437"/>
            <a:ext cx="1331395" cy="13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echo」の画像検索結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74" y="1492320"/>
            <a:ext cx="1587894" cy="158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1B0995E-36E8-0C41-98E8-1CCCFFF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2. </a:t>
            </a:r>
            <a:r>
              <a:rPr kumimoji="1" lang="ja-JP" altLang="en-US" sz="3200" dirty="0"/>
              <a:t>読みやすい字幕を生成するシステムの開発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974317" y="371140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/>
              <a:t>講演などの</a:t>
            </a:r>
            <a:r>
              <a:rPr lang="ja-JP" altLang="en-US" b="1" dirty="0"/>
              <a:t>場では</a:t>
            </a:r>
            <a:endParaRPr lang="en-US" altLang="ja-JP" b="1" dirty="0"/>
          </a:p>
          <a:p>
            <a:r>
              <a:rPr lang="ja-JP" altLang="en-US" sz="1800" dirty="0"/>
              <a:t>高齢者・聴覚障害者の方のために字幕を提示</a:t>
            </a:r>
            <a:endParaRPr lang="en-US" altLang="ja-JP" sz="1800" dirty="0"/>
          </a:p>
          <a:p>
            <a:r>
              <a:rPr lang="ja-JP" altLang="en-US" sz="1800"/>
              <a:t>スライドが利用される機会が多い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   </a:t>
            </a:r>
            <a:r>
              <a:rPr lang="ja-JP" altLang="en-US" sz="1800" dirty="0"/>
              <a:t>⇨</a:t>
            </a:r>
            <a:r>
              <a:rPr lang="en-US" altLang="ja-JP" sz="1800" dirty="0"/>
              <a:t> </a:t>
            </a:r>
            <a:r>
              <a:rPr lang="ja-JP" altLang="en-US" sz="2000" b="1" dirty="0">
                <a:solidFill>
                  <a:srgbClr val="FF8AD8"/>
                </a:solidFill>
              </a:rPr>
              <a:t>スライド上に字幕を提示する</a:t>
            </a:r>
            <a:r>
              <a:rPr lang="en-US" altLang="ja-JP" sz="2000" b="1" dirty="0">
                <a:solidFill>
                  <a:srgbClr val="FF8AD8"/>
                </a:solidFill>
              </a:rPr>
              <a:t>‼️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r>
              <a:rPr lang="ja-JP" altLang="en-US" b="1" dirty="0"/>
              <a:t>研究テーマ</a:t>
            </a:r>
            <a:endParaRPr lang="en-US" altLang="ja-JP" sz="2000" b="1" dirty="0"/>
          </a:p>
          <a:p>
            <a:r>
              <a:rPr lang="ja-JP" altLang="en-US" sz="1800" dirty="0"/>
              <a:t>スライド上への字幕提示</a:t>
            </a:r>
            <a:r>
              <a:rPr lang="ja-JP" altLang="en-US" sz="1800"/>
              <a:t>システムの改良</a:t>
            </a:r>
            <a:endParaRPr lang="en-US" altLang="ja-JP" sz="1800" dirty="0"/>
          </a:p>
          <a:p>
            <a:r>
              <a:rPr lang="ja-JP" altLang="en-US" sz="1800" dirty="0"/>
              <a:t>スライドオブジェクトの位置情報を用いた字幕提示位置の決定</a:t>
            </a:r>
            <a:endParaRPr lang="en-US" altLang="ja-JP" sz="1800" dirty="0"/>
          </a:p>
          <a:p>
            <a:r>
              <a:rPr lang="ja-JP" altLang="en-US" sz="1800" dirty="0"/>
              <a:t>スライドの文字情報を用いた要約字幕の生成</a:t>
            </a:r>
            <a:endParaRPr lang="en-US" altLang="ja-JP" sz="1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68760"/>
            <a:ext cx="4091618" cy="3460115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E982AB-1BE7-5F48-89C5-7038058F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E9492FB-BAD3-BF4C-97E6-3322AE4AC100}"/>
              </a:ext>
            </a:extLst>
          </p:cNvPr>
          <p:cNvSpPr/>
          <p:nvPr/>
        </p:nvSpPr>
        <p:spPr>
          <a:xfrm>
            <a:off x="755576" y="3284984"/>
            <a:ext cx="3680670" cy="784932"/>
          </a:xfrm>
          <a:prstGeom prst="roundRect">
            <a:avLst/>
          </a:prstGeom>
          <a:solidFill>
            <a:srgbClr val="FF8A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字幕自体の読みやすさ，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提示方法等を工夫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48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379"/>
            <a:ext cx="9144000" cy="1065646"/>
          </a:xfrm>
        </p:spPr>
        <p:txBody>
          <a:bodyPr/>
          <a:lstStyle/>
          <a:p>
            <a:r>
              <a:rPr kumimoji="1" lang="ja-JP" altLang="en-US" dirty="0"/>
              <a:t>メッセージ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r>
              <a:rPr lang="ja-JP" altLang="en-US"/>
              <a:t>村田研究室卒業研究テーマ紹介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74317" y="371140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自然言語処理の研究には</a:t>
            </a:r>
            <a:endParaRPr kumimoji="1" lang="en-US" altLang="ja-JP" sz="2000" dirty="0"/>
          </a:p>
          <a:p>
            <a:pPr lvl="1"/>
            <a:r>
              <a:rPr lang="ja-JP" altLang="en-US" sz="1800" dirty="0"/>
              <a:t>言語学</a:t>
            </a:r>
            <a:endParaRPr lang="en-US" altLang="ja-JP" sz="1800" dirty="0"/>
          </a:p>
          <a:p>
            <a:pPr lvl="1"/>
            <a:r>
              <a:rPr kumimoji="1" lang="ja-JP" altLang="en-US" sz="1800" dirty="0"/>
              <a:t>数学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プログラミング（うちでは主に</a:t>
            </a:r>
            <a:r>
              <a:rPr lang="en-US" altLang="ja-JP" sz="1800" dirty="0"/>
              <a:t> Python</a:t>
            </a:r>
            <a:r>
              <a:rPr lang="ja-JP" altLang="en-US" sz="1800" dirty="0"/>
              <a:t> を使用）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　が必要になります</a:t>
            </a:r>
            <a:r>
              <a:rPr kumimoji="1" lang="ja-JP" altLang="en-US" sz="2000"/>
              <a:t>が，これらは研究して</a:t>
            </a:r>
            <a:r>
              <a:rPr kumimoji="1" lang="ja-JP" altLang="en-US" sz="2000" dirty="0"/>
              <a:t>いくなかで身</a:t>
            </a:r>
            <a:r>
              <a:rPr kumimoji="1" lang="ja-JP" altLang="en-US" sz="2000"/>
              <a:t>につきます．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b="1" dirty="0">
                <a:solidFill>
                  <a:srgbClr val="FF2F92"/>
                </a:solidFill>
              </a:rPr>
              <a:t>　</a:t>
            </a:r>
            <a:r>
              <a:rPr kumimoji="1" lang="ja-JP" altLang="en-US" sz="2800" b="1" dirty="0">
                <a:solidFill>
                  <a:srgbClr val="FF8AD8"/>
                </a:solidFill>
              </a:rPr>
              <a:t>研究をコツコツ進める根気</a:t>
            </a:r>
            <a:r>
              <a:rPr lang="ja-JP" altLang="en-US" sz="2800" b="1" dirty="0">
                <a:solidFill>
                  <a:srgbClr val="FF8AD8"/>
                </a:solidFill>
              </a:rPr>
              <a:t>が重要です</a:t>
            </a:r>
            <a:endParaRPr kumimoji="1" lang="en-US" altLang="ja-JP" sz="2800" b="1" dirty="0">
              <a:solidFill>
                <a:srgbClr val="FF8AD8"/>
              </a:solidFill>
            </a:endParaRPr>
          </a:p>
          <a:p>
            <a:r>
              <a:rPr lang="ja-JP" altLang="en-US" sz="2000" dirty="0">
                <a:solidFill>
                  <a:srgbClr val="595959"/>
                </a:solidFill>
              </a:rPr>
              <a:t>研究室生活の様子は</a:t>
            </a:r>
            <a:r>
              <a:rPr lang="ja-JP" altLang="en-US" sz="2000">
                <a:solidFill>
                  <a:srgbClr val="595959"/>
                </a:solidFill>
              </a:rPr>
              <a:t>見学で（あるのかな？）</a:t>
            </a:r>
            <a:endParaRPr lang="en-US" altLang="ja-JP" sz="2000" dirty="0">
              <a:solidFill>
                <a:srgbClr val="595959"/>
              </a:solidFill>
            </a:endParaRPr>
          </a:p>
          <a:p>
            <a:pPr lvl="1"/>
            <a:r>
              <a:rPr kumimoji="1" lang="ja-JP" altLang="en-US" sz="1800" dirty="0">
                <a:solidFill>
                  <a:srgbClr val="595959"/>
                </a:solidFill>
              </a:rPr>
              <a:t>情報工学科棟３階　画像処理研究室</a:t>
            </a:r>
            <a:endParaRPr kumimoji="1" lang="en-US" altLang="ja-JP" sz="1800" dirty="0">
              <a:solidFill>
                <a:srgbClr val="595959"/>
              </a:solidFill>
            </a:endParaRPr>
          </a:p>
          <a:p>
            <a:pPr lvl="2"/>
            <a:r>
              <a:rPr lang="ja-JP" altLang="en-US" sz="1600" dirty="0">
                <a:solidFill>
                  <a:srgbClr val="595959"/>
                </a:solidFill>
              </a:rPr>
              <a:t>江崎研と同じ部屋（奥側です）</a:t>
            </a:r>
            <a:endParaRPr lang="en-US" altLang="ja-JP" sz="1600" dirty="0">
              <a:solidFill>
                <a:srgbClr val="595959"/>
              </a:solidFill>
            </a:endParaRP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5ECEB2FA-9631-984E-8150-421FCDE3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r>
              <a:rPr lang="en-US" altLang="ja-JP"/>
              <a:t>2019.11.20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blue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源ノ角ゴシック＋Consolas">
      <a:majorFont>
        <a:latin typeface="Segoe UI Black"/>
        <a:ea typeface="游ゴシック Medium"/>
        <a:cs typeface=""/>
      </a:majorFont>
      <a:minorFont>
        <a:latin typeface="Segoe UI"/>
        <a:ea typeface="游ゴシック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blue" id="{614A3F05-1572-4C26-B84A-7761C3852FC5}" vid="{68413ADD-7FDA-4577-BFDD-C86E5052551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B0A925AB70AAE4C8028E0ECEE5C62ED" ma:contentTypeVersion="6" ma:contentTypeDescription="新しいドキュメントを作成します。" ma:contentTypeScope="" ma:versionID="4ab03d22bf4ac29339e907408e790172">
  <xsd:schema xmlns:xsd="http://www.w3.org/2001/XMLSchema" xmlns:xs="http://www.w3.org/2001/XMLSchema" xmlns:p="http://schemas.microsoft.com/office/2006/metadata/properties" xmlns:ns2="7a9959fe-049d-499c-a35e-97966c4c720c" targetNamespace="http://schemas.microsoft.com/office/2006/metadata/properties" ma:root="true" ma:fieldsID="669a7361c8ba11413e1da87aa851f37f" ns2:_="">
    <xsd:import namespace="7a9959fe-049d-499c-a35e-97966c4c7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959fe-049d-499c-a35e-97966c4c7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63D9A0-24DB-41F3-AB5F-3AE784604A6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a9959fe-049d-499c-a35e-97966c4c72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C4C284-EF9B-447A-A866-2DC42D4B56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A48A40-314E-4877-B19D-8C382AEC53E0}"/>
</file>

<file path=docProps/app.xml><?xml version="1.0" encoding="utf-8"?>
<Properties xmlns="http://schemas.openxmlformats.org/officeDocument/2006/extended-properties" xmlns:vt="http://schemas.openxmlformats.org/officeDocument/2006/docPropsVTypes">
  <Template>template_blue</Template>
  <TotalTime>11341</TotalTime>
  <Words>450</Words>
  <Application>Microsoft Office PowerPoint</Application>
  <PresentationFormat>画面に合わせる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メイリオ</vt:lpstr>
      <vt:lpstr>游ゴシック</vt:lpstr>
      <vt:lpstr>Arial</vt:lpstr>
      <vt:lpstr>Arial Black</vt:lpstr>
      <vt:lpstr>Calibri</vt:lpstr>
      <vt:lpstr>Segoe UI</vt:lpstr>
      <vt:lpstr>Segoe UI Black</vt:lpstr>
      <vt:lpstr>Wingdings</vt:lpstr>
      <vt:lpstr>template_blue</vt:lpstr>
      <vt:lpstr>村田研究室 卒業研究テーマ紹介</vt:lpstr>
      <vt:lpstr>村田研究室では…</vt:lpstr>
      <vt:lpstr>村田研究室では…</vt:lpstr>
      <vt:lpstr>1. 人の語りを傾聴するシステムの開発</vt:lpstr>
      <vt:lpstr>1. 人の語りを傾聴するシステムの開発</vt:lpstr>
      <vt:lpstr>2. 読みやすい字幕を生成するシステムの開発</vt:lpstr>
      <vt:lpstr>メッセージ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村田研究室　研究テーマ</dc:title>
  <dc:creator>masaki murata</dc:creator>
  <cp:lastModifiedBy>小林　龍斗</cp:lastModifiedBy>
  <cp:revision>464</cp:revision>
  <dcterms:created xsi:type="dcterms:W3CDTF">2013-12-02T00:15:49Z</dcterms:created>
  <dcterms:modified xsi:type="dcterms:W3CDTF">2020-06-11T06:57:59Z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0x0101009B0A925AB70AAE4C8028E0ECEE5C62ED</vt:lpwstr>
  </property>
</Properties>
</file>