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6151F6AD-C319-47DB-B00E-A12D7EC28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Nicholas Machuga</cp:lastModifiedBy>
  <cp:revision>1</cp:revision>
  <dcterms:created xsi:type="dcterms:W3CDTF">2021-08-07T22:58:18Z</dcterms:created>
  <dcterms:modified xsi:type="dcterms:W3CDTF">2021-08-07T22:58:55Z</dcterms:modified>
</cp:coreProperties>
</file>