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3"/>
  </p:sldMasterIdLst>
  <p:notesMasterIdLst>
    <p:notesMasterId r:id="rId91"/>
  </p:notesMasterIdLst>
  <p:handoutMasterIdLst>
    <p:handoutMasterId r:id="rId92"/>
  </p:handoutMasterIdLst>
  <p:sldIdLst>
    <p:sldId id="260" r:id="rId74"/>
    <p:sldId id="261" r:id="rId75"/>
    <p:sldId id="264" r:id="rId76"/>
    <p:sldId id="262" r:id="rId77"/>
    <p:sldId id="265" r:id="rId78"/>
    <p:sldId id="263" r:id="rId79"/>
    <p:sldId id="266" r:id="rId80"/>
    <p:sldId id="267" r:id="rId81"/>
    <p:sldId id="268" r:id="rId82"/>
    <p:sldId id="270" r:id="rId83"/>
    <p:sldId id="279" r:id="rId84"/>
    <p:sldId id="271" r:id="rId85"/>
    <p:sldId id="278" r:id="rId86"/>
    <p:sldId id="277" r:id="rId87"/>
    <p:sldId id="273" r:id="rId88"/>
    <p:sldId id="274" r:id="rId89"/>
    <p:sldId id="276" r:id="rId90"/>
  </p:sldIdLst>
  <p:sldSz cx="12190413" cy="6858000"/>
  <p:notesSz cx="6797675" cy="9926638"/>
  <p:custDataLst>
    <p:tags r:id="rId93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0000"/>
    <a:srgbClr val="FFFFFF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0A71F7-AB8F-4C03-A560-1A1A1AA0C70C}" v="1104" dt="2021-11-23T12:14:53.521"/>
    <p1510:client id="{6DF46191-C361-4F34-6F91-A8D9F98F77EF}" v="276" dt="2021-11-23T13:23:46.878"/>
    <p1510:client id="{F5622E3B-1D5B-89A9-367C-63874F9FE721}" v="1308" dt="2021-11-23T09:49:20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89" autoAdjust="0"/>
  </p:normalViewPr>
  <p:slideViewPr>
    <p:cSldViewPr snapToGrid="0">
      <p:cViewPr varScale="1">
        <p:scale>
          <a:sx n="136" d="100"/>
          <a:sy n="136" d="100"/>
        </p:scale>
        <p:origin x="10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slide" Target="slides/slide11.xml"/><Relationship Id="rId89" Type="http://schemas.openxmlformats.org/officeDocument/2006/relationships/slide" Target="slides/slide16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slide" Target="slides/slide1.xml"/><Relationship Id="rId79" Type="http://schemas.openxmlformats.org/officeDocument/2006/relationships/slide" Target="slides/slide6.xml"/><Relationship Id="rId5" Type="http://schemas.openxmlformats.org/officeDocument/2006/relationships/customXml" Target="../customXml/item5.xml"/><Relationship Id="rId90" Type="http://schemas.openxmlformats.org/officeDocument/2006/relationships/slide" Target="slides/slide17.xml"/><Relationship Id="rId95" Type="http://schemas.openxmlformats.org/officeDocument/2006/relationships/viewProps" Target="viewProps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80" Type="http://schemas.openxmlformats.org/officeDocument/2006/relationships/slide" Target="slides/slide7.xml"/><Relationship Id="rId85" Type="http://schemas.openxmlformats.org/officeDocument/2006/relationships/slide" Target="slides/slide12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slide" Target="slides/slide2.xml"/><Relationship Id="rId83" Type="http://schemas.openxmlformats.org/officeDocument/2006/relationships/slide" Target="slides/slide10.xml"/><Relationship Id="rId88" Type="http://schemas.openxmlformats.org/officeDocument/2006/relationships/slide" Target="slides/slide15.xml"/><Relationship Id="rId91" Type="http://schemas.openxmlformats.org/officeDocument/2006/relationships/notesMaster" Target="notesMasters/notesMaster1.xml"/><Relationship Id="rId9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Master" Target="slideMasters/slideMaster1.xml"/><Relationship Id="rId78" Type="http://schemas.openxmlformats.org/officeDocument/2006/relationships/slide" Target="slides/slide5.xml"/><Relationship Id="rId81" Type="http://schemas.openxmlformats.org/officeDocument/2006/relationships/slide" Target="slides/slide8.xml"/><Relationship Id="rId86" Type="http://schemas.openxmlformats.org/officeDocument/2006/relationships/slide" Target="slides/slide13.xml"/><Relationship Id="rId9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3.xml"/><Relationship Id="rId97" Type="http://schemas.openxmlformats.org/officeDocument/2006/relationships/tableStyles" Target="tableStyle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slide" Target="slides/slide14.xml"/><Relationship Id="rId61" Type="http://schemas.openxmlformats.org/officeDocument/2006/relationships/customXml" Target="../customXml/item61.xml"/><Relationship Id="rId82" Type="http://schemas.openxmlformats.org/officeDocument/2006/relationships/slide" Target="slides/slide9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slide" Target="slides/slide4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tags" Target="tags/tag1.xml"/><Relationship Id="rId9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err="1"/>
              <a:t>Click</a:t>
            </a:r>
            <a:r>
              <a:rPr lang="da-DK"/>
              <a:t> to </a:t>
            </a:r>
            <a:r>
              <a:rPr lang="da-DK" err="1"/>
              <a:t>edit</a:t>
            </a:r>
            <a:r>
              <a:rPr lang="da-DK"/>
              <a:t> Master </a:t>
            </a:r>
            <a:r>
              <a:rPr lang="da-DK" err="1"/>
              <a:t>text</a:t>
            </a:r>
            <a:r>
              <a:rPr lang="da-DK"/>
              <a:t> </a:t>
            </a:r>
            <a:r>
              <a:rPr lang="da-DK" err="1"/>
              <a:t>styles</a:t>
            </a:r>
            <a:endParaRPr lang="da-DK"/>
          </a:p>
          <a:p>
            <a:pPr lvl="1"/>
            <a:r>
              <a:rPr lang="da-DK"/>
              <a:t>Second </a:t>
            </a:r>
            <a:r>
              <a:rPr lang="da-DK" err="1"/>
              <a:t>level</a:t>
            </a:r>
            <a:endParaRPr lang="da-DK"/>
          </a:p>
          <a:p>
            <a:pPr lvl="2"/>
            <a:r>
              <a:rPr lang="da-DK"/>
              <a:t>Third </a:t>
            </a:r>
            <a:r>
              <a:rPr lang="da-DK" err="1"/>
              <a:t>level</a:t>
            </a:r>
            <a:endParaRPr lang="da-DK"/>
          </a:p>
          <a:p>
            <a:pPr lvl="3"/>
            <a:r>
              <a:rPr lang="da-DK" err="1"/>
              <a:t>Fourth</a:t>
            </a:r>
            <a:r>
              <a:rPr lang="da-DK"/>
              <a:t> </a:t>
            </a:r>
            <a:r>
              <a:rPr lang="da-DK" err="1"/>
              <a:t>level</a:t>
            </a:r>
            <a:endParaRPr lang="da-DK"/>
          </a:p>
          <a:p>
            <a:pPr lvl="4"/>
            <a:r>
              <a:rPr lang="da-DK"/>
              <a:t>Fifth </a:t>
            </a:r>
            <a:r>
              <a:rPr lang="da-DK" err="1"/>
              <a:t>level</a:t>
            </a:r>
            <a:endParaRPr lang="da-DK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360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/>
              <a:t>Click to edit Master title style</a:t>
            </a:r>
            <a:endParaRPr lang="da-DK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/>
              <a:t>Click to edit Master subtitle style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654" y="213654"/>
            <a:ext cx="1811396" cy="55603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479018" y="6605911"/>
            <a:ext cx="1507144" cy="181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1" baseline="0" dirty="0">
                <a:solidFill>
                  <a:schemeClr val="bg1"/>
                </a:solidFill>
                <a:latin typeface="Arial" panose="020B0604020202020204" pitchFamily="34" charset="0"/>
              </a:rPr>
              <a:t>Automation and Control Group</a:t>
            </a:r>
            <a:endParaRPr lang="da-DK" sz="700" b="1" baseline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/>
              <a:t>Click to edit Master title style</a:t>
            </a:r>
            <a:endParaRPr lang="da-DK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/>
              <a:t>Click to edit Master subtitle style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6" name="Rectangle 5"/>
          <p:cNvSpPr/>
          <p:nvPr userDrawn="1"/>
        </p:nvSpPr>
        <p:spPr>
          <a:xfrm>
            <a:off x="2479018" y="6605911"/>
            <a:ext cx="1507144" cy="181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1" baseline="0" dirty="0">
                <a:solidFill>
                  <a:schemeClr val="bg1"/>
                </a:solidFill>
                <a:latin typeface="Arial" panose="020B0604020202020204" pitchFamily="34" charset="0"/>
              </a:rPr>
              <a:t>Automation and Control Group</a:t>
            </a:r>
            <a:endParaRPr lang="da-DK" sz="700" b="1" baseline="0" dirty="0"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175864" y="6597352"/>
            <a:ext cx="428675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700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-80" charset="-128"/>
                <a:cs typeface="+mn-cs"/>
              </a:rPr>
              <a:t>Peter Nicholas Hansen - </a:t>
            </a:r>
            <a:r>
              <a:rPr lang="en-US" sz="700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-80" charset="-128"/>
                <a:cs typeface="+mn-cs"/>
              </a:rPr>
              <a:t>Autonomous Supervision for Ships with Temporarily Unmanned Bridge</a:t>
            </a:r>
            <a:endParaRPr lang="da-DK" sz="700" b="1" kern="1200" baseline="0" dirty="0">
              <a:solidFill>
                <a:schemeClr val="bg1"/>
              </a:solidFill>
              <a:latin typeface="Arial" panose="020B0604020202020204" pitchFamily="34" charset="0"/>
              <a:ea typeface="ＭＳ Ｐゴシック" pitchFamily="-8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678" y="150223"/>
            <a:ext cx="1767213" cy="54247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479018" y="6605911"/>
            <a:ext cx="1507144" cy="181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1" baseline="0" dirty="0">
                <a:solidFill>
                  <a:schemeClr val="bg1"/>
                </a:solidFill>
                <a:latin typeface="Arial" panose="020B0604020202020204" pitchFamily="34" charset="0"/>
              </a:rPr>
              <a:t>Automation and Control Group</a:t>
            </a:r>
            <a:endParaRPr lang="da-DK" sz="700" b="1" baseline="0"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F0F6FC-F8C8-4FB1-9BA9-CF6E2B92AAC0}"/>
              </a:ext>
            </a:extLst>
          </p:cNvPr>
          <p:cNvSpPr/>
          <p:nvPr userDrawn="1"/>
        </p:nvSpPr>
        <p:spPr>
          <a:xfrm>
            <a:off x="7175864" y="6597352"/>
            <a:ext cx="428675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700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-80" charset="-128"/>
                <a:cs typeface="+mn-cs"/>
              </a:rPr>
              <a:t>Peter Nicholas Hansen - </a:t>
            </a:r>
            <a:r>
              <a:rPr lang="en-US" sz="700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-80" charset="-128"/>
                <a:cs typeface="+mn-cs"/>
              </a:rPr>
              <a:t>Autonomous Supervision for Ships with Temporarily Unmanned Bridge</a:t>
            </a:r>
            <a:endParaRPr lang="da-DK" sz="700" b="1" kern="1200" baseline="0" dirty="0">
              <a:solidFill>
                <a:schemeClr val="bg1"/>
              </a:solidFill>
              <a:latin typeface="Arial" panose="020B0604020202020204" pitchFamily="34" charset="0"/>
              <a:ea typeface="ＭＳ Ｐゴシック" pitchFamily="-8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da-DK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5B430B-F13F-40CD-B2BF-EF86DEA3A172}"/>
              </a:ext>
            </a:extLst>
          </p:cNvPr>
          <p:cNvSpPr/>
          <p:nvPr userDrawn="1"/>
        </p:nvSpPr>
        <p:spPr>
          <a:xfrm>
            <a:off x="7175864" y="6597352"/>
            <a:ext cx="428675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700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-80" charset="-128"/>
                <a:cs typeface="+mn-cs"/>
              </a:rPr>
              <a:t>Peter Nicholas Hansen - </a:t>
            </a:r>
            <a:r>
              <a:rPr lang="en-US" sz="700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-80" charset="-128"/>
                <a:cs typeface="+mn-cs"/>
              </a:rPr>
              <a:t>Autonomous Supervision for Ships with Temporarily Unmanned Bridge</a:t>
            </a:r>
            <a:endParaRPr lang="da-DK" sz="700" b="1" kern="1200" baseline="0" dirty="0">
              <a:solidFill>
                <a:schemeClr val="bg1"/>
              </a:solidFill>
              <a:latin typeface="Arial" panose="020B0604020202020204" pitchFamily="34" charset="0"/>
              <a:ea typeface="ＭＳ Ｐゴシック" pitchFamily="-80" charset="-128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CD7D3D-CECD-4B97-8429-C2C0E6AEB0DB}"/>
              </a:ext>
            </a:extLst>
          </p:cNvPr>
          <p:cNvSpPr/>
          <p:nvPr userDrawn="1"/>
        </p:nvSpPr>
        <p:spPr>
          <a:xfrm>
            <a:off x="2479018" y="6605911"/>
            <a:ext cx="1507144" cy="181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1" baseline="0" dirty="0">
                <a:solidFill>
                  <a:schemeClr val="bg1"/>
                </a:solidFill>
                <a:latin typeface="Arial" panose="020B0604020202020204" pitchFamily="34" charset="0"/>
              </a:rPr>
              <a:t>Automation and Control Group</a:t>
            </a:r>
            <a:endParaRPr lang="da-DK" sz="700" b="1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da-DK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Click the placeholder and paste image via Skyfish icon</a:t>
            </a:r>
          </a:p>
          <a:p>
            <a:endParaRPr lang="da-DK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EC0915-6FBF-4313-BC58-B638549F8561}"/>
              </a:ext>
            </a:extLst>
          </p:cNvPr>
          <p:cNvSpPr/>
          <p:nvPr userDrawn="1"/>
        </p:nvSpPr>
        <p:spPr>
          <a:xfrm>
            <a:off x="7175864" y="6597352"/>
            <a:ext cx="428675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700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-80" charset="-128"/>
                <a:cs typeface="+mn-cs"/>
              </a:rPr>
              <a:t>Peter Nicholas Hansen - </a:t>
            </a:r>
            <a:r>
              <a:rPr lang="en-US" sz="700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-80" charset="-128"/>
                <a:cs typeface="+mn-cs"/>
              </a:rPr>
              <a:t>Autonomous Supervision for Ships with Temporarily Unmanned Bridge</a:t>
            </a:r>
            <a:endParaRPr lang="da-DK" sz="700" b="1" kern="1200" baseline="0" dirty="0">
              <a:solidFill>
                <a:schemeClr val="bg1"/>
              </a:solidFill>
              <a:latin typeface="Arial" panose="020B0604020202020204" pitchFamily="34" charset="0"/>
              <a:ea typeface="ＭＳ Ｐゴシック" pitchFamily="-80" charset="-128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6D0AB1-9851-4EF9-8692-51C552555397}"/>
              </a:ext>
            </a:extLst>
          </p:cNvPr>
          <p:cNvSpPr/>
          <p:nvPr userDrawn="1"/>
        </p:nvSpPr>
        <p:spPr>
          <a:xfrm>
            <a:off x="2479018" y="6605911"/>
            <a:ext cx="1507144" cy="181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1" baseline="0" dirty="0">
                <a:solidFill>
                  <a:schemeClr val="bg1"/>
                </a:solidFill>
                <a:latin typeface="Arial" panose="020B0604020202020204" pitchFamily="34" charset="0"/>
              </a:rPr>
              <a:t>Automation and Control Group</a:t>
            </a:r>
            <a:endParaRPr lang="da-DK" sz="700" b="1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da-DK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Click the placeholder and paste image via Skyfish icon</a:t>
            </a:r>
          </a:p>
          <a:p>
            <a:endParaRPr lang="da-DK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EE3159-B6FD-47F8-8158-BA756AF91A63}"/>
              </a:ext>
            </a:extLst>
          </p:cNvPr>
          <p:cNvSpPr/>
          <p:nvPr userDrawn="1"/>
        </p:nvSpPr>
        <p:spPr>
          <a:xfrm>
            <a:off x="7175864" y="6597352"/>
            <a:ext cx="428675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700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-80" charset="-128"/>
                <a:cs typeface="+mn-cs"/>
              </a:rPr>
              <a:t>Peter Nicholas Hansen - </a:t>
            </a:r>
            <a:r>
              <a:rPr lang="en-US" sz="700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-80" charset="-128"/>
                <a:cs typeface="+mn-cs"/>
              </a:rPr>
              <a:t>Autonomous Supervision for Ships with Temporarily Unmanned Bridge</a:t>
            </a:r>
            <a:endParaRPr lang="da-DK" sz="700" b="1" kern="1200" baseline="0" dirty="0">
              <a:solidFill>
                <a:schemeClr val="bg1"/>
              </a:solidFill>
              <a:latin typeface="Arial" panose="020B0604020202020204" pitchFamily="34" charset="0"/>
              <a:ea typeface="ＭＳ Ｐゴシック" pitchFamily="-80" charset="-128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C0D2A9-8E27-4AD0-BBEA-05A189ACF90B}"/>
              </a:ext>
            </a:extLst>
          </p:cNvPr>
          <p:cNvSpPr/>
          <p:nvPr userDrawn="1"/>
        </p:nvSpPr>
        <p:spPr>
          <a:xfrm>
            <a:off x="2479018" y="6605911"/>
            <a:ext cx="1507144" cy="181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1" baseline="0" dirty="0">
                <a:solidFill>
                  <a:schemeClr val="bg1"/>
                </a:solidFill>
                <a:latin typeface="Arial" panose="020B0604020202020204" pitchFamily="34" charset="0"/>
              </a:rPr>
              <a:t>Automation and Control Group</a:t>
            </a:r>
            <a:endParaRPr lang="da-DK" sz="700" b="1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da-DK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da-DK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  <a:p>
            <a:pPr lvl="5"/>
            <a:endParaRPr lang="da-DK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da-DK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  <a:p>
            <a:pPr lvl="5"/>
            <a:endParaRPr lang="da-DK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3EE63-65B5-42FD-A6D6-3322EA9AC60F}"/>
              </a:ext>
            </a:extLst>
          </p:cNvPr>
          <p:cNvSpPr/>
          <p:nvPr userDrawn="1"/>
        </p:nvSpPr>
        <p:spPr>
          <a:xfrm>
            <a:off x="7175864" y="6597352"/>
            <a:ext cx="428675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700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-80" charset="-128"/>
                <a:cs typeface="+mn-cs"/>
              </a:rPr>
              <a:t>Peter Nicholas Hansen - </a:t>
            </a:r>
            <a:r>
              <a:rPr lang="en-US" sz="700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-80" charset="-128"/>
                <a:cs typeface="+mn-cs"/>
              </a:rPr>
              <a:t>Autonomous Supervision for Ships with Temporarily Unmanned Bridge</a:t>
            </a:r>
            <a:endParaRPr lang="da-DK" sz="700" b="1" kern="1200" baseline="0" dirty="0">
              <a:solidFill>
                <a:schemeClr val="bg1"/>
              </a:solidFill>
              <a:latin typeface="Arial" panose="020B0604020202020204" pitchFamily="34" charset="0"/>
              <a:ea typeface="ＭＳ Ｐゴシック" pitchFamily="-80" charset="-128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1DB5B8-983E-4E12-A367-70DDDBC343FB}"/>
              </a:ext>
            </a:extLst>
          </p:cNvPr>
          <p:cNvSpPr/>
          <p:nvPr userDrawn="1"/>
        </p:nvSpPr>
        <p:spPr>
          <a:xfrm>
            <a:off x="2479018" y="6605911"/>
            <a:ext cx="1507144" cy="181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1" baseline="0" dirty="0">
                <a:solidFill>
                  <a:schemeClr val="bg1"/>
                </a:solidFill>
                <a:latin typeface="Arial" panose="020B0604020202020204" pitchFamily="34" charset="0"/>
              </a:rPr>
              <a:t>Automation and Control Group</a:t>
            </a:r>
            <a:endParaRPr lang="da-DK" sz="700" b="1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6AA678-048C-4B47-9BEF-6551FDD7726F}"/>
              </a:ext>
            </a:extLst>
          </p:cNvPr>
          <p:cNvSpPr/>
          <p:nvPr userDrawn="1"/>
        </p:nvSpPr>
        <p:spPr>
          <a:xfrm>
            <a:off x="7175864" y="6597352"/>
            <a:ext cx="428675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700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-80" charset="-128"/>
                <a:cs typeface="+mn-cs"/>
              </a:rPr>
              <a:t>Peter Nicholas Hansen - </a:t>
            </a:r>
            <a:r>
              <a:rPr lang="en-US" sz="700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-80" charset="-128"/>
                <a:cs typeface="+mn-cs"/>
              </a:rPr>
              <a:t>Autonomous Supervision for Ships with Temporarily Unmanned Bridge</a:t>
            </a:r>
            <a:endParaRPr lang="da-DK" sz="700" b="1" kern="1200" baseline="0" dirty="0">
              <a:solidFill>
                <a:schemeClr val="bg1"/>
              </a:solidFill>
              <a:latin typeface="Arial" panose="020B0604020202020204" pitchFamily="34" charset="0"/>
              <a:ea typeface="ＭＳ Ｐゴシック" pitchFamily="-80" charset="-128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34C5D-C2E5-4276-AE39-9463AE85480E}"/>
              </a:ext>
            </a:extLst>
          </p:cNvPr>
          <p:cNvSpPr/>
          <p:nvPr userDrawn="1"/>
        </p:nvSpPr>
        <p:spPr>
          <a:xfrm>
            <a:off x="2479018" y="6605911"/>
            <a:ext cx="1507144" cy="181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1" baseline="0" dirty="0">
                <a:solidFill>
                  <a:schemeClr val="bg1"/>
                </a:solidFill>
                <a:latin typeface="Arial" panose="020B0604020202020204" pitchFamily="34" charset="0"/>
              </a:rPr>
              <a:t>Automation and Control Group</a:t>
            </a:r>
            <a:endParaRPr lang="da-DK" sz="700" b="1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661111-F18E-45BF-A529-6858575E4E85}"/>
              </a:ext>
            </a:extLst>
          </p:cNvPr>
          <p:cNvSpPr/>
          <p:nvPr userDrawn="1"/>
        </p:nvSpPr>
        <p:spPr>
          <a:xfrm>
            <a:off x="7175864" y="6597352"/>
            <a:ext cx="428675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700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-80" charset="-128"/>
                <a:cs typeface="+mn-cs"/>
              </a:rPr>
              <a:t>Peter Nicholas Hansen - </a:t>
            </a:r>
            <a:r>
              <a:rPr lang="en-US" sz="700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-80" charset="-128"/>
                <a:cs typeface="+mn-cs"/>
              </a:rPr>
              <a:t>Autonomous Supervision for Ships with Temporarily Unmanned Bridge</a:t>
            </a:r>
            <a:endParaRPr lang="da-DK" sz="700" b="1" kern="1200" baseline="0" dirty="0">
              <a:solidFill>
                <a:schemeClr val="bg1"/>
              </a:solidFill>
              <a:latin typeface="Arial" panose="020B0604020202020204" pitchFamily="34" charset="0"/>
              <a:ea typeface="ＭＳ Ｐゴシック" pitchFamily="-80" charset="-128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29EDAC-EF1E-4BA0-A68D-2E6FC19E8B7E}"/>
              </a:ext>
            </a:extLst>
          </p:cNvPr>
          <p:cNvSpPr/>
          <p:nvPr userDrawn="1"/>
        </p:nvSpPr>
        <p:spPr>
          <a:xfrm>
            <a:off x="2479018" y="6605911"/>
            <a:ext cx="1507144" cy="181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1" baseline="0" dirty="0">
                <a:solidFill>
                  <a:schemeClr val="bg1"/>
                </a:solidFill>
                <a:latin typeface="Arial" panose="020B0604020202020204" pitchFamily="34" charset="0"/>
              </a:rPr>
              <a:t>Automation and Control Group</a:t>
            </a:r>
            <a:endParaRPr lang="da-DK" sz="700" b="1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-5810" y="6532983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  <a:p>
            <a:pPr lvl="5"/>
            <a:endParaRPr lang="da-DK"/>
          </a:p>
        </p:txBody>
      </p:sp>
      <p:sp>
        <p:nvSpPr>
          <p:cNvPr id="113676" name="text" descr="{&quot;templafy&quot;:{&quot;id&quot;:&quot;c355df96-f890-42a2-84fd-003ffcec47e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da-DK" sz="700" b="1">
                <a:solidFill>
                  <a:schemeClr val="bg1"/>
                </a:solidFill>
                <a:latin typeface="+mn-lt"/>
              </a:rPr>
              <a:t>DTU Elektro</a:t>
            </a:r>
          </a:p>
        </p:txBody>
      </p:sp>
      <p:sp>
        <p:nvSpPr>
          <p:cNvPr id="5" name="date" descr="{&quot;templafy&quot;:{&quot;id&quot;:&quot;00ac14ed-a50a-4401-b3f8-313b567cd593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November 24</a:t>
            </a:r>
            <a:r>
              <a:rPr kumimoji="0" lang="en-US" sz="700" b="1" i="0" u="none" strike="noStrike" cap="none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th</a:t>
            </a:r>
            <a:r>
              <a:rPr kumimoji="0" lang="en-US" sz="700" b="1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 -  2021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4.xml"/><Relationship Id="rId1" Type="http://schemas.openxmlformats.org/officeDocument/2006/relationships/customXml" Target="../../customXml/item49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neTraffic.com&#8203;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18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5.svg"/><Relationship Id="rId15" Type="http://schemas.openxmlformats.org/officeDocument/2006/relationships/image" Target="../media/image20.sv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sv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neTraffic.com&#8203;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072" y="2276872"/>
            <a:ext cx="11461971" cy="1368152"/>
          </a:xfrm>
        </p:spPr>
        <p:txBody>
          <a:bodyPr/>
          <a:lstStyle/>
          <a:p>
            <a:r>
              <a:rPr lang="en-GB" sz="3200" b="0" dirty="0">
                <a:ea typeface="+mj-lt"/>
                <a:cs typeface="+mj-lt"/>
              </a:rPr>
              <a:t>Autonomous Supervision for Ships with Temporarily Unmanned Bridge</a:t>
            </a:r>
            <a:endParaRPr lang="da-DK" dirty="0"/>
          </a:p>
          <a:p>
            <a:br>
              <a:rPr lang="en-GB" sz="3200" b="0" dirty="0"/>
            </a:br>
            <a:r>
              <a:rPr lang="en-US" sz="3200" b="0" dirty="0"/>
              <a:t> </a:t>
            </a:r>
            <a:b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a-DK" sz="3200" b="0" dirty="0"/>
            </a:br>
            <a:br>
              <a:rPr lang="da-DK" sz="3200" b="0" dirty="0"/>
            </a:br>
            <a:endParaRPr lang="da-DK" sz="600" dirty="0">
              <a:cs typeface="Arial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566" y="5445224"/>
            <a:ext cx="10840028" cy="432048"/>
          </a:xfrm>
        </p:spPr>
        <p:txBody>
          <a:bodyPr/>
          <a:lstStyle/>
          <a:p>
            <a:r>
              <a:rPr lang="en-US" sz="1600" kern="1200" dirty="0">
                <a:latin typeface="Verdana" pitchFamily="34" charset="0"/>
                <a:ea typeface="ＭＳ Ｐゴシック" pitchFamily="-80" charset="-128"/>
              </a:rPr>
              <a:t>CCAS conference "Frontiers in Autonomous Systems"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1</a:t>
            </a:fld>
            <a:endParaRPr lang="da-DK"/>
          </a:p>
        </p:txBody>
      </p:sp>
      <p:sp>
        <p:nvSpPr>
          <p:cNvPr id="2" name="Rectangle 1"/>
          <p:cNvSpPr/>
          <p:nvPr/>
        </p:nvSpPr>
        <p:spPr>
          <a:xfrm>
            <a:off x="247072" y="5898758"/>
            <a:ext cx="96645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November 24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and 25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of November 2021 - OTICON Salen, DTU Lyngby Campus.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566" y="4365104"/>
            <a:ext cx="11536766" cy="7284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432"/>
              </a:spcBef>
            </a:pPr>
            <a:r>
              <a:rPr lang="da-DK" sz="1400" dirty="0">
                <a:solidFill>
                  <a:schemeClr val="bg1"/>
                </a:solidFill>
                <a:latin typeface="Verdana"/>
                <a:ea typeface="ＭＳ Ｐゴシック"/>
              </a:rPr>
              <a:t>Peter Nicholas Hansen, PhD Candidate</a:t>
            </a:r>
            <a:endParaRPr lang="da-DK" sz="1400" dirty="0">
              <a:solidFill>
                <a:schemeClr val="bg1"/>
              </a:solidFill>
            </a:endParaRPr>
          </a:p>
          <a:p>
            <a:pPr>
              <a:spcBef>
                <a:spcPts val="432"/>
              </a:spcBef>
            </a:pPr>
            <a:r>
              <a:rPr lang="en-US" sz="1200" dirty="0">
                <a:solidFill>
                  <a:schemeClr val="bg1"/>
                </a:solidFill>
              </a:rPr>
              <a:t>Technical University of Denmark, Dept. of Electrical Engineering, Automation and Control Group, DK 2800 Lyngby, Denmark</a:t>
            </a:r>
          </a:p>
          <a:p>
            <a:endParaRPr lang="da-DK" sz="1200" dirty="0">
              <a:solidFill>
                <a:schemeClr val="bg1"/>
              </a:solidFill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3C1BE-78B9-4AA8-880C-18A29E14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Situation Awareness at Sea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3E0F601-889E-4830-A8E9-A51144B96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4800" y="1667300"/>
            <a:ext cx="4410177" cy="4416000"/>
          </a:xfrm>
        </p:spPr>
        <p:txBody>
          <a:bodyPr/>
          <a:lstStyle/>
          <a:p>
            <a:pPr marL="0" indent="0">
              <a:buNone/>
            </a:pPr>
            <a:r>
              <a:rPr lang="da-DK" dirty="0">
                <a:ea typeface="+mn-lt"/>
                <a:cs typeface="+mn-lt"/>
              </a:rPr>
              <a:t>For all the vessels in the surrounding area,the navigator must:</a:t>
            </a:r>
          </a:p>
          <a:p>
            <a:pPr marL="342900" indent="-342900">
              <a:buAutoNum type="arabicPeriod"/>
            </a:pPr>
            <a:r>
              <a:rPr lang="da-DK" dirty="0">
                <a:ea typeface="+mn-lt"/>
                <a:cs typeface="+mn-lt"/>
              </a:rPr>
              <a:t>Estimate speed, heading, draught and manoeuvrability.</a:t>
            </a:r>
          </a:p>
          <a:p>
            <a:pPr marL="342900" indent="-342900">
              <a:buAutoNum type="arabicPeriod"/>
            </a:pPr>
            <a:r>
              <a:rPr lang="da-DK" dirty="0">
                <a:ea typeface="+mn-lt"/>
                <a:cs typeface="+mn-lt"/>
              </a:rPr>
              <a:t>Determine if a collision risk exists.</a:t>
            </a:r>
          </a:p>
          <a:p>
            <a:pPr marL="342900" indent="-342900">
              <a:buAutoNum type="arabicPeriod"/>
            </a:pPr>
            <a:r>
              <a:rPr lang="da-DK" dirty="0">
                <a:ea typeface="+mn-lt"/>
                <a:cs typeface="+mn-lt"/>
              </a:rPr>
              <a:t>Evaluate the situation and apply the rules (COLREGs).</a:t>
            </a:r>
          </a:p>
          <a:p>
            <a:pPr marL="0" indent="0">
              <a:buNone/>
            </a:pPr>
            <a:endParaRPr lang="da-DK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da-DK" dirty="0">
                <a:ea typeface="+mn-lt"/>
                <a:cs typeface="+mn-lt"/>
              </a:rPr>
              <a:t>All while trying to maintain course, speed,avoid grounding etc.</a:t>
            </a:r>
          </a:p>
          <a:p>
            <a:pPr marL="0" indent="0">
              <a:buNone/>
            </a:pPr>
            <a:endParaRPr lang="da-DK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da-DK" dirty="0">
                <a:ea typeface="+mn-lt"/>
                <a:cs typeface="+mn-lt"/>
              </a:rPr>
              <a:t>Simple right?</a:t>
            </a:r>
            <a:endParaRPr lang="en-US" dirty="0">
              <a:ea typeface="+mn-lt"/>
              <a:cs typeface="+mn-lt"/>
            </a:endParaRPr>
          </a:p>
          <a:p>
            <a:r>
              <a:rPr lang="da-DK" dirty="0">
                <a:cs typeface="Arial"/>
              </a:rPr>
              <a:t>Sometimes, yes.</a:t>
            </a:r>
          </a:p>
          <a:p>
            <a:r>
              <a:rPr lang="da-DK" dirty="0">
                <a:cs typeface="Arial"/>
              </a:rPr>
              <a:t>Sometimes, not so much.</a:t>
            </a:r>
          </a:p>
          <a:p>
            <a:pPr marL="0" indent="0">
              <a:buNone/>
            </a:pPr>
            <a:endParaRPr lang="da-DK" dirty="0">
              <a:ea typeface="+mn-lt"/>
              <a:cs typeface="+mn-lt"/>
            </a:endParaRPr>
          </a:p>
          <a:p>
            <a:pPr marL="0" indent="0">
              <a:buNone/>
            </a:pPr>
            <a:endParaRPr lang="da-DK" dirty="0">
              <a:cs typeface="Arial"/>
            </a:endParaRPr>
          </a:p>
          <a:p>
            <a:pPr marL="0" indent="0">
              <a:buNone/>
            </a:pPr>
            <a:endParaRPr lang="da-DK" dirty="0">
              <a:cs typeface="Arial"/>
            </a:endParaRPr>
          </a:p>
          <a:p>
            <a:pPr marL="0" indent="0">
              <a:buNone/>
            </a:pPr>
            <a:endParaRPr lang="da-DK" dirty="0">
              <a:cs typeface="Arial"/>
            </a:endParaRPr>
          </a:p>
        </p:txBody>
      </p:sp>
      <p:pic>
        <p:nvPicPr>
          <p:cNvPr id="7" name="Billede 7" descr="Et billede, der indeholder kort&#10;&#10;Beskrivelsen er genereret automatisk">
            <a:extLst>
              <a:ext uri="{FF2B5EF4-FFF2-40B4-BE49-F238E27FC236}">
                <a16:creationId xmlns:a16="http://schemas.microsoft.com/office/drawing/2014/main" id="{C11FB119-C29B-480D-A75E-E9DFC32B91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2624" y="1752483"/>
            <a:ext cx="3989402" cy="4050679"/>
          </a:xfrm>
        </p:spPr>
      </p:pic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6BFC31A-9CE6-4E53-A728-B3335D1D1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a-DK">
                <a:ea typeface="ＭＳ Ｐゴシック"/>
              </a:rPr>
              <a:t>10</a:t>
            </a:r>
            <a:endParaRPr lang="da-DK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96AF87B3-55F1-4AE2-94F9-F968FD6E1006}"/>
              </a:ext>
            </a:extLst>
          </p:cNvPr>
          <p:cNvSpPr txBox="1"/>
          <p:nvPr/>
        </p:nvSpPr>
        <p:spPr>
          <a:xfrm>
            <a:off x="6722313" y="5979985"/>
            <a:ext cx="3813866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da-DK" sz="1050">
                <a:latin typeface="Verdana"/>
                <a:ea typeface="Verdana"/>
              </a:rPr>
              <a:t>Marine </a:t>
            </a:r>
            <a:r>
              <a:rPr lang="da-DK" sz="1050" err="1">
                <a:latin typeface="Verdana"/>
                <a:ea typeface="Verdana"/>
              </a:rPr>
              <a:t>traffic</a:t>
            </a:r>
            <a:r>
              <a:rPr lang="da-DK" sz="1050">
                <a:latin typeface="Verdana"/>
                <a:ea typeface="Verdana"/>
              </a:rPr>
              <a:t> </a:t>
            </a:r>
            <a:r>
              <a:rPr lang="da-DK" sz="1050" err="1">
                <a:latin typeface="Verdana"/>
                <a:ea typeface="Verdana"/>
              </a:rPr>
              <a:t>around</a:t>
            </a:r>
            <a:r>
              <a:rPr lang="da-DK" sz="1050">
                <a:latin typeface="Verdana"/>
                <a:ea typeface="Verdana"/>
              </a:rPr>
              <a:t> Shanghai on 20/11/2021. Screenshot from </a:t>
            </a:r>
            <a:r>
              <a:rPr lang="da-DK" sz="1050">
                <a:latin typeface="ＭＳ Ｐゴシック"/>
                <a:ea typeface="ＭＳ Ｐゴシック"/>
                <a:hlinkClick r:id="rId3"/>
              </a:rPr>
              <a:t>https://MarineTraffic.com​</a:t>
            </a:r>
            <a:endParaRPr lang="da-DK" sz="1050"/>
          </a:p>
        </p:txBody>
      </p:sp>
    </p:spTree>
    <p:extLst>
      <p:ext uri="{BB962C8B-B14F-4D97-AF65-F5344CB8AC3E}">
        <p14:creationId xmlns:p14="http://schemas.microsoft.com/office/powerpoint/2010/main" val="194907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6" descr="Et billede, der indeholder tekst&#10;&#10;Beskrivelsen er genereret automatisk">
            <a:extLst>
              <a:ext uri="{FF2B5EF4-FFF2-40B4-BE49-F238E27FC236}">
                <a16:creationId xmlns:a16="http://schemas.microsoft.com/office/drawing/2014/main" id="{E2774E53-6B4D-43A8-AEB1-4CA0FD875A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5569" y="1944974"/>
            <a:ext cx="4407926" cy="2966332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23B034-EA4D-4A17-801F-A4E54CDE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cs typeface="Arial"/>
              </a:rPr>
              <a:t>Supervisor Design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73E96DB-CBB9-41F3-A33F-E244EFB3F6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a-DK" dirty="0">
                <a:cs typeface="Arial"/>
              </a:rPr>
              <a:t>How to design for a complex system?</a:t>
            </a:r>
          </a:p>
          <a:p>
            <a:pPr marL="197485" indent="-197485">
              <a:spcAft>
                <a:spcPts val="400"/>
              </a:spcAft>
              <a:buFont typeface="Arial"/>
              <a:buChar char="•"/>
            </a:pPr>
            <a:r>
              <a:rPr lang="da-DK" b="1" i="1" dirty="0">
                <a:cs typeface="Arial"/>
              </a:rPr>
              <a:t>Divide &amp; Conquer</a:t>
            </a:r>
            <a:r>
              <a:rPr lang="da-DK" b="1" dirty="0">
                <a:cs typeface="Arial"/>
              </a:rPr>
              <a:t> </a:t>
            </a:r>
            <a:r>
              <a:rPr lang="da-DK" dirty="0">
                <a:cs typeface="Arial"/>
              </a:rPr>
              <a:t>– Split into smaller more manageable parts</a:t>
            </a:r>
          </a:p>
          <a:p>
            <a:pPr marL="197485" indent="-197485">
              <a:spcAft>
                <a:spcPts val="400"/>
              </a:spcAft>
              <a:buFont typeface="Arial"/>
              <a:buChar char="•"/>
            </a:pPr>
            <a:r>
              <a:rPr lang="da-DK" b="1" i="1" dirty="0">
                <a:cs typeface="Arial"/>
              </a:rPr>
              <a:t>Split by Domain</a:t>
            </a:r>
            <a:r>
              <a:rPr lang="da-DK" b="1" dirty="0">
                <a:cs typeface="Arial"/>
              </a:rPr>
              <a:t> </a:t>
            </a:r>
            <a:r>
              <a:rPr lang="da-DK" dirty="0">
                <a:cs typeface="Arial"/>
              </a:rPr>
              <a:t>–  engine control systems, navigation systems, communications systems, etc. </a:t>
            </a:r>
          </a:p>
          <a:p>
            <a:pPr marL="197485" indent="-197485">
              <a:spcAft>
                <a:spcPts val="400"/>
              </a:spcAft>
              <a:buFont typeface="Arial"/>
              <a:buChar char="•"/>
            </a:pPr>
            <a:r>
              <a:rPr lang="da-DK" b="1" i="1" dirty="0">
                <a:cs typeface="Arial"/>
              </a:rPr>
              <a:t>Get Inspiration</a:t>
            </a:r>
            <a:r>
              <a:rPr lang="da-DK" b="1" dirty="0">
                <a:cs typeface="Arial"/>
              </a:rPr>
              <a:t> </a:t>
            </a:r>
            <a:r>
              <a:rPr lang="da-DK" dirty="0">
                <a:cs typeface="Arial"/>
              </a:rPr>
              <a:t>– Take cues form current human implementation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9C908BC-682E-4C7A-A3AB-101209872C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51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79B0E4C6-8726-489A-AD8F-42C2DDA1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05569" y="1945369"/>
            <a:ext cx="4407926" cy="296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23B034-EA4D-4A17-801F-A4E54CDE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cs typeface="Arial"/>
              </a:rPr>
              <a:t>Supervisor Design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73E96DB-CBB9-41F3-A33F-E244EFB3F6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a-DK" dirty="0">
                <a:cs typeface="Arial"/>
              </a:rPr>
              <a:t>How to design for a complex system?</a:t>
            </a:r>
          </a:p>
          <a:p>
            <a:pPr marL="197485" indent="-197485">
              <a:spcAft>
                <a:spcPts val="400"/>
              </a:spcAft>
              <a:buFont typeface="Arial"/>
              <a:buChar char="•"/>
            </a:pPr>
            <a:r>
              <a:rPr lang="da-DK" b="1" i="1" dirty="0">
                <a:cs typeface="Arial"/>
              </a:rPr>
              <a:t>Divide &amp; Conquer</a:t>
            </a:r>
            <a:r>
              <a:rPr lang="da-DK" b="1" dirty="0">
                <a:cs typeface="Arial"/>
              </a:rPr>
              <a:t> </a:t>
            </a:r>
            <a:r>
              <a:rPr lang="da-DK" dirty="0">
                <a:cs typeface="Arial"/>
              </a:rPr>
              <a:t>– Split into smaller more manageable parts</a:t>
            </a:r>
          </a:p>
          <a:p>
            <a:pPr marL="197485" indent="-197485">
              <a:spcAft>
                <a:spcPts val="400"/>
              </a:spcAft>
              <a:buFont typeface="Arial"/>
              <a:buChar char="•"/>
            </a:pPr>
            <a:r>
              <a:rPr lang="da-DK" b="1" i="1" dirty="0">
                <a:cs typeface="Arial"/>
              </a:rPr>
              <a:t>Split by Domain</a:t>
            </a:r>
            <a:r>
              <a:rPr lang="da-DK" b="1" dirty="0">
                <a:cs typeface="Arial"/>
              </a:rPr>
              <a:t> </a:t>
            </a:r>
            <a:r>
              <a:rPr lang="da-DK" dirty="0">
                <a:cs typeface="Arial"/>
              </a:rPr>
              <a:t>–  engine control systems, navigation systems, communications systems, etc. </a:t>
            </a:r>
          </a:p>
          <a:p>
            <a:pPr marL="197485" indent="-197485">
              <a:spcAft>
                <a:spcPts val="400"/>
              </a:spcAft>
              <a:buFont typeface="Arial"/>
              <a:buChar char="•"/>
            </a:pPr>
            <a:r>
              <a:rPr lang="da-DK" b="1" i="1" dirty="0">
                <a:cs typeface="Arial"/>
              </a:rPr>
              <a:t>Get Inspiration</a:t>
            </a:r>
            <a:r>
              <a:rPr lang="da-DK" b="1" dirty="0">
                <a:cs typeface="Arial"/>
              </a:rPr>
              <a:t> </a:t>
            </a:r>
            <a:r>
              <a:rPr lang="da-DK" dirty="0">
                <a:cs typeface="Arial"/>
              </a:rPr>
              <a:t>– Take cues form current human implementation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9C908BC-682E-4C7A-A3AB-101209872C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7284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D1DA0-94D5-4D0D-8B06-4633536E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cs typeface="Arial"/>
              </a:rPr>
              <a:t>Example Scenario: </a:t>
            </a:r>
            <a:br>
              <a:rPr lang="da-DK" dirty="0">
                <a:cs typeface="Arial"/>
              </a:rPr>
            </a:br>
            <a:r>
              <a:rPr lang="da-DK" dirty="0">
                <a:cs typeface="Arial"/>
              </a:rPr>
              <a:t> - Surfer Dog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5D36E42-132B-4151-A271-F84B311DD4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da-DK" dirty="0">
                <a:cs typeface="Arial"/>
              </a:rPr>
              <a:t>Camera/Radar </a:t>
            </a:r>
            <a:r>
              <a:rPr lang="da-DK" dirty="0" err="1">
                <a:cs typeface="Arial"/>
              </a:rPr>
              <a:t>detects</a:t>
            </a:r>
            <a:r>
              <a:rPr lang="da-DK" dirty="0">
                <a:cs typeface="Arial"/>
              </a:rPr>
              <a:t> surfer dog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a-DK" dirty="0">
                <a:cs typeface="Arial"/>
              </a:rPr>
              <a:t>Sensor Fusion </a:t>
            </a:r>
            <a:r>
              <a:rPr lang="da-DK" dirty="0" err="1">
                <a:cs typeface="Arial"/>
              </a:rPr>
              <a:t>tries</a:t>
            </a:r>
            <a:r>
              <a:rPr lang="da-DK" dirty="0">
                <a:cs typeface="Arial"/>
              </a:rPr>
              <a:t> to </a:t>
            </a:r>
            <a:r>
              <a:rPr lang="da-DK" dirty="0" err="1">
                <a:cs typeface="Arial"/>
              </a:rPr>
              <a:t>classify</a:t>
            </a:r>
            <a:r>
              <a:rPr lang="da-DK" dirty="0">
                <a:cs typeface="Arial"/>
              </a:rPr>
              <a:t> but </a:t>
            </a:r>
            <a:r>
              <a:rPr lang="da-DK" dirty="0" err="1">
                <a:cs typeface="Arial"/>
              </a:rPr>
              <a:t>fails</a:t>
            </a:r>
            <a:endParaRPr lang="da-DK" dirty="0">
              <a:cs typeface="Arial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a-DK" dirty="0">
                <a:cs typeface="Arial"/>
              </a:rPr>
              <a:t>Situation </a:t>
            </a:r>
            <a:r>
              <a:rPr lang="da-DK" dirty="0" err="1">
                <a:cs typeface="Arial"/>
              </a:rPr>
              <a:t>Awareness</a:t>
            </a:r>
            <a:r>
              <a:rPr lang="da-DK" dirty="0">
                <a:cs typeface="Arial"/>
              </a:rPr>
              <a:t> </a:t>
            </a:r>
            <a:r>
              <a:rPr lang="da-DK" dirty="0" err="1">
                <a:cs typeface="Arial"/>
              </a:rPr>
              <a:t>cannot</a:t>
            </a:r>
            <a:r>
              <a:rPr lang="da-DK" dirty="0">
                <a:cs typeface="Arial"/>
              </a:rPr>
              <a:t> </a:t>
            </a:r>
            <a:r>
              <a:rPr lang="da-DK" dirty="0" err="1">
                <a:cs typeface="Arial"/>
              </a:rPr>
              <a:t>apply</a:t>
            </a:r>
            <a:r>
              <a:rPr lang="da-DK" dirty="0">
                <a:cs typeface="Arial"/>
              </a:rPr>
              <a:t> </a:t>
            </a:r>
            <a:r>
              <a:rPr lang="da-DK" dirty="0" err="1">
                <a:cs typeface="Arial"/>
              </a:rPr>
              <a:t>COLREGs</a:t>
            </a:r>
            <a:endParaRPr lang="da-DK" dirty="0">
              <a:cs typeface="Arial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a-DK" dirty="0">
                <a:cs typeface="Arial"/>
              </a:rPr>
              <a:t>ANS </a:t>
            </a:r>
            <a:r>
              <a:rPr lang="da-DK" dirty="0" err="1">
                <a:cs typeface="Arial"/>
              </a:rPr>
              <a:t>get</a:t>
            </a:r>
            <a:r>
              <a:rPr lang="da-DK" dirty="0">
                <a:cs typeface="Arial"/>
              </a:rPr>
              <a:t> </a:t>
            </a:r>
            <a:r>
              <a:rPr lang="da-DK" dirty="0" err="1">
                <a:cs typeface="Arial"/>
              </a:rPr>
              <a:t>notified</a:t>
            </a:r>
            <a:r>
              <a:rPr lang="da-DK" dirty="0">
                <a:cs typeface="Arial"/>
              </a:rPr>
              <a:t> </a:t>
            </a:r>
            <a:r>
              <a:rPr lang="da-DK" dirty="0" err="1">
                <a:cs typeface="Arial"/>
              </a:rPr>
              <a:t>about</a:t>
            </a:r>
            <a:r>
              <a:rPr lang="da-DK" dirty="0">
                <a:cs typeface="Arial"/>
              </a:rPr>
              <a:t> "</a:t>
            </a:r>
            <a:r>
              <a:rPr lang="da-DK" dirty="0" err="1">
                <a:cs typeface="Arial"/>
              </a:rPr>
              <a:t>unknown</a:t>
            </a:r>
            <a:r>
              <a:rPr lang="da-DK" dirty="0">
                <a:cs typeface="Arial"/>
              </a:rPr>
              <a:t>" </a:t>
            </a:r>
            <a:r>
              <a:rPr lang="da-DK" dirty="0" err="1">
                <a:cs typeface="Arial"/>
              </a:rPr>
              <a:t>object</a:t>
            </a:r>
            <a:endParaRPr lang="da-DK" dirty="0">
              <a:cs typeface="Arial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a-DK" dirty="0">
                <a:cs typeface="Arial"/>
              </a:rPr>
              <a:t>ANS does not know how to navigate w.r.t. Unknown, forwards to ACS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a-DK" dirty="0">
                <a:cs typeface="Arial"/>
              </a:rPr>
              <a:t>ACS requests help from human proxy</a:t>
            </a:r>
          </a:p>
          <a:p>
            <a:pPr marL="342900" indent="-342900">
              <a:buAutoNum type="arabicPeriod"/>
            </a:pPr>
            <a:endParaRPr lang="da-DK" dirty="0">
              <a:cs typeface="Arial"/>
            </a:endParaRPr>
          </a:p>
        </p:txBody>
      </p:sp>
      <p:pic>
        <p:nvPicPr>
          <p:cNvPr id="6" name="Billede 6">
            <a:extLst>
              <a:ext uri="{FF2B5EF4-FFF2-40B4-BE49-F238E27FC236}">
                <a16:creationId xmlns:a16="http://schemas.microsoft.com/office/drawing/2014/main" id="{095F40FF-3268-40CA-A0E9-5BF698677D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6422" y="684260"/>
            <a:ext cx="4406677" cy="4066170"/>
          </a:xfrm>
        </p:spPr>
      </p:pic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B7335E1-320F-427F-8681-24E7B37E31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13</a:t>
            </a:fld>
            <a:endParaRPr lang="da-DK"/>
          </a:p>
        </p:txBody>
      </p:sp>
      <p:sp>
        <p:nvSpPr>
          <p:cNvPr id="7" name="Rektangel: afrundede hjørner 6">
            <a:extLst>
              <a:ext uri="{FF2B5EF4-FFF2-40B4-BE49-F238E27FC236}">
                <a16:creationId xmlns:a16="http://schemas.microsoft.com/office/drawing/2014/main" id="{60FFC334-C8DB-4882-86BF-C48D78A6C4CF}"/>
              </a:ext>
            </a:extLst>
          </p:cNvPr>
          <p:cNvSpPr/>
          <p:nvPr/>
        </p:nvSpPr>
        <p:spPr bwMode="auto">
          <a:xfrm>
            <a:off x="9616751" y="2146041"/>
            <a:ext cx="1063690" cy="609600"/>
          </a:xfrm>
          <a:prstGeom prst="roundRect">
            <a:avLst/>
          </a:prstGeom>
          <a:noFill/>
          <a:ln w="57150">
            <a:prstDash val="solid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Rektangel: afrundede hjørner 9">
            <a:extLst>
              <a:ext uri="{FF2B5EF4-FFF2-40B4-BE49-F238E27FC236}">
                <a16:creationId xmlns:a16="http://schemas.microsoft.com/office/drawing/2014/main" id="{0D98BFF5-7D75-48FB-88FB-B6094AFF71A6}"/>
              </a:ext>
            </a:extLst>
          </p:cNvPr>
          <p:cNvSpPr/>
          <p:nvPr/>
        </p:nvSpPr>
        <p:spPr bwMode="auto">
          <a:xfrm>
            <a:off x="9019845" y="4277904"/>
            <a:ext cx="2036837" cy="463336"/>
          </a:xfrm>
          <a:prstGeom prst="roundRect">
            <a:avLst/>
          </a:prstGeom>
          <a:noFill/>
          <a:ln w="57150">
            <a:prstDash val="solid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5" name="Billede 5" descr="Et billede, der indeholder hund, udendørs, vand, surfer&#10;&#10;Beskrivelsen er genereret automatisk">
            <a:extLst>
              <a:ext uri="{FF2B5EF4-FFF2-40B4-BE49-F238E27FC236}">
                <a16:creationId xmlns:a16="http://schemas.microsoft.com/office/drawing/2014/main" id="{E94DA9E8-3068-408E-A408-EA9DC94A9A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97" r="14512" b="1"/>
          <a:stretch/>
        </p:blipFill>
        <p:spPr bwMode="auto">
          <a:xfrm>
            <a:off x="7225362" y="5199970"/>
            <a:ext cx="1194047" cy="122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ktangel: afrundede hjørner 15">
            <a:extLst>
              <a:ext uri="{FF2B5EF4-FFF2-40B4-BE49-F238E27FC236}">
                <a16:creationId xmlns:a16="http://schemas.microsoft.com/office/drawing/2014/main" id="{5138A9F8-F59F-4713-83FF-1E0F0DFAA915}"/>
              </a:ext>
            </a:extLst>
          </p:cNvPr>
          <p:cNvSpPr/>
          <p:nvPr/>
        </p:nvSpPr>
        <p:spPr bwMode="auto">
          <a:xfrm>
            <a:off x="9023040" y="3670931"/>
            <a:ext cx="2036837" cy="463336"/>
          </a:xfrm>
          <a:prstGeom prst="roundRect">
            <a:avLst/>
          </a:prstGeom>
          <a:noFill/>
          <a:ln w="57150">
            <a:prstDash val="solid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A8A8DFE-2FEF-493C-86BF-108F8F344215}"/>
              </a:ext>
            </a:extLst>
          </p:cNvPr>
          <p:cNvCxnSpPr>
            <a:stCxn id="5" idx="3"/>
            <a:endCxn id="10" idx="2"/>
          </p:cNvCxnSpPr>
          <p:nvPr/>
        </p:nvCxnSpPr>
        <p:spPr bwMode="auto">
          <a:xfrm flipV="1">
            <a:off x="8419409" y="4741240"/>
            <a:ext cx="1618855" cy="1072810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4174055-6EC3-441F-848F-91E03DBFD00D}"/>
              </a:ext>
            </a:extLst>
          </p:cNvPr>
          <p:cNvCxnSpPr>
            <a:stCxn id="10" idx="3"/>
            <a:endCxn id="16" idx="3"/>
          </p:cNvCxnSpPr>
          <p:nvPr/>
        </p:nvCxnSpPr>
        <p:spPr bwMode="auto">
          <a:xfrm flipV="1">
            <a:off x="11056682" y="3902599"/>
            <a:ext cx="3195" cy="606973"/>
          </a:xfrm>
          <a:prstGeom prst="bentConnector3">
            <a:avLst>
              <a:gd name="adj1" fmla="val 7254930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0A7B0E4-5F2E-462C-B4D1-EBB4B1D5C2CB}"/>
              </a:ext>
            </a:extLst>
          </p:cNvPr>
          <p:cNvCxnSpPr>
            <a:stCxn id="16" idx="3"/>
            <a:endCxn id="7" idx="3"/>
          </p:cNvCxnSpPr>
          <p:nvPr/>
        </p:nvCxnSpPr>
        <p:spPr bwMode="auto">
          <a:xfrm flipH="1" flipV="1">
            <a:off x="10680441" y="2450841"/>
            <a:ext cx="379436" cy="1451758"/>
          </a:xfrm>
          <a:prstGeom prst="bentConnector3">
            <a:avLst>
              <a:gd name="adj1" fmla="val -60247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ktangel: afrundede hjørner 6">
            <a:extLst>
              <a:ext uri="{FF2B5EF4-FFF2-40B4-BE49-F238E27FC236}">
                <a16:creationId xmlns:a16="http://schemas.microsoft.com/office/drawing/2014/main" id="{F0A34D29-1C4F-4493-B8DC-BFE09507D846}"/>
              </a:ext>
            </a:extLst>
          </p:cNvPr>
          <p:cNvSpPr/>
          <p:nvPr/>
        </p:nvSpPr>
        <p:spPr bwMode="auto">
          <a:xfrm>
            <a:off x="8313575" y="1656976"/>
            <a:ext cx="1359160" cy="609600"/>
          </a:xfrm>
          <a:prstGeom prst="roundRect">
            <a:avLst/>
          </a:prstGeom>
          <a:noFill/>
          <a:ln w="57150">
            <a:prstDash val="solid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FB32AC3-4CC6-4B68-9BA0-9DD3A24B36B5}"/>
              </a:ext>
            </a:extLst>
          </p:cNvPr>
          <p:cNvCxnSpPr>
            <a:stCxn id="7" idx="1"/>
            <a:endCxn id="18" idx="2"/>
          </p:cNvCxnSpPr>
          <p:nvPr/>
        </p:nvCxnSpPr>
        <p:spPr bwMode="auto">
          <a:xfrm rot="10800000">
            <a:off x="8993155" y="2266577"/>
            <a:ext cx="623596" cy="184265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ktangel: afrundede hjørner 6">
            <a:extLst>
              <a:ext uri="{FF2B5EF4-FFF2-40B4-BE49-F238E27FC236}">
                <a16:creationId xmlns:a16="http://schemas.microsoft.com/office/drawing/2014/main" id="{04649076-AC42-458C-A933-ABB33EB90C3E}"/>
              </a:ext>
            </a:extLst>
          </p:cNvPr>
          <p:cNvSpPr/>
          <p:nvPr/>
        </p:nvSpPr>
        <p:spPr bwMode="auto">
          <a:xfrm>
            <a:off x="6870419" y="589731"/>
            <a:ext cx="4238684" cy="609600"/>
          </a:xfrm>
          <a:prstGeom prst="roundRect">
            <a:avLst/>
          </a:prstGeom>
          <a:noFill/>
          <a:ln w="57150">
            <a:prstDash val="solid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84CC2C3-BD1A-4513-BC82-9FA2928F9AE6}"/>
              </a:ext>
            </a:extLst>
          </p:cNvPr>
          <p:cNvCxnSpPr>
            <a:stCxn id="18" idx="0"/>
            <a:endCxn id="21" idx="2"/>
          </p:cNvCxnSpPr>
          <p:nvPr/>
        </p:nvCxnSpPr>
        <p:spPr bwMode="auto">
          <a:xfrm rot="16200000" flipV="1">
            <a:off x="8762636" y="1426457"/>
            <a:ext cx="457645" cy="339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44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6" grpId="0" animBg="1"/>
      <p:bldP spid="18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6B35A-6A1D-4B64-A028-4061D642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cs typeface="Arial"/>
              </a:rPr>
              <a:t>What We Have </a:t>
            </a:r>
            <a:r>
              <a:rPr lang="en-GB" dirty="0">
                <a:cs typeface="Arial"/>
              </a:rPr>
              <a:t>Achieved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E883BC4-1A66-4DC1-9156-AA4AAE1CB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800" y="1714210"/>
            <a:ext cx="9312374" cy="3600456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/>
              <a:buChar char="•"/>
            </a:pPr>
            <a:r>
              <a:rPr lang="da-DK" dirty="0">
                <a:cs typeface="Arial"/>
              </a:rPr>
              <a:t>Design of a modular supervisor</a:t>
            </a:r>
          </a:p>
          <a:p>
            <a:pPr marL="501750" lvl="1" indent="-285750">
              <a:buFont typeface="Arial"/>
              <a:buChar char="•"/>
            </a:pPr>
            <a:r>
              <a:rPr lang="da-DK" dirty="0">
                <a:cs typeface="Arial"/>
              </a:rPr>
              <a:t>Fits into current regulatory regime (STCW)</a:t>
            </a:r>
          </a:p>
          <a:p>
            <a:pPr marL="501750" lvl="1" indent="-285750">
              <a:buFont typeface="Arial"/>
              <a:buChar char="•"/>
            </a:pPr>
            <a:r>
              <a:rPr lang="da-DK" dirty="0">
                <a:cs typeface="Arial"/>
              </a:rPr>
              <a:t>Responsibility of each sub-module is </a:t>
            </a:r>
            <a:r>
              <a:rPr lang="da-DK" u="sng" dirty="0">
                <a:cs typeface="Arial"/>
              </a:rPr>
              <a:t>known</a:t>
            </a:r>
            <a:r>
              <a:rPr lang="da-DK" dirty="0">
                <a:cs typeface="Arial"/>
              </a:rPr>
              <a:t> by experts</a:t>
            </a:r>
          </a:p>
          <a:p>
            <a:pPr marL="501750" lvl="1" indent="-285750">
              <a:buFont typeface="Arial"/>
              <a:buChar char="•"/>
            </a:pPr>
            <a:endParaRPr lang="da-DK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da-DK" dirty="0">
                <a:cs typeface="Arial"/>
              </a:rPr>
              <a:t>A COLREGs-compliant framework for situation awareness</a:t>
            </a:r>
          </a:p>
          <a:p>
            <a:pPr marL="501750" lvl="1" indent="-285750">
              <a:buFont typeface="Arial"/>
              <a:buChar char="•"/>
            </a:pPr>
            <a:r>
              <a:rPr lang="da-DK" dirty="0">
                <a:cs typeface="Arial"/>
              </a:rPr>
              <a:t>Based on Discrete Event Systems (DES)</a:t>
            </a:r>
          </a:p>
          <a:p>
            <a:pPr marL="501750" lvl="1" indent="-285750">
              <a:buFont typeface="Arial"/>
              <a:buChar char="•"/>
            </a:pPr>
            <a:r>
              <a:rPr lang="da-DK" dirty="0">
                <a:cs typeface="Arial"/>
              </a:rPr>
              <a:t>Anticipation of future situations</a:t>
            </a:r>
          </a:p>
          <a:p>
            <a:pPr marL="501750" lvl="1" indent="-285750">
              <a:buFont typeface="Arial"/>
              <a:buChar char="•"/>
            </a:pPr>
            <a:endParaRPr lang="da-DK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da-DK" dirty="0">
                <a:cs typeface="Arial"/>
              </a:rPr>
              <a:t>A scheme for detection of anomalies</a:t>
            </a:r>
          </a:p>
          <a:p>
            <a:pPr marL="501750" lvl="1" indent="-285750">
              <a:buFont typeface="Arial"/>
              <a:buChar char="•"/>
            </a:pPr>
            <a:r>
              <a:rPr lang="da-DK" dirty="0">
                <a:cs typeface="Arial"/>
              </a:rPr>
              <a:t>Trajectory classification using Autoencoders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BFC2AC3-F72B-4B1A-8867-B84B8E7D81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9299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7BAD2-1E6F-4441-AE61-31D0F196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Challenges Still </a:t>
            </a:r>
            <a:r>
              <a:rPr lang="da-DK" err="1">
                <a:cs typeface="Arial"/>
              </a:rPr>
              <a:t>Ahead</a:t>
            </a:r>
            <a:endParaRPr lang="da-DK" err="1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1664108-D5BE-4459-9D2C-4EF7939C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800" y="1714210"/>
            <a:ext cx="9312374" cy="367075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197485" indent="-197485">
              <a:lnSpc>
                <a:spcPct val="200000"/>
              </a:lnSpc>
            </a:pPr>
            <a:r>
              <a:rPr lang="da-DK" err="1">
                <a:cs typeface="Arial"/>
              </a:rPr>
              <a:t>Unified</a:t>
            </a:r>
            <a:r>
              <a:rPr lang="da-DK">
                <a:cs typeface="Arial"/>
              </a:rPr>
              <a:t> </a:t>
            </a:r>
            <a:r>
              <a:rPr lang="da-DK" err="1">
                <a:cs typeface="Arial"/>
              </a:rPr>
              <a:t>representation</a:t>
            </a:r>
            <a:r>
              <a:rPr lang="da-DK">
                <a:cs typeface="Arial"/>
              </a:rPr>
              <a:t> of </a:t>
            </a:r>
            <a:r>
              <a:rPr lang="da-DK" err="1">
                <a:cs typeface="Arial"/>
              </a:rPr>
              <a:t>uncertainties</a:t>
            </a:r>
            <a:r>
              <a:rPr lang="da-DK">
                <a:cs typeface="Arial"/>
              </a:rPr>
              <a:t> (</a:t>
            </a:r>
            <a:r>
              <a:rPr lang="da-DK" err="1">
                <a:cs typeface="Arial"/>
              </a:rPr>
              <a:t>Boolean</a:t>
            </a:r>
            <a:r>
              <a:rPr lang="da-DK">
                <a:cs typeface="Arial"/>
              </a:rPr>
              <a:t>, </a:t>
            </a:r>
            <a:r>
              <a:rPr lang="da-DK" err="1">
                <a:cs typeface="Arial"/>
              </a:rPr>
              <a:t>categorical</a:t>
            </a:r>
            <a:r>
              <a:rPr lang="da-DK">
                <a:cs typeface="Arial"/>
              </a:rPr>
              <a:t> &amp; </a:t>
            </a:r>
            <a:r>
              <a:rPr lang="da-DK" err="1">
                <a:cs typeface="Arial"/>
              </a:rPr>
              <a:t>continious</a:t>
            </a:r>
            <a:r>
              <a:rPr lang="da-DK">
                <a:cs typeface="Arial"/>
              </a:rPr>
              <a:t>).</a:t>
            </a:r>
          </a:p>
          <a:p>
            <a:pPr marL="197485" indent="-197485">
              <a:lnSpc>
                <a:spcPct val="200000"/>
              </a:lnSpc>
            </a:pPr>
            <a:r>
              <a:rPr lang="da-DK">
                <a:cs typeface="Arial"/>
              </a:rPr>
              <a:t>Adaptive navigation </a:t>
            </a:r>
            <a:r>
              <a:rPr lang="da-DK" err="1">
                <a:cs typeface="Arial"/>
              </a:rPr>
              <a:t>objective</a:t>
            </a:r>
            <a:r>
              <a:rPr lang="da-DK">
                <a:cs typeface="Arial"/>
              </a:rPr>
              <a:t>, </a:t>
            </a:r>
            <a:r>
              <a:rPr lang="da-DK" err="1">
                <a:cs typeface="Arial"/>
              </a:rPr>
              <a:t>based</a:t>
            </a:r>
            <a:r>
              <a:rPr lang="da-DK">
                <a:cs typeface="Arial"/>
              </a:rPr>
              <a:t> on </a:t>
            </a:r>
            <a:r>
              <a:rPr lang="da-DK" err="1">
                <a:cs typeface="Arial"/>
              </a:rPr>
              <a:t>uncertainty</a:t>
            </a:r>
            <a:r>
              <a:rPr lang="da-DK">
                <a:cs typeface="Arial"/>
              </a:rPr>
              <a:t> and </a:t>
            </a:r>
            <a:r>
              <a:rPr lang="da-DK" err="1">
                <a:cs typeface="Arial"/>
              </a:rPr>
              <a:t>safety</a:t>
            </a:r>
            <a:r>
              <a:rPr lang="da-DK">
                <a:cs typeface="Arial"/>
              </a:rPr>
              <a:t> </a:t>
            </a:r>
            <a:r>
              <a:rPr lang="da-DK" err="1">
                <a:cs typeface="Arial"/>
              </a:rPr>
              <a:t>requirements</a:t>
            </a:r>
            <a:r>
              <a:rPr lang="da-DK">
                <a:cs typeface="Arial"/>
              </a:rPr>
              <a:t>.</a:t>
            </a:r>
          </a:p>
          <a:p>
            <a:pPr marL="197485" indent="-197485">
              <a:lnSpc>
                <a:spcPct val="200000"/>
              </a:lnSpc>
            </a:pPr>
            <a:r>
              <a:rPr lang="da-DK">
                <a:cs typeface="Arial"/>
              </a:rPr>
              <a:t>How to </a:t>
            </a:r>
            <a:r>
              <a:rPr lang="da-DK" err="1">
                <a:cs typeface="Arial"/>
              </a:rPr>
              <a:t>integrate</a:t>
            </a:r>
            <a:r>
              <a:rPr lang="da-DK">
                <a:cs typeface="Arial"/>
              </a:rPr>
              <a:t> and </a:t>
            </a:r>
            <a:r>
              <a:rPr lang="da-DK" err="1">
                <a:cs typeface="Arial"/>
              </a:rPr>
              <a:t>learn</a:t>
            </a:r>
            <a:r>
              <a:rPr lang="da-DK">
                <a:cs typeface="Arial"/>
              </a:rPr>
              <a:t> from human </a:t>
            </a:r>
            <a:r>
              <a:rPr lang="da-DK" err="1">
                <a:cs typeface="Arial"/>
              </a:rPr>
              <a:t>expert</a:t>
            </a:r>
            <a:r>
              <a:rPr lang="da-DK">
                <a:cs typeface="Arial"/>
              </a:rPr>
              <a:t>.</a:t>
            </a:r>
          </a:p>
          <a:p>
            <a:pPr marL="197485" indent="-197485">
              <a:lnSpc>
                <a:spcPct val="200000"/>
              </a:lnSpc>
            </a:pPr>
            <a:r>
              <a:rPr lang="da-DK" err="1">
                <a:cs typeface="Arial"/>
              </a:rPr>
              <a:t>Define</a:t>
            </a:r>
            <a:r>
              <a:rPr lang="da-DK">
                <a:cs typeface="Arial"/>
              </a:rPr>
              <a:t> and </a:t>
            </a:r>
            <a:r>
              <a:rPr lang="da-DK" err="1">
                <a:cs typeface="Arial"/>
              </a:rPr>
              <a:t>codify</a:t>
            </a:r>
            <a:r>
              <a:rPr lang="da-DK">
                <a:cs typeface="Arial"/>
              </a:rPr>
              <a:t> "Good </a:t>
            </a:r>
            <a:r>
              <a:rPr lang="da-DK" err="1">
                <a:cs typeface="Arial"/>
              </a:rPr>
              <a:t>Seamanship</a:t>
            </a:r>
            <a:r>
              <a:rPr lang="da-DK">
                <a:cs typeface="Arial"/>
              </a:rPr>
              <a:t>" (</a:t>
            </a:r>
            <a:r>
              <a:rPr lang="da-DK" err="1">
                <a:cs typeface="Arial"/>
              </a:rPr>
              <a:t>COLREGs</a:t>
            </a:r>
            <a:r>
              <a:rPr lang="da-DK">
                <a:cs typeface="Arial"/>
              </a:rPr>
              <a:t> </a:t>
            </a:r>
            <a:r>
              <a:rPr lang="da-DK" err="1">
                <a:cs typeface="Arial"/>
              </a:rPr>
              <a:t>rule</a:t>
            </a:r>
            <a:r>
              <a:rPr lang="da-DK">
                <a:cs typeface="Arial"/>
              </a:rPr>
              <a:t> 2).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B3C00F-9C81-48F9-BD32-66EB4171FC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4590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F50B720-592C-4CA8-A8F4-D449E0D155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16</a:t>
            </a:fld>
            <a:endParaRPr lang="da-DK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9F76B606-D13A-4F7F-B5A3-A1EEBEA03FB6}"/>
              </a:ext>
            </a:extLst>
          </p:cNvPr>
          <p:cNvSpPr txBox="1"/>
          <p:nvPr/>
        </p:nvSpPr>
        <p:spPr>
          <a:xfrm>
            <a:off x="4714095" y="3145233"/>
            <a:ext cx="274319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432"/>
              </a:spcBef>
            </a:pPr>
            <a:r>
              <a:rPr lang="da-DK" sz="3600" err="1">
                <a:latin typeface="+mn-lt"/>
                <a:ea typeface="ＭＳ Ｐゴシック"/>
              </a:rPr>
              <a:t>Questions</a:t>
            </a:r>
            <a:r>
              <a:rPr lang="da-DK" sz="3600">
                <a:latin typeface="+mn-lt"/>
                <a:ea typeface="ＭＳ Ｐゴシック"/>
              </a:rPr>
              <a:t>?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1934595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F50B720-592C-4CA8-A8F4-D449E0D155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17</a:t>
            </a:fld>
            <a:endParaRPr lang="da-DK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9F76B606-D13A-4F7F-B5A3-A1EEBEA03FB6}"/>
              </a:ext>
            </a:extLst>
          </p:cNvPr>
          <p:cNvSpPr txBox="1"/>
          <p:nvPr/>
        </p:nvSpPr>
        <p:spPr>
          <a:xfrm>
            <a:off x="2917276" y="2937585"/>
            <a:ext cx="7104146" cy="9746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432"/>
              </a:spcBef>
            </a:pPr>
            <a:r>
              <a:rPr lang="da-DK" sz="3600" err="1">
                <a:latin typeface="+mn-lt"/>
                <a:ea typeface="ＭＳ Ｐゴシック"/>
              </a:rPr>
              <a:t>Thank</a:t>
            </a:r>
            <a:r>
              <a:rPr lang="da-DK" sz="3600">
                <a:latin typeface="+mn-lt"/>
                <a:ea typeface="ＭＳ Ｐゴシック"/>
              </a:rPr>
              <a:t> </a:t>
            </a:r>
            <a:r>
              <a:rPr lang="da-DK" sz="3600" err="1">
                <a:latin typeface="+mn-lt"/>
                <a:ea typeface="ＭＳ Ｐゴシック"/>
              </a:rPr>
              <a:t>you</a:t>
            </a:r>
            <a:r>
              <a:rPr lang="da-DK" sz="3600">
                <a:latin typeface="+mn-lt"/>
                <a:ea typeface="ＭＳ Ｐゴシック"/>
              </a:rPr>
              <a:t> for </a:t>
            </a:r>
            <a:r>
              <a:rPr lang="da-DK" sz="3600" err="1">
                <a:latin typeface="+mn-lt"/>
                <a:ea typeface="ＭＳ Ｐゴシック"/>
              </a:rPr>
              <a:t>listening</a:t>
            </a:r>
            <a:r>
              <a:rPr lang="da-DK" sz="3600">
                <a:latin typeface="+mn-lt"/>
                <a:ea typeface="ＭＳ Ｐゴシック"/>
              </a:rPr>
              <a:t>!</a:t>
            </a:r>
          </a:p>
          <a:p>
            <a:pPr algn="ctr">
              <a:spcBef>
                <a:spcPts val="432"/>
              </a:spcBef>
            </a:pPr>
            <a:r>
              <a:rPr lang="da-DK" sz="2400">
                <a:latin typeface="Arial"/>
                <a:ea typeface="ＭＳ Ｐゴシック"/>
                <a:cs typeface="Arial"/>
              </a:rPr>
              <a:t>Feel </a:t>
            </a:r>
            <a:r>
              <a:rPr lang="da-DK" sz="2400" err="1">
                <a:latin typeface="Arial"/>
                <a:ea typeface="ＭＳ Ｐゴシック"/>
                <a:cs typeface="Arial"/>
              </a:rPr>
              <a:t>free</a:t>
            </a:r>
            <a:r>
              <a:rPr lang="da-DK" sz="2400">
                <a:latin typeface="Arial"/>
                <a:ea typeface="ＭＳ Ｐゴシック"/>
                <a:cs typeface="Arial"/>
              </a:rPr>
              <a:t> to </a:t>
            </a:r>
            <a:r>
              <a:rPr lang="da-DK" sz="2400" err="1">
                <a:latin typeface="Arial"/>
                <a:ea typeface="ＭＳ Ｐゴシック"/>
                <a:cs typeface="Arial"/>
              </a:rPr>
              <a:t>contact</a:t>
            </a:r>
            <a:r>
              <a:rPr lang="da-DK" sz="2400">
                <a:latin typeface="Arial"/>
                <a:ea typeface="ＭＳ Ｐゴシック"/>
                <a:cs typeface="Arial"/>
              </a:rPr>
              <a:t> </a:t>
            </a:r>
            <a:r>
              <a:rPr lang="da-DK" sz="2400" err="1">
                <a:latin typeface="Arial"/>
                <a:ea typeface="ＭＳ Ｐゴシック"/>
                <a:cs typeface="Arial"/>
              </a:rPr>
              <a:t>me</a:t>
            </a:r>
            <a:r>
              <a:rPr lang="da-DK" sz="2400">
                <a:latin typeface="Arial"/>
                <a:ea typeface="ＭＳ Ｐゴシック"/>
                <a:cs typeface="Arial"/>
              </a:rPr>
              <a:t> at: pnha@elektro.dtu.dk</a:t>
            </a:r>
            <a:endParaRPr lang="da-DK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872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D1DA0-94D5-4D0D-8B06-4633536E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cs typeface="Arial"/>
              </a:rPr>
              <a:t>Project in </a:t>
            </a:r>
            <a:r>
              <a:rPr lang="en-US" dirty="0">
                <a:cs typeface="Arial"/>
              </a:rPr>
              <a:t>Context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5D36E42-132B-4151-A271-F84B311DD4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>
              <a:cs typeface="Arial"/>
            </a:endParaRPr>
          </a:p>
          <a:p>
            <a:pPr marL="0" indent="0">
              <a:buNone/>
            </a:pPr>
            <a:r>
              <a:rPr lang="da-DK" dirty="0">
                <a:cs typeface="Arial"/>
              </a:rPr>
              <a:t>My project covers:</a:t>
            </a:r>
          </a:p>
          <a:p>
            <a:pPr marL="197485" indent="-197485">
              <a:lnSpc>
                <a:spcPct val="150000"/>
              </a:lnSpc>
              <a:buFont typeface="Arial"/>
              <a:buChar char="•"/>
            </a:pPr>
            <a:r>
              <a:rPr lang="da-DK" dirty="0">
                <a:cs typeface="Arial"/>
              </a:rPr>
              <a:t>Autonomous Supervisor</a:t>
            </a:r>
          </a:p>
          <a:p>
            <a:pPr marL="197485" indent="-197485">
              <a:lnSpc>
                <a:spcPct val="150000"/>
              </a:lnSpc>
              <a:buFont typeface="Arial"/>
              <a:buChar char="•"/>
            </a:pPr>
            <a:r>
              <a:rPr lang="da-DK" dirty="0">
                <a:cs typeface="Arial"/>
              </a:rPr>
              <a:t>Situation </a:t>
            </a:r>
            <a:r>
              <a:rPr lang="en-US" dirty="0">
                <a:cs typeface="Arial"/>
              </a:rPr>
              <a:t>Awareness</a:t>
            </a:r>
          </a:p>
        </p:txBody>
      </p:sp>
      <p:pic>
        <p:nvPicPr>
          <p:cNvPr id="6" name="Billede 6">
            <a:extLst>
              <a:ext uri="{FF2B5EF4-FFF2-40B4-BE49-F238E27FC236}">
                <a16:creationId xmlns:a16="http://schemas.microsoft.com/office/drawing/2014/main" id="{095F40FF-3268-40CA-A0E9-5BF698677D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3947" y="1395055"/>
            <a:ext cx="4406677" cy="4066170"/>
          </a:xfrm>
        </p:spPr>
      </p:pic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B7335E1-320F-427F-8681-24E7B37E31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</a:t>
            </a:fld>
            <a:endParaRPr lang="da-DK"/>
          </a:p>
        </p:txBody>
      </p:sp>
      <p:grpSp>
        <p:nvGrpSpPr>
          <p:cNvPr id="11" name="Gruppe 10">
            <a:extLst>
              <a:ext uri="{FF2B5EF4-FFF2-40B4-BE49-F238E27FC236}">
                <a16:creationId xmlns:a16="http://schemas.microsoft.com/office/drawing/2014/main" id="{7F37DFD4-E24B-4B56-800A-C17F27EC9CCD}"/>
              </a:ext>
            </a:extLst>
          </p:cNvPr>
          <p:cNvGrpSpPr/>
          <p:nvPr/>
        </p:nvGrpSpPr>
        <p:grpSpPr>
          <a:xfrm>
            <a:off x="4529618" y="2043570"/>
            <a:ext cx="6658848" cy="1512748"/>
            <a:chOff x="4529618" y="2043570"/>
            <a:chExt cx="6658848" cy="1512748"/>
          </a:xfrm>
        </p:grpSpPr>
        <p:sp>
          <p:nvSpPr>
            <p:cNvPr id="7" name="Rektangel: afrundede hjørner 6">
              <a:extLst>
                <a:ext uri="{FF2B5EF4-FFF2-40B4-BE49-F238E27FC236}">
                  <a16:creationId xmlns:a16="http://schemas.microsoft.com/office/drawing/2014/main" id="{60FFC334-C8DB-4882-86BF-C48D78A6C4CF}"/>
                </a:ext>
              </a:extLst>
            </p:cNvPr>
            <p:cNvSpPr/>
            <p:nvPr/>
          </p:nvSpPr>
          <p:spPr bwMode="auto">
            <a:xfrm>
              <a:off x="6722747" y="2043570"/>
              <a:ext cx="4465719" cy="1512748"/>
            </a:xfrm>
            <a:prstGeom prst="roundRect">
              <a:avLst/>
            </a:prstGeom>
            <a:noFill/>
            <a:ln w="57150"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normalizeH="0" baseline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  <p:cxnSp>
          <p:nvCxnSpPr>
            <p:cNvPr id="8" name="Lige pilforbindelse 7">
              <a:extLst>
                <a:ext uri="{FF2B5EF4-FFF2-40B4-BE49-F238E27FC236}">
                  <a16:creationId xmlns:a16="http://schemas.microsoft.com/office/drawing/2014/main" id="{597B5351-9017-4A13-9EB4-D2F69543BF01}"/>
                </a:ext>
              </a:extLst>
            </p:cNvPr>
            <p:cNvCxnSpPr/>
            <p:nvPr/>
          </p:nvCxnSpPr>
          <p:spPr bwMode="auto">
            <a:xfrm>
              <a:off x="4529618" y="2590036"/>
              <a:ext cx="2092038" cy="1227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e 11">
            <a:extLst>
              <a:ext uri="{FF2B5EF4-FFF2-40B4-BE49-F238E27FC236}">
                <a16:creationId xmlns:a16="http://schemas.microsoft.com/office/drawing/2014/main" id="{A21F598E-2406-44F9-A531-C0F094936D5D}"/>
              </a:ext>
            </a:extLst>
          </p:cNvPr>
          <p:cNvGrpSpPr/>
          <p:nvPr/>
        </p:nvGrpSpPr>
        <p:grpSpPr>
          <a:xfrm>
            <a:off x="4302634" y="3114288"/>
            <a:ext cx="6660053" cy="1746540"/>
            <a:chOff x="4302634" y="3114288"/>
            <a:chExt cx="6660053" cy="1746540"/>
          </a:xfrm>
        </p:grpSpPr>
        <p:cxnSp>
          <p:nvCxnSpPr>
            <p:cNvPr id="9" name="Lige pilforbindelse 8">
              <a:extLst>
                <a:ext uri="{FF2B5EF4-FFF2-40B4-BE49-F238E27FC236}">
                  <a16:creationId xmlns:a16="http://schemas.microsoft.com/office/drawing/2014/main" id="{D0539361-D37B-4A8C-A683-62FE80B795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02634" y="3114288"/>
              <a:ext cx="4531612" cy="133312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ktangel: afrundede hjørner 9">
              <a:extLst>
                <a:ext uri="{FF2B5EF4-FFF2-40B4-BE49-F238E27FC236}">
                  <a16:creationId xmlns:a16="http://schemas.microsoft.com/office/drawing/2014/main" id="{0D98BFF5-7D75-48FB-88FB-B6094AFF71A6}"/>
                </a:ext>
              </a:extLst>
            </p:cNvPr>
            <p:cNvSpPr/>
            <p:nvPr/>
          </p:nvSpPr>
          <p:spPr bwMode="auto">
            <a:xfrm>
              <a:off x="8925850" y="4397492"/>
              <a:ext cx="2036837" cy="463336"/>
            </a:xfrm>
            <a:prstGeom prst="roundRect">
              <a:avLst/>
            </a:prstGeom>
            <a:noFill/>
            <a:ln w="57150"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normalizeH="0" baseline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3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DFABEFC-6B21-4762-B684-4AC3A8B5AD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3</a:t>
            </a:fld>
            <a:endParaRPr lang="da-DK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42FD0B43-C773-4DD3-A347-9A10AC3A0191}"/>
              </a:ext>
            </a:extLst>
          </p:cNvPr>
          <p:cNvSpPr txBox="1"/>
          <p:nvPr/>
        </p:nvSpPr>
        <p:spPr>
          <a:xfrm>
            <a:off x="1568624" y="3216021"/>
            <a:ext cx="906097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432"/>
              </a:spcBef>
            </a:pPr>
            <a:r>
              <a:rPr lang="da-DK" sz="2800" b="1" dirty="0">
                <a:latin typeface="Arial"/>
                <a:ea typeface="ＭＳ Ｐゴシック"/>
                <a:cs typeface="Arial"/>
              </a:rPr>
              <a:t>What is "Temporarily unmanned bridge"?</a:t>
            </a:r>
            <a:endParaRPr lang="da-DK" sz="28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246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2ACBD-EC20-4DC3-B817-D04B5600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432"/>
              </a:spcBef>
            </a:pPr>
            <a:r>
              <a:rPr lang="da-DK" b="1" dirty="0">
                <a:latin typeface="Arial"/>
                <a:ea typeface="ＭＳ Ｐゴシック"/>
                <a:cs typeface="Arial"/>
              </a:rPr>
              <a:t>What is "Temporarily unmanned bridge"?</a:t>
            </a:r>
            <a:endParaRPr lang="da-DK" b="1" dirty="0">
              <a:latin typeface="Arial"/>
              <a:cs typeface="Arial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8F042D0-3D86-4BF8-A873-3D9A876551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4</a:t>
            </a:fld>
            <a:endParaRPr lang="da-DK"/>
          </a:p>
        </p:txBody>
      </p: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C0222F87-EDBD-4D95-AF07-4E5D66C542B0}"/>
              </a:ext>
            </a:extLst>
          </p:cNvPr>
          <p:cNvGrpSpPr/>
          <p:nvPr/>
        </p:nvGrpSpPr>
        <p:grpSpPr>
          <a:xfrm>
            <a:off x="1252225" y="3352754"/>
            <a:ext cx="2208594" cy="2199701"/>
            <a:chOff x="3664554" y="2343662"/>
            <a:chExt cx="2208594" cy="2199701"/>
          </a:xfrm>
        </p:grpSpPr>
        <p:pic>
          <p:nvPicPr>
            <p:cNvPr id="12" name="Grafik 7" descr="Bærbar computer med massiv udfyldning">
              <a:extLst>
                <a:ext uri="{FF2B5EF4-FFF2-40B4-BE49-F238E27FC236}">
                  <a16:creationId xmlns:a16="http://schemas.microsoft.com/office/drawing/2014/main" id="{2FBDD593-8757-4A29-ABFA-6DD53EEAC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auto">
            <a:xfrm>
              <a:off x="3664554" y="2343662"/>
              <a:ext cx="2208594" cy="219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Grafik 13" descr="Smilende ansigt med massiv udfyldning">
              <a:extLst>
                <a:ext uri="{FF2B5EF4-FFF2-40B4-BE49-F238E27FC236}">
                  <a16:creationId xmlns:a16="http://schemas.microsoft.com/office/drawing/2014/main" id="{4BEB2105-D320-4441-A9E5-E0D3AA1CB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12485" y="2889238"/>
              <a:ext cx="914281" cy="914400"/>
            </a:xfrm>
            <a:prstGeom prst="rect">
              <a:avLst/>
            </a:prstGeom>
          </p:spPr>
        </p:pic>
      </p:grpSp>
      <p:pic>
        <p:nvPicPr>
          <p:cNvPr id="16" name="Grafik 16" descr="Besætning kontur">
            <a:extLst>
              <a:ext uri="{FF2B5EF4-FFF2-40B4-BE49-F238E27FC236}">
                <a16:creationId xmlns:a16="http://schemas.microsoft.com/office/drawing/2014/main" id="{8F0A096C-AD67-46DC-A0FF-B63644860B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1170" y="4136842"/>
            <a:ext cx="914281" cy="914400"/>
          </a:xfrm>
          <a:prstGeom prst="rect">
            <a:avLst/>
          </a:prstGeom>
        </p:spPr>
      </p:pic>
      <p:pic>
        <p:nvPicPr>
          <p:cNvPr id="17" name="Grafik 17" descr="Afventende mand kontur">
            <a:extLst>
              <a:ext uri="{FF2B5EF4-FFF2-40B4-BE49-F238E27FC236}">
                <a16:creationId xmlns:a16="http://schemas.microsoft.com/office/drawing/2014/main" id="{5EDAE923-4D75-47ED-9149-CDFBBE897C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05513" y="2729446"/>
            <a:ext cx="914281" cy="914281"/>
          </a:xfrm>
          <a:prstGeom prst="rect">
            <a:avLst/>
          </a:prstGeom>
        </p:spPr>
      </p:pic>
      <p:sp>
        <p:nvSpPr>
          <p:cNvPr id="19" name="Taleboble: rektangel med afrundede hjørner 18">
            <a:extLst>
              <a:ext uri="{FF2B5EF4-FFF2-40B4-BE49-F238E27FC236}">
                <a16:creationId xmlns:a16="http://schemas.microsoft.com/office/drawing/2014/main" id="{7C4E081E-A172-4BDE-8BC1-93A4763B6122}"/>
              </a:ext>
            </a:extLst>
          </p:cNvPr>
          <p:cNvSpPr/>
          <p:nvPr/>
        </p:nvSpPr>
        <p:spPr bwMode="auto">
          <a:xfrm>
            <a:off x="1987409" y="2930031"/>
            <a:ext cx="1584504" cy="722815"/>
          </a:xfrm>
          <a:prstGeom prst="wedgeRoundRectCallou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432"/>
              </a:spcBef>
            </a:pPr>
            <a:r>
              <a:rPr lang="da-DK" sz="1800" err="1">
                <a:solidFill>
                  <a:schemeClr val="tx1"/>
                </a:solidFill>
                <a:ea typeface="ＭＳ Ｐゴシック"/>
                <a:cs typeface="Arial"/>
              </a:rPr>
              <a:t>Don't</a:t>
            </a:r>
            <a:r>
              <a:rPr lang="da-DK" sz="1800">
                <a:solidFill>
                  <a:schemeClr val="tx1"/>
                </a:solidFill>
                <a:ea typeface="ＭＳ Ｐゴシック"/>
                <a:cs typeface="Arial"/>
              </a:rPr>
              <a:t> </a:t>
            </a:r>
            <a:r>
              <a:rPr lang="da-DK" sz="1800" err="1">
                <a:solidFill>
                  <a:schemeClr val="tx1"/>
                </a:solidFill>
                <a:ea typeface="ＭＳ Ｐゴシック"/>
                <a:cs typeface="Arial"/>
              </a:rPr>
              <a:t>worry</a:t>
            </a:r>
            <a:r>
              <a:rPr lang="da-DK" sz="1800">
                <a:solidFill>
                  <a:schemeClr val="tx1"/>
                </a:solidFill>
                <a:ea typeface="ＭＳ Ｐゴシック"/>
                <a:cs typeface="Arial"/>
              </a:rPr>
              <a:t>, I </a:t>
            </a:r>
            <a:r>
              <a:rPr lang="da-DK" sz="1800" err="1">
                <a:solidFill>
                  <a:schemeClr val="tx1"/>
                </a:solidFill>
                <a:ea typeface="ＭＳ Ｐゴシック"/>
                <a:cs typeface="Arial"/>
              </a:rPr>
              <a:t>got</a:t>
            </a:r>
            <a:r>
              <a:rPr lang="da-DK" sz="1800">
                <a:solidFill>
                  <a:schemeClr val="tx1"/>
                </a:solidFill>
                <a:ea typeface="ＭＳ Ｐゴシック"/>
                <a:cs typeface="Arial"/>
              </a:rPr>
              <a:t> </a:t>
            </a:r>
            <a:r>
              <a:rPr lang="da-DK" sz="1800" err="1">
                <a:solidFill>
                  <a:schemeClr val="tx1"/>
                </a:solidFill>
                <a:ea typeface="ＭＳ Ｐゴシック"/>
                <a:cs typeface="Arial"/>
              </a:rPr>
              <a:t>this</a:t>
            </a:r>
            <a:r>
              <a:rPr lang="da-DK" sz="1800">
                <a:solidFill>
                  <a:schemeClr val="tx1"/>
                </a:solidFill>
                <a:ea typeface="ＭＳ Ｐゴシック"/>
                <a:cs typeface="Arial"/>
              </a:rPr>
              <a:t>!</a:t>
            </a:r>
            <a:endParaRPr lang="da-DK" sz="1800">
              <a:solidFill>
                <a:schemeClr val="tx1"/>
              </a:solidFill>
            </a:endParaRPr>
          </a:p>
        </p:txBody>
      </p:sp>
      <p:pic>
        <p:nvPicPr>
          <p:cNvPr id="20" name="Grafik 20" descr="Programmør kontur">
            <a:extLst>
              <a:ext uri="{FF2B5EF4-FFF2-40B4-BE49-F238E27FC236}">
                <a16:creationId xmlns:a16="http://schemas.microsoft.com/office/drawing/2014/main" id="{7A6A689E-E763-45C7-A8D0-896917EAE9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09415" y="4567999"/>
            <a:ext cx="914281" cy="914400"/>
          </a:xfrm>
          <a:prstGeom prst="rect">
            <a:avLst/>
          </a:prstGeom>
        </p:spPr>
      </p:pic>
      <p:pic>
        <p:nvPicPr>
          <p:cNvPr id="21" name="Grafik 21" descr="Professor kontur">
            <a:extLst>
              <a:ext uri="{FF2B5EF4-FFF2-40B4-BE49-F238E27FC236}">
                <a16:creationId xmlns:a16="http://schemas.microsoft.com/office/drawing/2014/main" id="{31D0489F-12D7-464F-9503-C0B26DA091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05512" y="3646743"/>
            <a:ext cx="914281" cy="914400"/>
          </a:xfrm>
          <a:prstGeom prst="rect">
            <a:avLst/>
          </a:prstGeom>
        </p:spPr>
      </p:pic>
      <p:sp>
        <p:nvSpPr>
          <p:cNvPr id="22" name="Taleboble: rektangel med afrundede hjørner 21">
            <a:extLst>
              <a:ext uri="{FF2B5EF4-FFF2-40B4-BE49-F238E27FC236}">
                <a16:creationId xmlns:a16="http://schemas.microsoft.com/office/drawing/2014/main" id="{3E5197A8-6759-4E2A-86E6-076739DFE247}"/>
              </a:ext>
            </a:extLst>
          </p:cNvPr>
          <p:cNvSpPr/>
          <p:nvPr/>
        </p:nvSpPr>
        <p:spPr bwMode="auto">
          <a:xfrm>
            <a:off x="4831284" y="3040085"/>
            <a:ext cx="1777274" cy="906429"/>
          </a:xfrm>
          <a:prstGeom prst="wedgeRoundRectCallou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432"/>
              </a:spcBef>
            </a:pPr>
            <a:r>
              <a:rPr lang="da-DK" sz="1800" err="1">
                <a:solidFill>
                  <a:schemeClr val="tx1"/>
                </a:solidFill>
                <a:ea typeface="ＭＳ Ｐゴシック"/>
                <a:cs typeface="Arial"/>
              </a:rPr>
              <a:t>Alright</a:t>
            </a:r>
            <a:r>
              <a:rPr lang="da-DK" sz="1800">
                <a:solidFill>
                  <a:schemeClr val="tx1"/>
                </a:solidFill>
                <a:ea typeface="ＭＳ Ｐゴシック"/>
                <a:cs typeface="Arial"/>
              </a:rPr>
              <a:t> </a:t>
            </a:r>
            <a:r>
              <a:rPr lang="da-DK" sz="1800" err="1">
                <a:solidFill>
                  <a:schemeClr val="tx1"/>
                </a:solidFill>
                <a:ea typeface="ＭＳ Ｐゴシック"/>
                <a:cs typeface="Arial"/>
              </a:rPr>
              <a:t>buddy</a:t>
            </a:r>
            <a:r>
              <a:rPr lang="da-DK" sz="1800">
                <a:solidFill>
                  <a:schemeClr val="tx1"/>
                </a:solidFill>
                <a:ea typeface="ＭＳ Ｐゴシック"/>
                <a:cs typeface="Arial"/>
              </a:rPr>
              <a:t>, sounds </a:t>
            </a:r>
            <a:r>
              <a:rPr lang="da-DK" sz="1800" err="1">
                <a:solidFill>
                  <a:schemeClr val="tx1"/>
                </a:solidFill>
                <a:ea typeface="ＭＳ Ｐゴシック"/>
                <a:cs typeface="Arial"/>
              </a:rPr>
              <a:t>great</a:t>
            </a:r>
            <a:r>
              <a:rPr lang="da-DK" sz="1800">
                <a:solidFill>
                  <a:schemeClr val="tx1"/>
                </a:solidFill>
                <a:ea typeface="ＭＳ Ｐゴシック"/>
                <a:cs typeface="Arial"/>
              </a:rPr>
              <a:t>!</a:t>
            </a:r>
          </a:p>
        </p:txBody>
      </p:sp>
      <p:cxnSp>
        <p:nvCxnSpPr>
          <p:cNvPr id="23" name="Lige pilforbindelse 22">
            <a:extLst>
              <a:ext uri="{FF2B5EF4-FFF2-40B4-BE49-F238E27FC236}">
                <a16:creationId xmlns:a16="http://schemas.microsoft.com/office/drawing/2014/main" id="{C835EBBE-33FF-4515-8B4E-98CEA3D3A636}"/>
              </a:ext>
            </a:extLst>
          </p:cNvPr>
          <p:cNvCxnSpPr/>
          <p:nvPr/>
        </p:nvCxnSpPr>
        <p:spPr bwMode="auto">
          <a:xfrm flipV="1">
            <a:off x="3770091" y="4460030"/>
            <a:ext cx="574757" cy="367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Lige pilforbindelse 23">
            <a:extLst>
              <a:ext uri="{FF2B5EF4-FFF2-40B4-BE49-F238E27FC236}">
                <a16:creationId xmlns:a16="http://schemas.microsoft.com/office/drawing/2014/main" id="{89430D95-AE9F-4F16-8B1E-4B5D87271EE1}"/>
              </a:ext>
            </a:extLst>
          </p:cNvPr>
          <p:cNvCxnSpPr>
            <a:cxnSpLocks/>
          </p:cNvCxnSpPr>
          <p:nvPr/>
        </p:nvCxnSpPr>
        <p:spPr bwMode="auto">
          <a:xfrm flipV="1">
            <a:off x="6421446" y="4450971"/>
            <a:ext cx="574757" cy="367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kstfelt 32">
            <a:extLst>
              <a:ext uri="{FF2B5EF4-FFF2-40B4-BE49-F238E27FC236}">
                <a16:creationId xmlns:a16="http://schemas.microsoft.com/office/drawing/2014/main" id="{03CE0F82-94A0-4975-982E-A2C9991DDE6A}"/>
              </a:ext>
            </a:extLst>
          </p:cNvPr>
          <p:cNvSpPr txBox="1"/>
          <p:nvPr/>
        </p:nvSpPr>
        <p:spPr>
          <a:xfrm>
            <a:off x="7129575" y="4207019"/>
            <a:ext cx="1790382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da-DK">
                <a:latin typeface="+mn-lt"/>
                <a:ea typeface="ＭＳ Ｐゴシック"/>
              </a:rPr>
              <a:t>Goes on to perform </a:t>
            </a:r>
            <a:r>
              <a:rPr lang="da-DK" err="1">
                <a:latin typeface="+mn-lt"/>
                <a:ea typeface="ＭＳ Ｐゴシック"/>
              </a:rPr>
              <a:t>other</a:t>
            </a:r>
            <a:r>
              <a:rPr lang="da-DK">
                <a:latin typeface="+mn-lt"/>
                <a:ea typeface="ＭＳ Ｐゴシック"/>
              </a:rPr>
              <a:t> </a:t>
            </a:r>
            <a:r>
              <a:rPr lang="da-DK" err="1">
                <a:latin typeface="+mn-lt"/>
                <a:ea typeface="ＭＳ Ｐゴシック"/>
              </a:rPr>
              <a:t>duties</a:t>
            </a:r>
            <a:endParaRPr lang="da-DK" err="1"/>
          </a:p>
        </p:txBody>
      </p:sp>
      <p:cxnSp>
        <p:nvCxnSpPr>
          <p:cNvPr id="34" name="Lige pilforbindelse 33">
            <a:extLst>
              <a:ext uri="{FF2B5EF4-FFF2-40B4-BE49-F238E27FC236}">
                <a16:creationId xmlns:a16="http://schemas.microsoft.com/office/drawing/2014/main" id="{245F0679-2C2B-461A-9D80-080B06602B79}"/>
              </a:ext>
            </a:extLst>
          </p:cNvPr>
          <p:cNvCxnSpPr>
            <a:cxnSpLocks/>
          </p:cNvCxnSpPr>
          <p:nvPr/>
        </p:nvCxnSpPr>
        <p:spPr bwMode="auto">
          <a:xfrm flipV="1">
            <a:off x="9028153" y="4467103"/>
            <a:ext cx="574757" cy="367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Lige pilforbindelse 34">
            <a:extLst>
              <a:ext uri="{FF2B5EF4-FFF2-40B4-BE49-F238E27FC236}">
                <a16:creationId xmlns:a16="http://schemas.microsoft.com/office/drawing/2014/main" id="{94028E68-24C3-4156-BA16-70C8DDE14E18}"/>
              </a:ext>
            </a:extLst>
          </p:cNvPr>
          <p:cNvCxnSpPr>
            <a:cxnSpLocks/>
          </p:cNvCxnSpPr>
          <p:nvPr/>
        </p:nvCxnSpPr>
        <p:spPr bwMode="auto">
          <a:xfrm flipV="1">
            <a:off x="9029370" y="3907192"/>
            <a:ext cx="547219" cy="49025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>
            <a:extLst>
              <a:ext uri="{FF2B5EF4-FFF2-40B4-BE49-F238E27FC236}">
                <a16:creationId xmlns:a16="http://schemas.microsoft.com/office/drawing/2014/main" id="{82B9BB85-9BE0-48AC-BB52-F22D6FF74BDA}"/>
              </a:ext>
            </a:extLst>
          </p:cNvPr>
          <p:cNvCxnSpPr>
            <a:cxnSpLocks/>
          </p:cNvCxnSpPr>
          <p:nvPr/>
        </p:nvCxnSpPr>
        <p:spPr bwMode="auto">
          <a:xfrm>
            <a:off x="9021298" y="4507610"/>
            <a:ext cx="556399" cy="39110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kstfelt 3">
            <a:extLst>
              <a:ext uri="{FF2B5EF4-FFF2-40B4-BE49-F238E27FC236}">
                <a16:creationId xmlns:a16="http://schemas.microsoft.com/office/drawing/2014/main" id="{81C220B4-B064-4787-A384-C234E24D196D}"/>
              </a:ext>
            </a:extLst>
          </p:cNvPr>
          <p:cNvSpPr txBox="1"/>
          <p:nvPr/>
        </p:nvSpPr>
        <p:spPr>
          <a:xfrm>
            <a:off x="1779280" y="1796845"/>
            <a:ext cx="58366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da-DK" dirty="0">
                <a:latin typeface="+mn-lt"/>
                <a:ea typeface="ＭＳ Ｐゴシック"/>
                <a:cs typeface="Arial"/>
              </a:rPr>
              <a:t>No unknowns = The system is in full control</a:t>
            </a:r>
            <a:endParaRPr lang="da-DK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46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3529F38-6C1E-4E89-A83A-999CBBE9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Out of nowhere, a surfing dog appears!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6EE480-501B-4C4B-B8A8-62CAAA66A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2649701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dirty="0">
                <a:cs typeface="Arial"/>
              </a:rPr>
              <a:t>The system detects the “surfer dog“.</a:t>
            </a:r>
            <a:endParaRPr lang="da-DK" dirty="0"/>
          </a:p>
          <a:p>
            <a:pPr marL="342900" indent="-342900">
              <a:buFont typeface="Arial"/>
              <a:buChar char="•"/>
            </a:pPr>
            <a:r>
              <a:rPr lang="en-US" dirty="0">
                <a:cs typeface="Arial"/>
              </a:rPr>
              <a:t>The system has never encountered such a thing and becomes uncertain.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dirty="0">
                <a:cs typeface="Arial"/>
              </a:rPr>
              <a:t>The system requests help.</a:t>
            </a:r>
          </a:p>
        </p:txBody>
      </p:sp>
      <p:pic>
        <p:nvPicPr>
          <p:cNvPr id="5" name="Billede 5" descr="Et billede, der indeholder hund, udendørs, vand, surfer&#10;&#10;Beskrivelsen er genereret automatisk">
            <a:extLst>
              <a:ext uri="{FF2B5EF4-FFF2-40B4-BE49-F238E27FC236}">
                <a16:creationId xmlns:a16="http://schemas.microsoft.com/office/drawing/2014/main" id="{7F410FAB-E146-4B14-9A77-F8831525FA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4397" r="14512" b="1"/>
          <a:stretch/>
        </p:blipFill>
        <p:spPr>
          <a:xfrm>
            <a:off x="6678001" y="1706399"/>
            <a:ext cx="4409100" cy="4546800"/>
          </a:xfrm>
          <a:noFill/>
        </p:spPr>
      </p:pic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20CF992-27DC-416C-ACE4-FEB7A3302C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da-DK" smtClean="0"/>
              <a:pPr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130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2ACBD-EC20-4DC3-B817-D04B5600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latin typeface="Arial"/>
                <a:ea typeface="ＭＳ Ｐゴシック"/>
                <a:cs typeface="Arial"/>
              </a:rPr>
              <a:t>What is "Temporarily unmanned bridge"?</a:t>
            </a:r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8F042D0-3D86-4BF8-A873-3D9A876551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6</a:t>
            </a:fld>
            <a:endParaRPr lang="da-DK"/>
          </a:p>
        </p:txBody>
      </p:sp>
      <p:pic>
        <p:nvPicPr>
          <p:cNvPr id="15" name="Grafik 15" descr="Træt ansigt med massiv udfyldning">
            <a:extLst>
              <a:ext uri="{FF2B5EF4-FFF2-40B4-BE49-F238E27FC236}">
                <a16:creationId xmlns:a16="http://schemas.microsoft.com/office/drawing/2014/main" id="{C4B449C2-676D-4C78-9DC7-AC662FE0C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0914" y="4311138"/>
            <a:ext cx="914281" cy="914400"/>
          </a:xfrm>
          <a:prstGeom prst="rect">
            <a:avLst/>
          </a:prstGeom>
        </p:spPr>
      </p:pic>
      <p:sp>
        <p:nvSpPr>
          <p:cNvPr id="3" name="Pladsholder til slidenummer 4">
            <a:extLst>
              <a:ext uri="{FF2B5EF4-FFF2-40B4-BE49-F238E27FC236}">
                <a16:creationId xmlns:a16="http://schemas.microsoft.com/office/drawing/2014/main" id="{58843D10-F9BD-4093-A587-DB81A024B617}"/>
              </a:ext>
            </a:extLst>
          </p:cNvPr>
          <p:cNvSpPr txBox="1">
            <a:spLocks/>
          </p:cNvSpPr>
          <p:nvPr/>
        </p:nvSpPr>
        <p:spPr>
          <a:xfrm>
            <a:off x="11658850" y="66936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700" b="1" kern="12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fld id="{103EA872-A674-449B-A120-B97244F8E91D}" type="slidenum">
              <a:rPr lang="da-DK" smtClean="0"/>
              <a:pPr/>
              <a:t>6</a:t>
            </a:fld>
            <a:endParaRPr lang="da-DK"/>
          </a:p>
        </p:txBody>
      </p:sp>
      <p:pic>
        <p:nvPicPr>
          <p:cNvPr id="27" name="Grafik 7" descr="Bærbar computer med massiv udfyldning">
            <a:extLst>
              <a:ext uri="{FF2B5EF4-FFF2-40B4-BE49-F238E27FC236}">
                <a16:creationId xmlns:a16="http://schemas.microsoft.com/office/drawing/2014/main" id="{D0A284B0-16A4-4D15-9F51-F51F0899D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1132984" y="3765563"/>
            <a:ext cx="2208594" cy="219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6" descr="Besætning kontur">
            <a:extLst>
              <a:ext uri="{FF2B5EF4-FFF2-40B4-BE49-F238E27FC236}">
                <a16:creationId xmlns:a16="http://schemas.microsoft.com/office/drawing/2014/main" id="{4C375D8B-2FCA-44F6-85E0-4E3112492F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5692" y="4549651"/>
            <a:ext cx="914281" cy="914400"/>
          </a:xfrm>
          <a:prstGeom prst="rect">
            <a:avLst/>
          </a:prstGeom>
        </p:spPr>
      </p:pic>
      <p:pic>
        <p:nvPicPr>
          <p:cNvPr id="9" name="Grafik 17" descr="Afventende mand kontur">
            <a:extLst>
              <a:ext uri="{FF2B5EF4-FFF2-40B4-BE49-F238E27FC236}">
                <a16:creationId xmlns:a16="http://schemas.microsoft.com/office/drawing/2014/main" id="{E9DC2AC4-A387-46A1-A500-3062F8129D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48857" y="3289032"/>
            <a:ext cx="914281" cy="914281"/>
          </a:xfrm>
          <a:prstGeom prst="rect">
            <a:avLst/>
          </a:prstGeom>
        </p:spPr>
      </p:pic>
      <p:sp>
        <p:nvSpPr>
          <p:cNvPr id="10" name="Taleboble: rektangel med afrundede hjørner 9">
            <a:extLst>
              <a:ext uri="{FF2B5EF4-FFF2-40B4-BE49-F238E27FC236}">
                <a16:creationId xmlns:a16="http://schemas.microsoft.com/office/drawing/2014/main" id="{D70D8772-3A20-4E88-AD0C-8ED81D3B3E75}"/>
              </a:ext>
            </a:extLst>
          </p:cNvPr>
          <p:cNvSpPr/>
          <p:nvPr/>
        </p:nvSpPr>
        <p:spPr bwMode="auto">
          <a:xfrm>
            <a:off x="1776373" y="3251033"/>
            <a:ext cx="1676299" cy="805442"/>
          </a:xfrm>
          <a:prstGeom prst="wedgeRoundRectCallou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432"/>
              </a:spcBef>
            </a:pPr>
            <a:r>
              <a:rPr lang="da-DK" sz="1800">
                <a:solidFill>
                  <a:schemeClr val="tx1"/>
                </a:solidFill>
                <a:ea typeface="ＭＳ Ｐゴシック"/>
                <a:cs typeface="Arial"/>
              </a:rPr>
              <a:t>Oh no! I </a:t>
            </a:r>
            <a:r>
              <a:rPr lang="da-DK" sz="1800" err="1">
                <a:solidFill>
                  <a:schemeClr val="tx1"/>
                </a:solidFill>
                <a:ea typeface="ＭＳ Ｐゴシック"/>
                <a:cs typeface="Arial"/>
              </a:rPr>
              <a:t>don't</a:t>
            </a:r>
            <a:r>
              <a:rPr lang="da-DK" sz="1800">
                <a:solidFill>
                  <a:schemeClr val="tx1"/>
                </a:solidFill>
                <a:ea typeface="ＭＳ Ｐゴシック"/>
                <a:cs typeface="Arial"/>
              </a:rPr>
              <a:t> </a:t>
            </a:r>
            <a:r>
              <a:rPr lang="da-DK" sz="1800" err="1">
                <a:solidFill>
                  <a:schemeClr val="tx1"/>
                </a:solidFill>
                <a:ea typeface="ＭＳ Ｐゴシック"/>
                <a:cs typeface="Arial"/>
              </a:rPr>
              <a:t>know</a:t>
            </a:r>
            <a:r>
              <a:rPr lang="da-DK" sz="1800">
                <a:solidFill>
                  <a:schemeClr val="tx1"/>
                </a:solidFill>
                <a:ea typeface="ＭＳ Ｐゴシック"/>
                <a:cs typeface="Arial"/>
              </a:rPr>
              <a:t> </a:t>
            </a:r>
            <a:r>
              <a:rPr lang="da-DK" sz="1800" err="1">
                <a:solidFill>
                  <a:schemeClr val="tx1"/>
                </a:solidFill>
                <a:ea typeface="ＭＳ Ｐゴシック"/>
                <a:cs typeface="Arial"/>
              </a:rPr>
              <a:t>what</a:t>
            </a:r>
            <a:r>
              <a:rPr lang="da-DK" sz="1800">
                <a:solidFill>
                  <a:schemeClr val="tx1"/>
                </a:solidFill>
                <a:ea typeface="ＭＳ Ｐゴシック"/>
                <a:cs typeface="Arial"/>
              </a:rPr>
              <a:t> to do! Help!</a:t>
            </a:r>
            <a:endParaRPr lang="da-DK">
              <a:solidFill>
                <a:schemeClr val="tx1"/>
              </a:solidFill>
            </a:endParaRPr>
          </a:p>
        </p:txBody>
      </p:sp>
      <p:pic>
        <p:nvPicPr>
          <p:cNvPr id="11" name="Grafik 20" descr="Programmør kontur">
            <a:extLst>
              <a:ext uri="{FF2B5EF4-FFF2-40B4-BE49-F238E27FC236}">
                <a16:creationId xmlns:a16="http://schemas.microsoft.com/office/drawing/2014/main" id="{788EB74D-7C8C-4EE3-AABF-E778A94AC9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52759" y="5127585"/>
            <a:ext cx="914281" cy="914400"/>
          </a:xfrm>
          <a:prstGeom prst="rect">
            <a:avLst/>
          </a:prstGeom>
        </p:spPr>
      </p:pic>
      <p:pic>
        <p:nvPicPr>
          <p:cNvPr id="34" name="Grafik 21" descr="Professor kontur">
            <a:extLst>
              <a:ext uri="{FF2B5EF4-FFF2-40B4-BE49-F238E27FC236}">
                <a16:creationId xmlns:a16="http://schemas.microsoft.com/office/drawing/2014/main" id="{C4CDF0D0-5B74-42EF-A568-30876BFF8A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48856" y="4206329"/>
            <a:ext cx="914281" cy="914400"/>
          </a:xfrm>
          <a:prstGeom prst="rect">
            <a:avLst/>
          </a:prstGeom>
        </p:spPr>
      </p:pic>
      <p:sp>
        <p:nvSpPr>
          <p:cNvPr id="36" name="Taleboble: rektangel med afrundede hjørner 35">
            <a:extLst>
              <a:ext uri="{FF2B5EF4-FFF2-40B4-BE49-F238E27FC236}">
                <a16:creationId xmlns:a16="http://schemas.microsoft.com/office/drawing/2014/main" id="{EA2A561D-EA76-4B54-B5D6-7CE8C65E3A53}"/>
              </a:ext>
            </a:extLst>
          </p:cNvPr>
          <p:cNvSpPr/>
          <p:nvPr/>
        </p:nvSpPr>
        <p:spPr bwMode="auto">
          <a:xfrm>
            <a:off x="9206318" y="3324364"/>
            <a:ext cx="2006762" cy="1034959"/>
          </a:xfrm>
          <a:prstGeom prst="wedgeRoundRectCallou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432"/>
              </a:spcBef>
            </a:pPr>
            <a:r>
              <a:rPr lang="da-DK" sz="1800">
                <a:solidFill>
                  <a:schemeClr val="tx1"/>
                </a:solidFill>
                <a:ea typeface="ＭＳ Ｐゴシック"/>
                <a:cs typeface="Arial"/>
              </a:rPr>
              <a:t>It's just guido the surfer dog!</a:t>
            </a:r>
          </a:p>
          <a:p>
            <a:pPr algn="ctr">
              <a:spcBef>
                <a:spcPts val="432"/>
              </a:spcBef>
            </a:pPr>
            <a:r>
              <a:rPr lang="da-DK" sz="1800">
                <a:solidFill>
                  <a:schemeClr val="tx1"/>
                </a:solidFill>
                <a:ea typeface="ＭＳ Ｐゴシック"/>
                <a:cs typeface="Arial"/>
              </a:rPr>
              <a:t>Sail around him</a:t>
            </a:r>
          </a:p>
        </p:txBody>
      </p:sp>
      <p:cxnSp>
        <p:nvCxnSpPr>
          <p:cNvPr id="38" name="Lige pilforbindelse 37">
            <a:extLst>
              <a:ext uri="{FF2B5EF4-FFF2-40B4-BE49-F238E27FC236}">
                <a16:creationId xmlns:a16="http://schemas.microsoft.com/office/drawing/2014/main" id="{FFF5371C-014A-4AA9-A3A0-2160818982D7}"/>
              </a:ext>
            </a:extLst>
          </p:cNvPr>
          <p:cNvCxnSpPr/>
          <p:nvPr/>
        </p:nvCxnSpPr>
        <p:spPr bwMode="auto">
          <a:xfrm flipV="1">
            <a:off x="3650850" y="4872839"/>
            <a:ext cx="574757" cy="367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>
            <a:extLst>
              <a:ext uri="{FF2B5EF4-FFF2-40B4-BE49-F238E27FC236}">
                <a16:creationId xmlns:a16="http://schemas.microsoft.com/office/drawing/2014/main" id="{FB966395-F0E6-41B6-B4EF-D1B757FEAA51}"/>
              </a:ext>
            </a:extLst>
          </p:cNvPr>
          <p:cNvCxnSpPr>
            <a:cxnSpLocks/>
          </p:cNvCxnSpPr>
          <p:nvPr/>
        </p:nvCxnSpPr>
        <p:spPr bwMode="auto">
          <a:xfrm flipV="1">
            <a:off x="6302205" y="4863780"/>
            <a:ext cx="574757" cy="367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kstfelt 41">
            <a:extLst>
              <a:ext uri="{FF2B5EF4-FFF2-40B4-BE49-F238E27FC236}">
                <a16:creationId xmlns:a16="http://schemas.microsoft.com/office/drawing/2014/main" id="{D119AD83-BD09-4891-AB67-BED549A73A81}"/>
              </a:ext>
            </a:extLst>
          </p:cNvPr>
          <p:cNvSpPr txBox="1"/>
          <p:nvPr/>
        </p:nvSpPr>
        <p:spPr>
          <a:xfrm>
            <a:off x="6970833" y="4658995"/>
            <a:ext cx="1595758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da-DK">
                <a:latin typeface="+mn-lt"/>
                <a:ea typeface="ＭＳ Ｐゴシック"/>
              </a:rPr>
              <a:t>Goes to the SCC and inspects </a:t>
            </a:r>
            <a:endParaRPr lang="da-DK"/>
          </a:p>
        </p:txBody>
      </p:sp>
      <p:cxnSp>
        <p:nvCxnSpPr>
          <p:cNvPr id="44" name="Lige pilforbindelse 43">
            <a:extLst>
              <a:ext uri="{FF2B5EF4-FFF2-40B4-BE49-F238E27FC236}">
                <a16:creationId xmlns:a16="http://schemas.microsoft.com/office/drawing/2014/main" id="{78F8ECF0-008B-4752-AC2A-7908D0A36C89}"/>
              </a:ext>
            </a:extLst>
          </p:cNvPr>
          <p:cNvCxnSpPr>
            <a:cxnSpLocks/>
          </p:cNvCxnSpPr>
          <p:nvPr/>
        </p:nvCxnSpPr>
        <p:spPr bwMode="auto">
          <a:xfrm flipV="1">
            <a:off x="8632874" y="4909762"/>
            <a:ext cx="574757" cy="367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Lige pilforbindelse 45">
            <a:extLst>
              <a:ext uri="{FF2B5EF4-FFF2-40B4-BE49-F238E27FC236}">
                <a16:creationId xmlns:a16="http://schemas.microsoft.com/office/drawing/2014/main" id="{46D4DBC0-5460-4970-BC47-2F50ECC65D44}"/>
              </a:ext>
            </a:extLst>
          </p:cNvPr>
          <p:cNvCxnSpPr>
            <a:cxnSpLocks/>
          </p:cNvCxnSpPr>
          <p:nvPr/>
        </p:nvCxnSpPr>
        <p:spPr bwMode="auto">
          <a:xfrm>
            <a:off x="6405294" y="4225194"/>
            <a:ext cx="455425" cy="336013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Lige pilforbindelse 47">
            <a:extLst>
              <a:ext uri="{FF2B5EF4-FFF2-40B4-BE49-F238E27FC236}">
                <a16:creationId xmlns:a16="http://schemas.microsoft.com/office/drawing/2014/main" id="{48505B95-F5C8-4A86-81A7-9C42D36E8F9E}"/>
              </a:ext>
            </a:extLst>
          </p:cNvPr>
          <p:cNvCxnSpPr>
            <a:cxnSpLocks/>
          </p:cNvCxnSpPr>
          <p:nvPr/>
        </p:nvCxnSpPr>
        <p:spPr bwMode="auto">
          <a:xfrm flipV="1">
            <a:off x="6332945" y="5129862"/>
            <a:ext cx="519681" cy="28827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9" name="Grafik 49" descr="Spørgsmålstegn med massiv udfyldning">
            <a:extLst>
              <a:ext uri="{FF2B5EF4-FFF2-40B4-BE49-F238E27FC236}">
                <a16:creationId xmlns:a16="http://schemas.microsoft.com/office/drawing/2014/main" id="{75DB2E30-7A0B-4105-848E-B3AE8544EB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-1080000">
            <a:off x="872851" y="3155271"/>
            <a:ext cx="914281" cy="914400"/>
          </a:xfrm>
          <a:prstGeom prst="rect">
            <a:avLst/>
          </a:prstGeom>
        </p:spPr>
      </p:pic>
      <p:pic>
        <p:nvPicPr>
          <p:cNvPr id="50" name="Grafik 49" descr="Spørgsmålstegn med massiv udfyldning">
            <a:extLst>
              <a:ext uri="{FF2B5EF4-FFF2-40B4-BE49-F238E27FC236}">
                <a16:creationId xmlns:a16="http://schemas.microsoft.com/office/drawing/2014/main" id="{0E6BC0B5-CF3A-4977-B320-8025780E2CF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71996" y="2384807"/>
            <a:ext cx="914281" cy="914400"/>
          </a:xfrm>
          <a:prstGeom prst="rect">
            <a:avLst/>
          </a:prstGeom>
        </p:spPr>
      </p:pic>
      <p:pic>
        <p:nvPicPr>
          <p:cNvPr id="51" name="Grafik 49" descr="Spørgsmålstegn med massiv udfyldning">
            <a:extLst>
              <a:ext uri="{FF2B5EF4-FFF2-40B4-BE49-F238E27FC236}">
                <a16:creationId xmlns:a16="http://schemas.microsoft.com/office/drawing/2014/main" id="{A2F862C4-D349-4F2F-9F44-4C28A318B4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320000">
            <a:off x="2487573" y="2384922"/>
            <a:ext cx="914281" cy="914400"/>
          </a:xfrm>
          <a:prstGeom prst="rect">
            <a:avLst/>
          </a:prstGeom>
        </p:spPr>
      </p:pic>
      <p:pic>
        <p:nvPicPr>
          <p:cNvPr id="52" name="Grafik 49" descr="Spørgsmålstegn med massiv udfyldning">
            <a:extLst>
              <a:ext uri="{FF2B5EF4-FFF2-40B4-BE49-F238E27FC236}">
                <a16:creationId xmlns:a16="http://schemas.microsoft.com/office/drawing/2014/main" id="{302F5C69-16B0-4AFF-A20D-C18B1ED651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-1140000">
            <a:off x="1185233" y="2385037"/>
            <a:ext cx="914281" cy="914400"/>
          </a:xfrm>
          <a:prstGeom prst="rect">
            <a:avLst/>
          </a:prstGeom>
        </p:spPr>
      </p:pic>
      <p:sp>
        <p:nvSpPr>
          <p:cNvPr id="23" name="Taleboble: rektangel med afrundede hjørner 22">
            <a:extLst>
              <a:ext uri="{FF2B5EF4-FFF2-40B4-BE49-F238E27FC236}">
                <a16:creationId xmlns:a16="http://schemas.microsoft.com/office/drawing/2014/main" id="{4418DE97-26CA-4DD1-808C-DB565B2E504E}"/>
              </a:ext>
            </a:extLst>
          </p:cNvPr>
          <p:cNvSpPr/>
          <p:nvPr/>
        </p:nvSpPr>
        <p:spPr bwMode="auto">
          <a:xfrm>
            <a:off x="4722577" y="2168711"/>
            <a:ext cx="1777274" cy="906429"/>
          </a:xfrm>
          <a:prstGeom prst="wedgeRoundRectCallou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432"/>
              </a:spcBef>
            </a:pPr>
            <a:r>
              <a:rPr lang="da-DK" sz="1800">
                <a:solidFill>
                  <a:schemeClr val="tx1"/>
                </a:solidFill>
                <a:ea typeface="ＭＳ Ｐゴシック"/>
                <a:cs typeface="Arial"/>
              </a:rPr>
              <a:t>Let </a:t>
            </a:r>
            <a:r>
              <a:rPr lang="da-DK" sz="1800" err="1">
                <a:solidFill>
                  <a:schemeClr val="tx1"/>
                </a:solidFill>
                <a:ea typeface="ＭＳ Ｐゴシック"/>
                <a:cs typeface="Arial"/>
              </a:rPr>
              <a:t>me</a:t>
            </a:r>
            <a:r>
              <a:rPr lang="da-DK" sz="1800">
                <a:solidFill>
                  <a:schemeClr val="tx1"/>
                </a:solidFill>
                <a:ea typeface="ＭＳ Ｐゴシック"/>
                <a:cs typeface="Arial"/>
              </a:rPr>
              <a:t> have a look!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4D24153E-1BC4-458D-8465-E20935076CD5}"/>
              </a:ext>
            </a:extLst>
          </p:cNvPr>
          <p:cNvSpPr txBox="1"/>
          <p:nvPr/>
        </p:nvSpPr>
        <p:spPr>
          <a:xfrm>
            <a:off x="1780914" y="1585530"/>
            <a:ext cx="58366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da-DK" dirty="0">
                <a:latin typeface="+mn-lt"/>
                <a:ea typeface="ＭＳ Ｐゴシック"/>
                <a:cs typeface="Arial"/>
              </a:rPr>
              <a:t>The system requests help from human</a:t>
            </a:r>
            <a:endParaRPr lang="da-DK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78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FA203-036F-423D-97E6-88B47F2E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What is the Goal?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4AD6B40-A65E-4185-AF8A-440B5255F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cs typeface="Arial"/>
              </a:rPr>
              <a:t>We want to design a system that can:</a:t>
            </a:r>
            <a:endParaRPr lang="da-DK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da-DK" dirty="0">
                <a:cs typeface="Arial"/>
              </a:rPr>
              <a:t>Sail from point A to point B.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da-DK" dirty="0">
                <a:cs typeface="Arial"/>
              </a:rPr>
              <a:t>Navigate in a dynamical environment alongside humans (no special treatment).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da-DK" dirty="0">
                <a:cs typeface="Arial"/>
              </a:rPr>
              <a:t>Abide by the rules of the sea (COLREGs).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da-DK" dirty="0">
                <a:cs typeface="Arial"/>
              </a:rPr>
              <a:t>Handle complex situation in an uncertain environment.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da-DK" dirty="0">
                <a:cs typeface="Arial"/>
              </a:rPr>
              <a:t>Request help from a human proxy in case of unknowns.</a:t>
            </a:r>
          </a:p>
          <a:p>
            <a:pPr marL="342900" indent="-342900">
              <a:buFont typeface="Arial"/>
              <a:buChar char="•"/>
            </a:pPr>
            <a:endParaRPr lang="da-DK" dirty="0"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da-DK" dirty="0">
              <a:cs typeface="Arial"/>
            </a:endParaRPr>
          </a:p>
          <a:p>
            <a:pPr marL="0" indent="0">
              <a:buNone/>
            </a:pPr>
            <a:r>
              <a:rPr lang="da-DK" dirty="0">
                <a:cs typeface="Arial"/>
              </a:rPr>
              <a:t>In short: Our system needs to have </a:t>
            </a:r>
            <a:r>
              <a:rPr lang="da-DK" u="sng" dirty="0">
                <a:cs typeface="Arial"/>
              </a:rPr>
              <a:t>situation awareness</a:t>
            </a:r>
            <a:r>
              <a:rPr lang="da-DK" dirty="0">
                <a:cs typeface="Arial"/>
              </a:rPr>
              <a:t> and </a:t>
            </a:r>
            <a:r>
              <a:rPr lang="da-DK" u="sng" dirty="0">
                <a:cs typeface="Arial"/>
              </a:rPr>
              <a:t>act accordingly</a:t>
            </a:r>
            <a:r>
              <a:rPr lang="da-DK" dirty="0">
                <a:cs typeface="Arial"/>
              </a:rPr>
              <a:t>.</a:t>
            </a:r>
          </a:p>
          <a:p>
            <a:pPr marL="0" indent="0">
              <a:buNone/>
            </a:pPr>
            <a:endParaRPr lang="da-DK" u="sng" dirty="0">
              <a:cs typeface="Arial"/>
            </a:endParaRPr>
          </a:p>
          <a:p>
            <a:pPr marL="0" indent="0">
              <a:buNone/>
            </a:pPr>
            <a:r>
              <a:rPr lang="da-DK" dirty="0">
                <a:cs typeface="Arial"/>
              </a:rPr>
              <a:t>All of this must be achieved in a </a:t>
            </a:r>
            <a:r>
              <a:rPr lang="da-DK" b="1" i="1" u="sng" dirty="0">
                <a:solidFill>
                  <a:schemeClr val="tx2"/>
                </a:solidFill>
                <a:cs typeface="Arial"/>
              </a:rPr>
              <a:t>safe</a:t>
            </a:r>
            <a:r>
              <a:rPr lang="da-DK" dirty="0">
                <a:solidFill>
                  <a:schemeClr val="tx2"/>
                </a:solidFill>
                <a:cs typeface="Arial"/>
              </a:rPr>
              <a:t> </a:t>
            </a:r>
            <a:r>
              <a:rPr lang="da-DK" dirty="0">
                <a:cs typeface="Arial"/>
              </a:rPr>
              <a:t>manner.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F37715A-C806-4802-882E-1A59110DDB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556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8F9BC-B05F-416D-875A-6AA4E860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What is Situation Awareness?</a:t>
            </a:r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9AA29EE-9EDC-4C2C-8AC1-DA16BE4039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8</a:t>
            </a:fld>
            <a:endParaRPr lang="da-DK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6BA17AAF-DA3E-4E27-BABC-18F70D1F85EA}"/>
              </a:ext>
            </a:extLst>
          </p:cNvPr>
          <p:cNvSpPr txBox="1"/>
          <p:nvPr/>
        </p:nvSpPr>
        <p:spPr>
          <a:xfrm>
            <a:off x="2104866" y="2760141"/>
            <a:ext cx="8654814" cy="14260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da-DK" sz="1800" dirty="0">
                <a:latin typeface="Verdana"/>
                <a:ea typeface="Verdana"/>
              </a:rPr>
              <a:t>"</a:t>
            </a:r>
            <a:r>
              <a:rPr lang="da-DK" sz="1800" i="1" dirty="0">
                <a:latin typeface="Verdana"/>
                <a:ea typeface="Verdana"/>
              </a:rPr>
              <a:t>Situation awareness is the </a:t>
            </a:r>
            <a:r>
              <a:rPr lang="da-DK" sz="1800" i="1" u="sng" dirty="0">
                <a:latin typeface="Verdana"/>
                <a:ea typeface="Verdana"/>
              </a:rPr>
              <a:t>perception</a:t>
            </a:r>
            <a:r>
              <a:rPr lang="da-DK" sz="1800" i="1" dirty="0">
                <a:latin typeface="Verdana"/>
                <a:ea typeface="Verdana"/>
              </a:rPr>
              <a:t> of the elements in the environment within a volume of time and space, the </a:t>
            </a:r>
            <a:r>
              <a:rPr lang="da-DK" sz="1800" i="1" u="sng" dirty="0">
                <a:latin typeface="Verdana"/>
                <a:ea typeface="Verdana"/>
              </a:rPr>
              <a:t>comprehension</a:t>
            </a:r>
            <a:r>
              <a:rPr lang="da-DK" sz="1800" i="1" dirty="0">
                <a:latin typeface="Verdana"/>
                <a:ea typeface="Verdana"/>
              </a:rPr>
              <a:t> of their meaning, and the </a:t>
            </a:r>
            <a:r>
              <a:rPr lang="da-DK" sz="1800" i="1" u="sng" dirty="0">
                <a:latin typeface="Verdana"/>
                <a:ea typeface="Verdana"/>
              </a:rPr>
              <a:t>projection</a:t>
            </a:r>
            <a:r>
              <a:rPr lang="da-DK" sz="1800" i="1" dirty="0">
                <a:latin typeface="Verdana"/>
                <a:ea typeface="Verdana"/>
              </a:rPr>
              <a:t> of their status in the near future.</a:t>
            </a:r>
            <a:r>
              <a:rPr lang="da-DK" sz="1800" dirty="0">
                <a:latin typeface="Verdana"/>
                <a:ea typeface="Verdana"/>
              </a:rPr>
              <a:t>" </a:t>
            </a:r>
          </a:p>
          <a:p>
            <a:pPr>
              <a:spcBef>
                <a:spcPts val="432"/>
              </a:spcBef>
            </a:pPr>
            <a:endParaRPr lang="da-DK" dirty="0">
              <a:ea typeface="Verdana"/>
            </a:endParaRPr>
          </a:p>
          <a:p>
            <a:pPr algn="r">
              <a:spcBef>
                <a:spcPts val="432"/>
              </a:spcBef>
            </a:pPr>
            <a:r>
              <a:rPr lang="da-DK" dirty="0">
                <a:latin typeface="Verdana"/>
                <a:ea typeface="Verdana"/>
              </a:rPr>
              <a:t>- Mica R. Endsley</a:t>
            </a:r>
            <a:r>
              <a:rPr lang="da-DK" baseline="30000" dirty="0">
                <a:latin typeface="Verdana"/>
                <a:ea typeface="Verdana"/>
              </a:rPr>
              <a:t>1</a:t>
            </a:r>
            <a:endParaRPr lang="da-DK" baseline="30000" dirty="0">
              <a:ea typeface="Verdana"/>
            </a:endParaRP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DF7DF10A-09AD-4A52-AEE1-C69B0E9FCA70}"/>
              </a:ext>
            </a:extLst>
          </p:cNvPr>
          <p:cNvSpPr txBox="1"/>
          <p:nvPr/>
        </p:nvSpPr>
        <p:spPr>
          <a:xfrm>
            <a:off x="3820832" y="6315504"/>
            <a:ext cx="10068461" cy="1692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da-DK" sz="1100" baseline="30000">
                <a:latin typeface="Verdana"/>
                <a:ea typeface="Verdana"/>
                <a:cs typeface="Arial"/>
              </a:rPr>
              <a:t>1</a:t>
            </a:r>
            <a:r>
              <a:rPr lang="da-DK" sz="1100">
                <a:latin typeface="Verdana"/>
                <a:ea typeface="Verdana"/>
                <a:cs typeface="Arial"/>
              </a:rPr>
              <a:t>Endsley, Mica R. “Toward a theory of situation awareness in dynamic systems.” Human factors 37.1 (1995): 32-64.</a:t>
            </a:r>
            <a:endParaRPr lang="da-DK" sz="1100"/>
          </a:p>
        </p:txBody>
      </p:sp>
    </p:spTree>
    <p:extLst>
      <p:ext uri="{BB962C8B-B14F-4D97-AF65-F5344CB8AC3E}">
        <p14:creationId xmlns:p14="http://schemas.microsoft.com/office/powerpoint/2010/main" val="312765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3C1BE-78B9-4AA8-880C-18A29E14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Situation Awareness at Sea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3E0F601-889E-4830-A8E9-A51144B96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4800" y="1667300"/>
            <a:ext cx="4410177" cy="4695400"/>
          </a:xfrm>
        </p:spPr>
        <p:txBody>
          <a:bodyPr/>
          <a:lstStyle/>
          <a:p>
            <a:pPr marL="0" indent="0">
              <a:buNone/>
            </a:pPr>
            <a:r>
              <a:rPr lang="da-DK" dirty="0">
                <a:ea typeface="+mn-lt"/>
                <a:cs typeface="+mn-lt"/>
              </a:rPr>
              <a:t>For all the vessels in the surrounding area,the navigator must:</a:t>
            </a:r>
          </a:p>
          <a:p>
            <a:pPr marL="342900" indent="-342900">
              <a:buAutoNum type="arabicPeriod"/>
            </a:pPr>
            <a:r>
              <a:rPr lang="da-DK" dirty="0">
                <a:ea typeface="+mn-lt"/>
                <a:cs typeface="+mn-lt"/>
              </a:rPr>
              <a:t>Estimate speed, heading, draught and manoeuvrability.</a:t>
            </a:r>
          </a:p>
          <a:p>
            <a:pPr marL="342900" indent="-342900">
              <a:buAutoNum type="arabicPeriod"/>
            </a:pPr>
            <a:r>
              <a:rPr lang="da-DK" dirty="0">
                <a:ea typeface="+mn-lt"/>
                <a:cs typeface="+mn-lt"/>
              </a:rPr>
              <a:t>Determine if a collision risk exists.</a:t>
            </a:r>
          </a:p>
          <a:p>
            <a:pPr marL="342900" indent="-342900">
              <a:buAutoNum type="arabicPeriod"/>
            </a:pPr>
            <a:r>
              <a:rPr lang="da-DK" dirty="0">
                <a:ea typeface="+mn-lt"/>
                <a:cs typeface="+mn-lt"/>
              </a:rPr>
              <a:t>Evaluate the situation and apply the rules (COLREGs).</a:t>
            </a:r>
          </a:p>
          <a:p>
            <a:pPr marL="0" indent="0">
              <a:buNone/>
            </a:pPr>
            <a:endParaRPr lang="da-DK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da-DK" dirty="0">
                <a:ea typeface="+mn-lt"/>
                <a:cs typeface="+mn-lt"/>
              </a:rPr>
              <a:t>All while trying to maintain course, speed,avoid grounding etc.</a:t>
            </a:r>
          </a:p>
          <a:p>
            <a:pPr marL="0" indent="0">
              <a:buNone/>
            </a:pPr>
            <a:endParaRPr lang="da-DK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da-DK" dirty="0">
                <a:ea typeface="+mn-lt"/>
                <a:cs typeface="+mn-lt"/>
              </a:rPr>
              <a:t>Simple right?</a:t>
            </a:r>
            <a:endParaRPr lang="en-US" dirty="0">
              <a:ea typeface="+mn-lt"/>
              <a:cs typeface="+mn-lt"/>
            </a:endParaRPr>
          </a:p>
          <a:p>
            <a:r>
              <a:rPr lang="da-DK" dirty="0">
                <a:cs typeface="Arial"/>
              </a:rPr>
              <a:t>Sometimes, yes.</a:t>
            </a:r>
          </a:p>
          <a:p>
            <a:r>
              <a:rPr lang="da-DK" dirty="0">
                <a:cs typeface="Arial"/>
              </a:rPr>
              <a:t>Sometimes, not so much.</a:t>
            </a:r>
          </a:p>
          <a:p>
            <a:pPr marL="0" indent="0">
              <a:buNone/>
            </a:pPr>
            <a:endParaRPr lang="da-DK" dirty="0">
              <a:ea typeface="+mn-lt"/>
              <a:cs typeface="+mn-lt"/>
            </a:endParaRPr>
          </a:p>
          <a:p>
            <a:pPr marL="0" indent="0">
              <a:buNone/>
            </a:pPr>
            <a:endParaRPr lang="da-DK" dirty="0">
              <a:ea typeface="+mn-lt"/>
              <a:cs typeface="+mn-lt"/>
            </a:endParaRPr>
          </a:p>
          <a:p>
            <a:pPr marL="0" indent="0">
              <a:buNone/>
            </a:pPr>
            <a:endParaRPr lang="da-DK" dirty="0">
              <a:cs typeface="Arial"/>
            </a:endParaRP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6BFC31A-9CE6-4E53-A728-B3335D1D1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9</a:t>
            </a:fld>
            <a:endParaRPr lang="da-DK"/>
          </a:p>
        </p:txBody>
      </p:sp>
      <p:pic>
        <p:nvPicPr>
          <p:cNvPr id="5" name="Billede 7" descr="Et billede, der indeholder kort&#10;&#10;Beskrivelsen er genereret automatisk">
            <a:extLst>
              <a:ext uri="{FF2B5EF4-FFF2-40B4-BE49-F238E27FC236}">
                <a16:creationId xmlns:a16="http://schemas.microsoft.com/office/drawing/2014/main" id="{AF180826-C6A4-4C0B-A6A0-407B35E242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8661" y="1715579"/>
            <a:ext cx="3400025" cy="4124488"/>
          </a:xfrm>
        </p:spPr>
      </p:pic>
      <p:sp>
        <p:nvSpPr>
          <p:cNvPr id="6" name="Tekstfelt 7">
            <a:extLst>
              <a:ext uri="{FF2B5EF4-FFF2-40B4-BE49-F238E27FC236}">
                <a16:creationId xmlns:a16="http://schemas.microsoft.com/office/drawing/2014/main" id="{B16DD982-1968-4F5E-A358-A96AFA0991D3}"/>
              </a:ext>
            </a:extLst>
          </p:cNvPr>
          <p:cNvSpPr txBox="1"/>
          <p:nvPr/>
        </p:nvSpPr>
        <p:spPr>
          <a:xfrm>
            <a:off x="6998350" y="5979985"/>
            <a:ext cx="344084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da-DK" sz="1050">
                <a:latin typeface="Verdana"/>
                <a:ea typeface="Verdana"/>
              </a:rPr>
              <a:t>Marine traffic around Denmark on 20/11/2021. Screenshot from </a:t>
            </a:r>
            <a:r>
              <a:rPr lang="da-DK" sz="1050">
                <a:latin typeface="ＭＳ Ｐゴシック"/>
                <a:ea typeface="ＭＳ Ｐゴシック"/>
                <a:hlinkClick r:id="rId3"/>
              </a:rPr>
              <a:t>https://MarineTraffic.com​</a:t>
            </a:r>
            <a:endParaRPr lang="da-DK" sz="1050"/>
          </a:p>
        </p:txBody>
      </p:sp>
    </p:spTree>
    <p:extLst>
      <p:ext uri="{BB962C8B-B14F-4D97-AF65-F5344CB8AC3E}">
        <p14:creationId xmlns:p14="http://schemas.microsoft.com/office/powerpoint/2010/main" val="44630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13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14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FormConfiguration><![CDATA[{"formFields":[],"formDataEntries":[]}]]></TemplafySlideForm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20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21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22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23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24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25.xml><?xml version="1.0" encoding="utf-8"?>
<TemplafySlideFormConfiguration><![CDATA[{"formFields":[],"formDataEntries":[]}]]></TemplafySlideFormConfiguration>
</file>

<file path=customXml/item26.xml><?xml version="1.0" encoding="utf-8"?>
<TemplafySlideFormConfiguration><![CDATA[{"formFields":[],"formDataEntries":[]}]]></TemplafySlideFormConfiguration>
</file>

<file path=customXml/item27.xml><?xml version="1.0" encoding="utf-8"?>
<TemplafySlideFormConfiguration><![CDATA[{"formFields":[],"formDataEntries":[]}]]></TemplafySlideFormConfiguration>
</file>

<file path=customXml/item28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29.xml><?xml version="1.0" encoding="utf-8"?>
<TemplafySlideFormConfiguration><![CDATA[{"formFields":[],"formDataEntries":[]}]]></TemplafySlideFormConfiguration>
</file>

<file path=customXml/item3.xml><?xml version="1.0" encoding="utf-8"?>
<TemplafySlideFormConfiguration><![CDATA[{"formFields":[],"formDataEntries":[]}]]></TemplafySlideFormConfiguration>
</file>

<file path=customXml/item30.xml><?xml version="1.0" encoding="utf-8"?>
<TemplafySlideFormConfiguration><![CDATA[{"formFields":[],"formDataEntries":[]}]]></TemplafySlideFormConfiguration>
</file>

<file path=customXml/item31.xml><?xml version="1.0" encoding="utf-8"?>
<TemplafySlideFormConfiguration><![CDATA[{"formFields":[],"formDataEntries":[]}]]></TemplafySlideFormConfiguration>
</file>

<file path=customXml/item32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33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34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35.xml><?xml version="1.0" encoding="utf-8"?>
<TemplafySlideFormConfiguration><![CDATA[{"formFields":[],"formDataEntries":[]}]]></TemplafySlideFormConfiguration>
</file>

<file path=customXml/item36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37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38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39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40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41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42.xml><?xml version="1.0" encoding="utf-8"?>
<TemplafySlideFormConfiguration><![CDATA[{"formFields":[],"formDataEntries":[]}]]></TemplafySlideFormConfiguration>
</file>

<file path=customXml/item43.xml><?xml version="1.0" encoding="utf-8"?>
<TemplafySlideFormConfiguration><![CDATA[{"formFields":[],"formDataEntries":[]}]]></TemplafySlideFormConfiguration>
</file>

<file path=customXml/item44.xml><?xml version="1.0" encoding="utf-8"?>
<TemplafyTemplateConfiguration><![CDATA[{"elementsMetadata":[{"type":"shape","id":"c355df96-f890-42a2-84fd-003ffcec47ea","elementConfiguration":{"binding":"UserProfile.Offices.Workarea_{{DocumentLanguage}}","disableUpdates":false,"type":"text"}},{"type":"shape","id":"00ac14ed-a50a-4401-b3f8-313b567cd593","elementConfiguration":{"format":"{{DateFormats.GeneralDate}}","binding":"Form.Date","disableUpdates":false,"type":"date"}},{"type":"shape","id":"4218152c-acbc-4448-8222-0329b5a5482c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45.xml><?xml version="1.0" encoding="utf-8"?>
<TemplafySlideFormConfiguration><![CDATA[{"formFields":[],"formDataEntries":[]}]]></TemplafySlideFormConfiguration>
</file>

<file path=customXml/item46.xml><?xml version="1.0" encoding="utf-8"?>
<TemplafySlideFormConfiguration><![CDATA[{"formFields":[],"formDataEntries":[]}]]></TemplafySlideFormConfiguration>
</file>

<file path=customXml/item47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48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49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50.xml><?xml version="1.0" encoding="utf-8"?>
<TemplafySlideFormConfiguration><![CDATA[{"formFields":[],"formDataEntries":[]}]]></TemplafySlideFormConfiguration>
</file>

<file path=customXml/item51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52.xml><?xml version="1.0" encoding="utf-8"?>
<TemplafySlideFormConfiguration><![CDATA[{"formFields":[],"formDataEntries":[]}]]></TemplafySlideFormConfiguration>
</file>

<file path=customXml/item53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54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55.xml><?xml version="1.0" encoding="utf-8"?>
<TemplafySlideFormConfiguration><![CDATA[{"formFields":[],"formDataEntries":[]}]]></TemplafySlideFormConfiguration>
</file>

<file path=customXml/item56.xml><?xml version="1.0" encoding="utf-8"?>
<TemplafySlideFormConfiguration><![CDATA[{"formFields":[],"formDataEntries":[]}]]></TemplafySlideFormConfiguration>
</file>

<file path=customXml/item57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58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59.xml><?xml version="1.0" encoding="utf-8"?>
<TemplafySlideFormConfiguration><![CDATA[{"formFields":[],"formDataEntries":[]}]]></TemplafySlideFormConfiguration>
</file>

<file path=customXml/item6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NaGgR1ELHgd7cs16OBR1+g=="}]}]]></TemplafyFormConfiguration>
</file>

<file path=customXml/item60.xml><?xml version="1.0" encoding="utf-8"?>
<TemplafySlideFormConfiguration><![CDATA[{"formFields":[],"formDataEntries":[]}]]></TemplafySlideFormConfiguration>
</file>

<file path=customXml/item61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62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63.xml><?xml version="1.0" encoding="utf-8"?>
<TemplafySlideFormConfiguration><![CDATA[{"formFields":[],"formDataEntries":[]}]]></TemplafySlideFormConfiguration>
</file>

<file path=customXml/item64.xml><?xml version="1.0" encoding="utf-8"?>
<TemplafySlideFormConfiguration><![CDATA[{"formFields":[],"formDataEntries":[]}]]></TemplafySlideFormConfiguration>
</file>

<file path=customXml/item65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66.xml><?xml version="1.0" encoding="utf-8"?>
<TemplafySlideFormConfiguration><![CDATA[{"formFields":[],"formDataEntries":[]}]]></TemplafySlideFormConfiguration>
</file>

<file path=customXml/item67.xml><?xml version="1.0" encoding="utf-8"?>
<TemplafySlideFormConfiguration><![CDATA[{"formFields":[],"formDataEntries":[]}]]></TemplafySlideFormConfiguration>
</file>

<file path=customXml/item68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69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70.xml><?xml version="1.0" encoding="utf-8"?>
<TemplafySlideFormConfiguration><![CDATA[{"formFields":[],"formDataEntries":[]}]]></TemplafySlideFormConfiguration>
</file>

<file path=customXml/item71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72.xml><?xml version="1.0" encoding="utf-8"?>
<TemplafySlideFormConfiguration><![CDATA[{"formFields":[],"formDataEntries":[]}]]></TemplafySlideForm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EAA4EC10-3D51-4E34-BDD2-2EF4C67DDCFA}">
  <ds:schemaRefs/>
</ds:datastoreItem>
</file>

<file path=customXml/itemProps10.xml><?xml version="1.0" encoding="utf-8"?>
<ds:datastoreItem xmlns:ds="http://schemas.openxmlformats.org/officeDocument/2006/customXml" ds:itemID="{AD9A7F7C-8A63-4B35-9771-2B6D2D3BFE02}">
  <ds:schemaRefs/>
</ds:datastoreItem>
</file>

<file path=customXml/itemProps11.xml><?xml version="1.0" encoding="utf-8"?>
<ds:datastoreItem xmlns:ds="http://schemas.openxmlformats.org/officeDocument/2006/customXml" ds:itemID="{C48E8F19-0158-45AD-ACD7-63C00AD86C8C}">
  <ds:schemaRefs/>
</ds:datastoreItem>
</file>

<file path=customXml/itemProps12.xml><?xml version="1.0" encoding="utf-8"?>
<ds:datastoreItem xmlns:ds="http://schemas.openxmlformats.org/officeDocument/2006/customXml" ds:itemID="{8F461F3F-2328-4F6D-9FC1-B3D535B01A50}">
  <ds:schemaRefs/>
</ds:datastoreItem>
</file>

<file path=customXml/itemProps13.xml><?xml version="1.0" encoding="utf-8"?>
<ds:datastoreItem xmlns:ds="http://schemas.openxmlformats.org/officeDocument/2006/customXml" ds:itemID="{22B52116-64FC-40AD-9242-F6220F1C196B}">
  <ds:schemaRefs/>
</ds:datastoreItem>
</file>

<file path=customXml/itemProps14.xml><?xml version="1.0" encoding="utf-8"?>
<ds:datastoreItem xmlns:ds="http://schemas.openxmlformats.org/officeDocument/2006/customXml" ds:itemID="{234EE84E-315B-45BD-A764-245A050429DA}">
  <ds:schemaRefs/>
</ds:datastoreItem>
</file>

<file path=customXml/itemProps15.xml><?xml version="1.0" encoding="utf-8"?>
<ds:datastoreItem xmlns:ds="http://schemas.openxmlformats.org/officeDocument/2006/customXml" ds:itemID="{CE0C081C-9C2F-458E-9E07-37768BC0FD34}">
  <ds:schemaRefs/>
</ds:datastoreItem>
</file>

<file path=customXml/itemProps16.xml><?xml version="1.0" encoding="utf-8"?>
<ds:datastoreItem xmlns:ds="http://schemas.openxmlformats.org/officeDocument/2006/customXml" ds:itemID="{4E0F5F98-8523-4B95-867F-A49D6DBFCD2C}">
  <ds:schemaRefs/>
</ds:datastoreItem>
</file>

<file path=customXml/itemProps17.xml><?xml version="1.0" encoding="utf-8"?>
<ds:datastoreItem xmlns:ds="http://schemas.openxmlformats.org/officeDocument/2006/customXml" ds:itemID="{E2AE44AF-C282-469F-8FA0-F5EE23A835CE}">
  <ds:schemaRefs/>
</ds:datastoreItem>
</file>

<file path=customXml/itemProps18.xml><?xml version="1.0" encoding="utf-8"?>
<ds:datastoreItem xmlns:ds="http://schemas.openxmlformats.org/officeDocument/2006/customXml" ds:itemID="{4B00B405-DCC7-4357-9C8B-CC88EB8BB5B5}">
  <ds:schemaRefs/>
</ds:datastoreItem>
</file>

<file path=customXml/itemProps19.xml><?xml version="1.0" encoding="utf-8"?>
<ds:datastoreItem xmlns:ds="http://schemas.openxmlformats.org/officeDocument/2006/customXml" ds:itemID="{6E9AFBC7-4379-4CE7-8517-A883BAB4157A}">
  <ds:schemaRefs/>
</ds:datastoreItem>
</file>

<file path=customXml/itemProps2.xml><?xml version="1.0" encoding="utf-8"?>
<ds:datastoreItem xmlns:ds="http://schemas.openxmlformats.org/officeDocument/2006/customXml" ds:itemID="{961E899F-368B-43EA-98E6-D23A41139F68}">
  <ds:schemaRefs/>
</ds:datastoreItem>
</file>

<file path=customXml/itemProps20.xml><?xml version="1.0" encoding="utf-8"?>
<ds:datastoreItem xmlns:ds="http://schemas.openxmlformats.org/officeDocument/2006/customXml" ds:itemID="{09F4D1E5-89BF-4DC3-B28C-1DB2FB62980B}">
  <ds:schemaRefs/>
</ds:datastoreItem>
</file>

<file path=customXml/itemProps21.xml><?xml version="1.0" encoding="utf-8"?>
<ds:datastoreItem xmlns:ds="http://schemas.openxmlformats.org/officeDocument/2006/customXml" ds:itemID="{138C2A5B-B884-4B4F-A63E-42889D38DB8B}">
  <ds:schemaRefs/>
</ds:datastoreItem>
</file>

<file path=customXml/itemProps22.xml><?xml version="1.0" encoding="utf-8"?>
<ds:datastoreItem xmlns:ds="http://schemas.openxmlformats.org/officeDocument/2006/customXml" ds:itemID="{5D7D71D3-24E9-4A4E-A3EB-BAE7B5777563}">
  <ds:schemaRefs/>
</ds:datastoreItem>
</file>

<file path=customXml/itemProps23.xml><?xml version="1.0" encoding="utf-8"?>
<ds:datastoreItem xmlns:ds="http://schemas.openxmlformats.org/officeDocument/2006/customXml" ds:itemID="{13B4039A-3DD0-4B1C-B812-95D7B45F8C53}">
  <ds:schemaRefs/>
</ds:datastoreItem>
</file>

<file path=customXml/itemProps24.xml><?xml version="1.0" encoding="utf-8"?>
<ds:datastoreItem xmlns:ds="http://schemas.openxmlformats.org/officeDocument/2006/customXml" ds:itemID="{94379F03-6547-4903-BBCB-778CA57BC66C}">
  <ds:schemaRefs/>
</ds:datastoreItem>
</file>

<file path=customXml/itemProps25.xml><?xml version="1.0" encoding="utf-8"?>
<ds:datastoreItem xmlns:ds="http://schemas.openxmlformats.org/officeDocument/2006/customXml" ds:itemID="{670EBEF4-7621-4122-BC9C-3CAD0E01A9BB}">
  <ds:schemaRefs/>
</ds:datastoreItem>
</file>

<file path=customXml/itemProps26.xml><?xml version="1.0" encoding="utf-8"?>
<ds:datastoreItem xmlns:ds="http://schemas.openxmlformats.org/officeDocument/2006/customXml" ds:itemID="{701F3D45-D75B-4954-B57C-913B013E9CFC}">
  <ds:schemaRefs/>
</ds:datastoreItem>
</file>

<file path=customXml/itemProps27.xml><?xml version="1.0" encoding="utf-8"?>
<ds:datastoreItem xmlns:ds="http://schemas.openxmlformats.org/officeDocument/2006/customXml" ds:itemID="{4EC04268-878E-46D5-A59B-3141EED3FFD5}">
  <ds:schemaRefs/>
</ds:datastoreItem>
</file>

<file path=customXml/itemProps28.xml><?xml version="1.0" encoding="utf-8"?>
<ds:datastoreItem xmlns:ds="http://schemas.openxmlformats.org/officeDocument/2006/customXml" ds:itemID="{88F188E4-5171-4CA3-AA36-5A844C04832D}">
  <ds:schemaRefs/>
</ds:datastoreItem>
</file>

<file path=customXml/itemProps29.xml><?xml version="1.0" encoding="utf-8"?>
<ds:datastoreItem xmlns:ds="http://schemas.openxmlformats.org/officeDocument/2006/customXml" ds:itemID="{992F8888-F17D-4D87-AD5D-DA139EABD6A3}">
  <ds:schemaRefs/>
</ds:datastoreItem>
</file>

<file path=customXml/itemProps3.xml><?xml version="1.0" encoding="utf-8"?>
<ds:datastoreItem xmlns:ds="http://schemas.openxmlformats.org/officeDocument/2006/customXml" ds:itemID="{D1D0A725-D1DF-44B3-BECA-735B7DA6B68A}">
  <ds:schemaRefs/>
</ds:datastoreItem>
</file>

<file path=customXml/itemProps30.xml><?xml version="1.0" encoding="utf-8"?>
<ds:datastoreItem xmlns:ds="http://schemas.openxmlformats.org/officeDocument/2006/customXml" ds:itemID="{7B2D6D60-0D2F-4B04-8F03-C4A50EC53A1A}">
  <ds:schemaRefs/>
</ds:datastoreItem>
</file>

<file path=customXml/itemProps31.xml><?xml version="1.0" encoding="utf-8"?>
<ds:datastoreItem xmlns:ds="http://schemas.openxmlformats.org/officeDocument/2006/customXml" ds:itemID="{17DFBEEE-9F0F-4E24-9AAF-0E163DF121AD}">
  <ds:schemaRefs/>
</ds:datastoreItem>
</file>

<file path=customXml/itemProps32.xml><?xml version="1.0" encoding="utf-8"?>
<ds:datastoreItem xmlns:ds="http://schemas.openxmlformats.org/officeDocument/2006/customXml" ds:itemID="{64F037C2-34EB-4CE4-AF50-06DAA110AF38}">
  <ds:schemaRefs/>
</ds:datastoreItem>
</file>

<file path=customXml/itemProps33.xml><?xml version="1.0" encoding="utf-8"?>
<ds:datastoreItem xmlns:ds="http://schemas.openxmlformats.org/officeDocument/2006/customXml" ds:itemID="{D27AE696-61B6-4B19-9CED-6F2A3F244FE3}">
  <ds:schemaRefs/>
</ds:datastoreItem>
</file>

<file path=customXml/itemProps34.xml><?xml version="1.0" encoding="utf-8"?>
<ds:datastoreItem xmlns:ds="http://schemas.openxmlformats.org/officeDocument/2006/customXml" ds:itemID="{D9CC3D08-EB92-4EB9-8AE7-F3E971080414}">
  <ds:schemaRefs/>
</ds:datastoreItem>
</file>

<file path=customXml/itemProps35.xml><?xml version="1.0" encoding="utf-8"?>
<ds:datastoreItem xmlns:ds="http://schemas.openxmlformats.org/officeDocument/2006/customXml" ds:itemID="{5DEE4BEE-00BA-4E32-BD26-AF535B50AC95}">
  <ds:schemaRefs/>
</ds:datastoreItem>
</file>

<file path=customXml/itemProps36.xml><?xml version="1.0" encoding="utf-8"?>
<ds:datastoreItem xmlns:ds="http://schemas.openxmlformats.org/officeDocument/2006/customXml" ds:itemID="{6A8EBBF0-67A7-4FC7-9F65-27E85ADF8B1B}">
  <ds:schemaRefs/>
</ds:datastoreItem>
</file>

<file path=customXml/itemProps37.xml><?xml version="1.0" encoding="utf-8"?>
<ds:datastoreItem xmlns:ds="http://schemas.openxmlformats.org/officeDocument/2006/customXml" ds:itemID="{CDBE044F-AEF0-4A6E-8343-B051BBF509CF}">
  <ds:schemaRefs/>
</ds:datastoreItem>
</file>

<file path=customXml/itemProps38.xml><?xml version="1.0" encoding="utf-8"?>
<ds:datastoreItem xmlns:ds="http://schemas.openxmlformats.org/officeDocument/2006/customXml" ds:itemID="{714D539B-A6FE-41E0-A06B-7E9BE4F03CA0}">
  <ds:schemaRefs/>
</ds:datastoreItem>
</file>

<file path=customXml/itemProps39.xml><?xml version="1.0" encoding="utf-8"?>
<ds:datastoreItem xmlns:ds="http://schemas.openxmlformats.org/officeDocument/2006/customXml" ds:itemID="{40216512-1811-4B33-8680-9F4A508FC4F4}">
  <ds:schemaRefs/>
</ds:datastoreItem>
</file>

<file path=customXml/itemProps4.xml><?xml version="1.0" encoding="utf-8"?>
<ds:datastoreItem xmlns:ds="http://schemas.openxmlformats.org/officeDocument/2006/customXml" ds:itemID="{539417E0-33B1-42BA-8E62-6C52EC23E553}">
  <ds:schemaRefs/>
</ds:datastoreItem>
</file>

<file path=customXml/itemProps40.xml><?xml version="1.0" encoding="utf-8"?>
<ds:datastoreItem xmlns:ds="http://schemas.openxmlformats.org/officeDocument/2006/customXml" ds:itemID="{B3BA89EA-DACC-4362-96BE-AA7DDD376B8F}">
  <ds:schemaRefs/>
</ds:datastoreItem>
</file>

<file path=customXml/itemProps41.xml><?xml version="1.0" encoding="utf-8"?>
<ds:datastoreItem xmlns:ds="http://schemas.openxmlformats.org/officeDocument/2006/customXml" ds:itemID="{29F7048B-EC37-4E60-99BF-58AE977C09B1}">
  <ds:schemaRefs/>
</ds:datastoreItem>
</file>

<file path=customXml/itemProps42.xml><?xml version="1.0" encoding="utf-8"?>
<ds:datastoreItem xmlns:ds="http://schemas.openxmlformats.org/officeDocument/2006/customXml" ds:itemID="{647E4212-DD0D-4B5B-9DC2-C929E9EB283A}">
  <ds:schemaRefs/>
</ds:datastoreItem>
</file>

<file path=customXml/itemProps43.xml><?xml version="1.0" encoding="utf-8"?>
<ds:datastoreItem xmlns:ds="http://schemas.openxmlformats.org/officeDocument/2006/customXml" ds:itemID="{ACB4DBC7-1608-49F9-BA23-DCE471E3DB1C}">
  <ds:schemaRefs/>
</ds:datastoreItem>
</file>

<file path=customXml/itemProps44.xml><?xml version="1.0" encoding="utf-8"?>
<ds:datastoreItem xmlns:ds="http://schemas.openxmlformats.org/officeDocument/2006/customXml" ds:itemID="{1334258C-C3E7-4029-A615-C886A240FB15}">
  <ds:schemaRefs/>
</ds:datastoreItem>
</file>

<file path=customXml/itemProps45.xml><?xml version="1.0" encoding="utf-8"?>
<ds:datastoreItem xmlns:ds="http://schemas.openxmlformats.org/officeDocument/2006/customXml" ds:itemID="{81D2B7CE-2A7D-4604-BFC9-39B196EF199C}">
  <ds:schemaRefs/>
</ds:datastoreItem>
</file>

<file path=customXml/itemProps46.xml><?xml version="1.0" encoding="utf-8"?>
<ds:datastoreItem xmlns:ds="http://schemas.openxmlformats.org/officeDocument/2006/customXml" ds:itemID="{DDC4210C-B821-49F5-BF13-36E47E49E7EF}">
  <ds:schemaRefs/>
</ds:datastoreItem>
</file>

<file path=customXml/itemProps47.xml><?xml version="1.0" encoding="utf-8"?>
<ds:datastoreItem xmlns:ds="http://schemas.openxmlformats.org/officeDocument/2006/customXml" ds:itemID="{9ED5265F-ED8F-457F-9E6A-7E087C94ED07}">
  <ds:schemaRefs/>
</ds:datastoreItem>
</file>

<file path=customXml/itemProps48.xml><?xml version="1.0" encoding="utf-8"?>
<ds:datastoreItem xmlns:ds="http://schemas.openxmlformats.org/officeDocument/2006/customXml" ds:itemID="{DDE0A7CE-D2A1-4FE2-A066-6D19E159EB04}">
  <ds:schemaRefs/>
</ds:datastoreItem>
</file>

<file path=customXml/itemProps49.xml><?xml version="1.0" encoding="utf-8"?>
<ds:datastoreItem xmlns:ds="http://schemas.openxmlformats.org/officeDocument/2006/customXml" ds:itemID="{6B8AD017-B053-4E30-93B9-B28A44CEC3A4}">
  <ds:schemaRefs/>
</ds:datastoreItem>
</file>

<file path=customXml/itemProps5.xml><?xml version="1.0" encoding="utf-8"?>
<ds:datastoreItem xmlns:ds="http://schemas.openxmlformats.org/officeDocument/2006/customXml" ds:itemID="{CA9FC985-930B-40D4-827F-9FAC5D35EA8C}">
  <ds:schemaRefs/>
</ds:datastoreItem>
</file>

<file path=customXml/itemProps50.xml><?xml version="1.0" encoding="utf-8"?>
<ds:datastoreItem xmlns:ds="http://schemas.openxmlformats.org/officeDocument/2006/customXml" ds:itemID="{2D785491-21C2-4EA0-BB84-3ACE804A04A0}">
  <ds:schemaRefs/>
</ds:datastoreItem>
</file>

<file path=customXml/itemProps51.xml><?xml version="1.0" encoding="utf-8"?>
<ds:datastoreItem xmlns:ds="http://schemas.openxmlformats.org/officeDocument/2006/customXml" ds:itemID="{65E47B93-8398-49E1-B03B-430183C2A091}">
  <ds:schemaRefs/>
</ds:datastoreItem>
</file>

<file path=customXml/itemProps52.xml><?xml version="1.0" encoding="utf-8"?>
<ds:datastoreItem xmlns:ds="http://schemas.openxmlformats.org/officeDocument/2006/customXml" ds:itemID="{1CC329E7-F7EA-4719-BD96-1821181C312E}">
  <ds:schemaRefs/>
</ds:datastoreItem>
</file>

<file path=customXml/itemProps53.xml><?xml version="1.0" encoding="utf-8"?>
<ds:datastoreItem xmlns:ds="http://schemas.openxmlformats.org/officeDocument/2006/customXml" ds:itemID="{8C919C4D-E07E-416B-BA02-50F74D398D9B}">
  <ds:schemaRefs/>
</ds:datastoreItem>
</file>

<file path=customXml/itemProps54.xml><?xml version="1.0" encoding="utf-8"?>
<ds:datastoreItem xmlns:ds="http://schemas.openxmlformats.org/officeDocument/2006/customXml" ds:itemID="{80679D15-11A0-4275-B211-2E0382866425}">
  <ds:schemaRefs/>
</ds:datastoreItem>
</file>

<file path=customXml/itemProps55.xml><?xml version="1.0" encoding="utf-8"?>
<ds:datastoreItem xmlns:ds="http://schemas.openxmlformats.org/officeDocument/2006/customXml" ds:itemID="{0CC25A35-6789-45D7-B909-FB4A7910B73F}">
  <ds:schemaRefs/>
</ds:datastoreItem>
</file>

<file path=customXml/itemProps56.xml><?xml version="1.0" encoding="utf-8"?>
<ds:datastoreItem xmlns:ds="http://schemas.openxmlformats.org/officeDocument/2006/customXml" ds:itemID="{6CBC391A-68A8-498A-80BA-136A53C98532}">
  <ds:schemaRefs/>
</ds:datastoreItem>
</file>

<file path=customXml/itemProps57.xml><?xml version="1.0" encoding="utf-8"?>
<ds:datastoreItem xmlns:ds="http://schemas.openxmlformats.org/officeDocument/2006/customXml" ds:itemID="{CF298C06-B745-4C11-B182-D66E372FEC35}">
  <ds:schemaRefs/>
</ds:datastoreItem>
</file>

<file path=customXml/itemProps58.xml><?xml version="1.0" encoding="utf-8"?>
<ds:datastoreItem xmlns:ds="http://schemas.openxmlformats.org/officeDocument/2006/customXml" ds:itemID="{5C05DD3E-26E7-4C38-87C1-398DA6ABEE4D}">
  <ds:schemaRefs/>
</ds:datastoreItem>
</file>

<file path=customXml/itemProps59.xml><?xml version="1.0" encoding="utf-8"?>
<ds:datastoreItem xmlns:ds="http://schemas.openxmlformats.org/officeDocument/2006/customXml" ds:itemID="{C61D1B1B-2105-427E-90F0-8251484D5FC2}">
  <ds:schemaRefs/>
</ds:datastoreItem>
</file>

<file path=customXml/itemProps6.xml><?xml version="1.0" encoding="utf-8"?>
<ds:datastoreItem xmlns:ds="http://schemas.openxmlformats.org/officeDocument/2006/customXml" ds:itemID="{43763224-B85A-4B53-A86A-261D26A71C30}">
  <ds:schemaRefs/>
</ds:datastoreItem>
</file>

<file path=customXml/itemProps60.xml><?xml version="1.0" encoding="utf-8"?>
<ds:datastoreItem xmlns:ds="http://schemas.openxmlformats.org/officeDocument/2006/customXml" ds:itemID="{A595442D-4CEF-4317-9A54-58615B7EFE8C}">
  <ds:schemaRefs/>
</ds:datastoreItem>
</file>

<file path=customXml/itemProps61.xml><?xml version="1.0" encoding="utf-8"?>
<ds:datastoreItem xmlns:ds="http://schemas.openxmlformats.org/officeDocument/2006/customXml" ds:itemID="{C15FD3FB-7B65-46B1-A08F-653F0A3B7718}">
  <ds:schemaRefs/>
</ds:datastoreItem>
</file>

<file path=customXml/itemProps62.xml><?xml version="1.0" encoding="utf-8"?>
<ds:datastoreItem xmlns:ds="http://schemas.openxmlformats.org/officeDocument/2006/customXml" ds:itemID="{A5C8D23F-08F6-4802-B4BC-769971B0F040}">
  <ds:schemaRefs/>
</ds:datastoreItem>
</file>

<file path=customXml/itemProps63.xml><?xml version="1.0" encoding="utf-8"?>
<ds:datastoreItem xmlns:ds="http://schemas.openxmlformats.org/officeDocument/2006/customXml" ds:itemID="{EA2ECA78-C161-4A85-BE4F-1AA6C7EA348B}">
  <ds:schemaRefs/>
</ds:datastoreItem>
</file>

<file path=customXml/itemProps64.xml><?xml version="1.0" encoding="utf-8"?>
<ds:datastoreItem xmlns:ds="http://schemas.openxmlformats.org/officeDocument/2006/customXml" ds:itemID="{1680B9DC-2D51-4402-BB2C-B8DE0C5AC522}">
  <ds:schemaRefs/>
</ds:datastoreItem>
</file>

<file path=customXml/itemProps65.xml><?xml version="1.0" encoding="utf-8"?>
<ds:datastoreItem xmlns:ds="http://schemas.openxmlformats.org/officeDocument/2006/customXml" ds:itemID="{E9CDA362-2426-4FEE-9A78-1618806FD2D0}">
  <ds:schemaRefs/>
</ds:datastoreItem>
</file>

<file path=customXml/itemProps66.xml><?xml version="1.0" encoding="utf-8"?>
<ds:datastoreItem xmlns:ds="http://schemas.openxmlformats.org/officeDocument/2006/customXml" ds:itemID="{3155448F-68D5-4EE1-BD38-EC5CF16D7D36}">
  <ds:schemaRefs/>
</ds:datastoreItem>
</file>

<file path=customXml/itemProps67.xml><?xml version="1.0" encoding="utf-8"?>
<ds:datastoreItem xmlns:ds="http://schemas.openxmlformats.org/officeDocument/2006/customXml" ds:itemID="{C6466B59-3A44-418A-A978-A4A0ADB3B06A}">
  <ds:schemaRefs/>
</ds:datastoreItem>
</file>

<file path=customXml/itemProps68.xml><?xml version="1.0" encoding="utf-8"?>
<ds:datastoreItem xmlns:ds="http://schemas.openxmlformats.org/officeDocument/2006/customXml" ds:itemID="{0F481314-7718-4D91-9A04-1302F30EDEDE}">
  <ds:schemaRefs/>
</ds:datastoreItem>
</file>

<file path=customXml/itemProps69.xml><?xml version="1.0" encoding="utf-8"?>
<ds:datastoreItem xmlns:ds="http://schemas.openxmlformats.org/officeDocument/2006/customXml" ds:itemID="{9587AFF5-BFB0-40A3-85CA-ADEED7540807}">
  <ds:schemaRefs/>
</ds:datastoreItem>
</file>

<file path=customXml/itemProps7.xml><?xml version="1.0" encoding="utf-8"?>
<ds:datastoreItem xmlns:ds="http://schemas.openxmlformats.org/officeDocument/2006/customXml" ds:itemID="{088AF635-76B0-4A84-8BE9-C3A5DF307389}">
  <ds:schemaRefs/>
</ds:datastoreItem>
</file>

<file path=customXml/itemProps70.xml><?xml version="1.0" encoding="utf-8"?>
<ds:datastoreItem xmlns:ds="http://schemas.openxmlformats.org/officeDocument/2006/customXml" ds:itemID="{23D2DF29-56B0-4DDB-B1DB-EB3D7DB8B0C6}">
  <ds:schemaRefs/>
</ds:datastoreItem>
</file>

<file path=customXml/itemProps71.xml><?xml version="1.0" encoding="utf-8"?>
<ds:datastoreItem xmlns:ds="http://schemas.openxmlformats.org/officeDocument/2006/customXml" ds:itemID="{D4608FB3-C34D-45D6-9CE6-1E4ECD05336C}">
  <ds:schemaRefs/>
</ds:datastoreItem>
</file>

<file path=customXml/itemProps72.xml><?xml version="1.0" encoding="utf-8"?>
<ds:datastoreItem xmlns:ds="http://schemas.openxmlformats.org/officeDocument/2006/customXml" ds:itemID="{28E40960-814D-4DAB-A41A-E8D81A75498C}">
  <ds:schemaRefs/>
</ds:datastoreItem>
</file>

<file path=customXml/itemProps8.xml><?xml version="1.0" encoding="utf-8"?>
<ds:datastoreItem xmlns:ds="http://schemas.openxmlformats.org/officeDocument/2006/customXml" ds:itemID="{5FFB149B-3E11-425D-8658-05464B94367D}">
  <ds:schemaRefs/>
</ds:datastoreItem>
</file>

<file path=customXml/itemProps9.xml><?xml version="1.0" encoding="utf-8"?>
<ds:datastoreItem xmlns:ds="http://schemas.openxmlformats.org/officeDocument/2006/customXml" ds:itemID="{A3EF8DC9-6D4B-4443-B8F1-A441AE7F7FD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40</TotalTime>
  <Words>811</Words>
  <Application>Microsoft Office PowerPoint</Application>
  <PresentationFormat>Custom</PresentationFormat>
  <Paragraphs>127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Calibri</vt:lpstr>
      <vt:lpstr>Verdana</vt:lpstr>
      <vt:lpstr>Blank</vt:lpstr>
      <vt:lpstr>Autonomous Supervision for Ships with Temporarily Unmanned Bridge      </vt:lpstr>
      <vt:lpstr>Project in Context</vt:lpstr>
      <vt:lpstr>PowerPoint Presentation</vt:lpstr>
      <vt:lpstr>What is "Temporarily unmanned bridge"?</vt:lpstr>
      <vt:lpstr>Out of nowhere, a surfing dog appears!</vt:lpstr>
      <vt:lpstr>What is "Temporarily unmanned bridge"?</vt:lpstr>
      <vt:lpstr>What is the Goal?</vt:lpstr>
      <vt:lpstr>What is Situation Awareness?</vt:lpstr>
      <vt:lpstr>Situation Awareness at Sea</vt:lpstr>
      <vt:lpstr>Situation Awareness at Sea</vt:lpstr>
      <vt:lpstr>Supervisor Design</vt:lpstr>
      <vt:lpstr>Supervisor Design</vt:lpstr>
      <vt:lpstr>Example Scenario:   - Surfer Dog</vt:lpstr>
      <vt:lpstr>What We Have Achieved</vt:lpstr>
      <vt:lpstr>Challenges Still Ahead</vt:lpstr>
      <vt:lpstr>PowerPoint Presentation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Peter Nicholas Hansen</cp:lastModifiedBy>
  <cp:revision>167</cp:revision>
  <cp:lastPrinted>2021-09-23T09:40:30Z</cp:lastPrinted>
  <dcterms:created xsi:type="dcterms:W3CDTF">2017-07-31T08:31:56Z</dcterms:created>
  <dcterms:modified xsi:type="dcterms:W3CDTF">2021-11-23T19:46:20Z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637284257387285512</vt:lpwstr>
  </property>
  <property fmtid="{D5CDD505-2E9C-101B-9397-08002B2CF9AE}" pid="6" name="TemplafyLanguageCode">
    <vt:lpwstr>da-DK</vt:lpwstr>
  </property>
</Properties>
</file>