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44cf7f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44cf7f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44cf7f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44cf7f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44cf7f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44cf7f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44cf7f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44cf7f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44cf7ff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44cf7ff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44cf7f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44cf7f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44cf7f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44cf7f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44cf7ff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44cf7ff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453cf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453cf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453cfc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453cfc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44cf7f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44cf7f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453cfc4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453cfc4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453cfc4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453cfc4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453cfc4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453cfc4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a4f716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a4f716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44cf7f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44cf7f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44cf7ff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44cf7ff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44cf7f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44cf7f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453cfc4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453cfc4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453cfc4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453cfc4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44cf7ff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44cf7ff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44cf7f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44cf7f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hAi19YZVxj6Ylrc69PfkY3mua-ilkRSZ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0sch_q0CeWp7cRb5rL2XTht5DjsPzj8N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evKcLU8XxXREvGGSz2-RoHP8N0ReckjV/view" TargetMode="External"/><Relationship Id="rId4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AwuGv6Tw9bTCJMQkOaPHjT-j0PNLGyKz/view" TargetMode="External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147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Web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Pierce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96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HTML/Javascript geocoding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63"/>
            <a:ext cx="9144000" cy="514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696"/>
            <a:ext cx="9144000" cy="487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Result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 title="javascriptResul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52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Result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 title="pythonResul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57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Results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see that while javascripts implementation is much more “difficult” involving a callback function and messy json results, it gives us a terrifyingly accurate geolocation. While python is incredibly simple, it’s off by quite a decent margin.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with google api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Api key is unique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88" y="36775"/>
            <a:ext cx="7574026" cy="50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7925"/>
            <a:ext cx="8520600" cy="1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" y="0"/>
            <a:ext cx="9064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2463"/>
            <a:ext cx="8520600" cy="303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and NPM install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install sqlite3, npm install nodejs, npm install express, npm install bodyParser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 install bottle, pip install gmplot, pip install beautiful soup, pip install geocoder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Neither of these are great.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map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 title="javascriptMa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57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map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 title="pythonMa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16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cannot create dynamic html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Javascript 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is much easier to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Javascript is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Javascript provides much more power and functionality over python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Google maps api docs, node js docs, geocoder docs, python map drawer github, bottle docs, sqlite3 docs, express docs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and Bottle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app setup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83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75" y="1357474"/>
            <a:ext cx="8520600" cy="226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36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Geolocation by ip address vs javascript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most glaring differences I found was that python didn’t have an easily consistent way to self geocode or use geolocation. So I had to settle, use self ip geolocation in python and use javascript and htmls robust geocoding. This was actually quite interesting because I noticed a very distinct dichotomy start to form.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