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5CCA3BB-5FB6-4DA9-9209-363FCC6ACC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1623960" y="1257480"/>
            <a:ext cx="4523760" cy="339336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76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" name="TextShape 3"/>
          <p:cNvSpPr/>
          <p:nvPr/>
        </p:nvSpPr>
        <p:spPr>
          <a:xfrm>
            <a:off x="4402080" y="9553680"/>
            <a:ext cx="33678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EC7834F-C71D-477A-8CC1-435E2CBD25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7920" y="601560"/>
            <a:ext cx="10080000" cy="425052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2039400" y="1411560"/>
            <a:ext cx="6678720" cy="302328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" name="Group 3"/>
          <p:cNvGrpSpPr/>
          <p:nvPr/>
        </p:nvGrpSpPr>
        <p:grpSpPr>
          <a:xfrm>
            <a:off x="258120" y="1828800"/>
            <a:ext cx="1445040" cy="730440"/>
            <a:chOff x="258120" y="1828800"/>
            <a:chExt cx="1445040" cy="730440"/>
          </a:xfrm>
        </p:grpSpPr>
        <p:sp>
          <p:nvSpPr>
            <p:cNvPr id="45" name="CustomShape 4"/>
            <p:cNvSpPr/>
            <p:nvPr/>
          </p:nvSpPr>
          <p:spPr>
            <a:xfrm>
              <a:off x="258120" y="1828800"/>
              <a:ext cx="1420200" cy="730440"/>
            </a:xfrm>
            <a:prstGeom prst="ellipse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316800" y="2067120"/>
              <a:ext cx="1386360" cy="31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Receiver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7" name="Group 6"/>
          <p:cNvGrpSpPr/>
          <p:nvPr/>
        </p:nvGrpSpPr>
        <p:grpSpPr>
          <a:xfrm>
            <a:off x="2335680" y="1975680"/>
            <a:ext cx="1383840" cy="455760"/>
            <a:chOff x="2335680" y="1975680"/>
            <a:chExt cx="1383840" cy="455760"/>
          </a:xfrm>
        </p:grpSpPr>
        <p:sp>
          <p:nvSpPr>
            <p:cNvPr id="48" name="CustomShape 7"/>
            <p:cNvSpPr/>
            <p:nvPr/>
          </p:nvSpPr>
          <p:spPr>
            <a:xfrm>
              <a:off x="2335680" y="1975680"/>
              <a:ext cx="1383840" cy="455760"/>
            </a:xfrm>
            <a:prstGeom prst="rect">
              <a:avLst/>
            </a:pr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8"/>
            <p:cNvSpPr/>
            <p:nvPr/>
          </p:nvSpPr>
          <p:spPr>
            <a:xfrm>
              <a:off x="2473920" y="2067120"/>
              <a:ext cx="1047960" cy="31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0" name="CustomShape 9"/>
          <p:cNvSpPr/>
          <p:nvPr/>
        </p:nvSpPr>
        <p:spPr>
          <a:xfrm>
            <a:off x="2464200" y="3520440"/>
            <a:ext cx="1383840" cy="455760"/>
          </a:xfrm>
          <a:prstGeom prst="rect">
            <a:avLst/>
          </a:prstGeom>
          <a:solidFill>
            <a:srgbClr val="66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2550600" y="3606120"/>
            <a:ext cx="1231920" cy="3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Vehicle State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2" name="Group 11"/>
          <p:cNvGrpSpPr/>
          <p:nvPr/>
        </p:nvGrpSpPr>
        <p:grpSpPr>
          <a:xfrm>
            <a:off x="5819400" y="2688840"/>
            <a:ext cx="1186200" cy="455760"/>
            <a:chOff x="5819400" y="2688840"/>
            <a:chExt cx="1186200" cy="455760"/>
          </a:xfrm>
        </p:grpSpPr>
        <p:sp>
          <p:nvSpPr>
            <p:cNvPr id="53" name="CustomShape 12"/>
            <p:cNvSpPr/>
            <p:nvPr/>
          </p:nvSpPr>
          <p:spPr>
            <a:xfrm>
              <a:off x="5819400" y="2688840"/>
              <a:ext cx="1186200" cy="455760"/>
            </a:xfrm>
            <a:prstGeom prst="rect">
              <a:avLst/>
            </a:pr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3"/>
            <p:cNvSpPr/>
            <p:nvPr/>
          </p:nvSpPr>
          <p:spPr>
            <a:xfrm>
              <a:off x="5957640" y="2780280"/>
              <a:ext cx="1047960" cy="31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5" name="CustomShape 14"/>
          <p:cNvSpPr/>
          <p:nvPr/>
        </p:nvSpPr>
        <p:spPr>
          <a:xfrm>
            <a:off x="7296480" y="2612880"/>
            <a:ext cx="1204200" cy="58644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4772880" y="1522080"/>
            <a:ext cx="1496880" cy="4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4082040" y="2551320"/>
            <a:ext cx="1462320" cy="73008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4101480" y="2632680"/>
            <a:ext cx="146484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58320" y="3204000"/>
            <a:ext cx="1736280" cy="109620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482040" y="3268080"/>
            <a:ext cx="92448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510840" y="3830760"/>
            <a:ext cx="784800" cy="42012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650160" y="3887640"/>
            <a:ext cx="528120" cy="2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5545440" y="2916720"/>
            <a:ext cx="27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 flipV="1">
            <a:off x="7015320" y="2904120"/>
            <a:ext cx="27504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>
            <a:off x="8916840" y="2679120"/>
            <a:ext cx="986760" cy="45576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9026280" y="2742120"/>
            <a:ext cx="839880" cy="3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 flipV="1" rot="16200000">
            <a:off x="4814280" y="2140200"/>
            <a:ext cx="11880" cy="1033920"/>
          </a:xfrm>
          <a:prstGeom prst="curvedConnector3">
            <a:avLst>
              <a:gd name="adj1" fmla="val 4032173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9"/>
          <p:cNvSpPr/>
          <p:nvPr/>
        </p:nvSpPr>
        <p:spPr>
          <a:xfrm>
            <a:off x="8501400" y="2906640"/>
            <a:ext cx="41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0"/>
          <p:cNvSpPr/>
          <p:nvPr/>
        </p:nvSpPr>
        <p:spPr>
          <a:xfrm>
            <a:off x="1679040" y="2194560"/>
            <a:ext cx="6559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 flipV="1">
            <a:off x="1795320" y="3747960"/>
            <a:ext cx="66816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3720240" y="2203920"/>
            <a:ext cx="380880" cy="58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3"/>
          <p:cNvSpPr/>
          <p:nvPr/>
        </p:nvSpPr>
        <p:spPr>
          <a:xfrm flipV="1">
            <a:off x="3848760" y="3174480"/>
            <a:ext cx="44676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4"/>
          <p:cNvSpPr/>
          <p:nvPr/>
        </p:nvSpPr>
        <p:spPr>
          <a:xfrm>
            <a:off x="7626600" y="2778840"/>
            <a:ext cx="62532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35"/>
          <p:cNvSpPr/>
          <p:nvPr/>
        </p:nvSpPr>
        <p:spPr>
          <a:xfrm>
            <a:off x="4052880" y="727920"/>
            <a:ext cx="2339640" cy="4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Application>LibreOffice/7.3.7.2$Linux_X86_64 LibreOffice_project/30$Build-2</Application>
  <AppVersion>15.0000</AppVersion>
  <Words>17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2024-08-18T07:40:18Z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