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09800" y="1828800"/>
            <a:ext cx="1445760" cy="731160"/>
            <a:chOff x="109800" y="1828800"/>
            <a:chExt cx="1445760" cy="731160"/>
          </a:xfrm>
        </p:grpSpPr>
        <p:sp>
          <p:nvSpPr>
            <p:cNvPr id="39" name="CustomShape 2"/>
            <p:cNvSpPr/>
            <p:nvPr/>
          </p:nvSpPr>
          <p:spPr>
            <a:xfrm>
              <a:off x="109800" y="1828800"/>
              <a:ext cx="1420920" cy="73116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68480" y="2067120"/>
              <a:ext cx="13870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Receiver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1938600" y="1975680"/>
            <a:ext cx="1384560" cy="456480"/>
            <a:chOff x="1938600" y="1975680"/>
            <a:chExt cx="1384560" cy="456480"/>
          </a:xfrm>
        </p:grpSpPr>
        <p:sp>
          <p:nvSpPr>
            <p:cNvPr id="42" name="CustomShape 5"/>
            <p:cNvSpPr/>
            <p:nvPr/>
          </p:nvSpPr>
          <p:spPr>
            <a:xfrm>
              <a:off x="1938600" y="1975680"/>
              <a:ext cx="138456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2076840" y="206712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4" name="CustomShape 7"/>
          <p:cNvSpPr/>
          <p:nvPr/>
        </p:nvSpPr>
        <p:spPr>
          <a:xfrm>
            <a:off x="2251800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2570040" y="3566160"/>
            <a:ext cx="6541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5607000" y="2688840"/>
            <a:ext cx="1186920" cy="456480"/>
            <a:chOff x="5607000" y="2688840"/>
            <a:chExt cx="1186920" cy="456480"/>
          </a:xfrm>
        </p:grpSpPr>
        <p:sp>
          <p:nvSpPr>
            <p:cNvPr id="47" name="CustomShape 10"/>
            <p:cNvSpPr/>
            <p:nvPr/>
          </p:nvSpPr>
          <p:spPr>
            <a:xfrm>
              <a:off x="5607000" y="2688840"/>
              <a:ext cx="118692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5745240" y="278028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9" name="CustomShape 12"/>
          <p:cNvSpPr/>
          <p:nvPr/>
        </p:nvSpPr>
        <p:spPr>
          <a:xfrm>
            <a:off x="7236360" y="2612880"/>
            <a:ext cx="1204920" cy="58716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7521120" y="2762640"/>
            <a:ext cx="62604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869640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3889080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53" name="Group 16"/>
          <p:cNvGrpSpPr/>
          <p:nvPr/>
        </p:nvGrpSpPr>
        <p:grpSpPr>
          <a:xfrm>
            <a:off x="54360" y="3200400"/>
            <a:ext cx="1737000" cy="1096920"/>
            <a:chOff x="54360" y="3200400"/>
            <a:chExt cx="1737000" cy="1096920"/>
          </a:xfrm>
        </p:grpSpPr>
        <p:sp>
          <p:nvSpPr>
            <p:cNvPr id="54" name="CustomShape 17"/>
            <p:cNvSpPr/>
            <p:nvPr/>
          </p:nvSpPr>
          <p:spPr>
            <a:xfrm>
              <a:off x="54360" y="3200400"/>
              <a:ext cx="1737000" cy="109692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439920" y="3350160"/>
              <a:ext cx="92520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Sensors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56" name="Group 19"/>
            <p:cNvGrpSpPr/>
            <p:nvPr/>
          </p:nvGrpSpPr>
          <p:grpSpPr>
            <a:xfrm>
              <a:off x="506880" y="3693600"/>
              <a:ext cx="785520" cy="420840"/>
              <a:chOff x="506880" y="3693600"/>
              <a:chExt cx="785520" cy="420840"/>
            </a:xfrm>
          </p:grpSpPr>
          <p:sp>
            <p:nvSpPr>
              <p:cNvPr id="57" name="CustomShape 20"/>
              <p:cNvSpPr/>
              <p:nvPr/>
            </p:nvSpPr>
            <p:spPr>
              <a:xfrm>
                <a:off x="506880" y="3693600"/>
                <a:ext cx="785520" cy="420840"/>
              </a:xfrm>
              <a:prstGeom prst="ellipse">
                <a:avLst/>
              </a:prstGeom>
              <a:solidFill>
                <a:srgbClr val="729fc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21"/>
              <p:cNvSpPr/>
              <p:nvPr/>
            </p:nvSpPr>
            <p:spPr>
              <a:xfrm>
                <a:off x="624600" y="3755520"/>
                <a:ext cx="528840" cy="29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IMU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</p:grpSp>
      <p:sp>
        <p:nvSpPr>
          <p:cNvPr id="59" name="CustomShape 22"/>
          <p:cNvSpPr/>
          <p:nvPr/>
        </p:nvSpPr>
        <p:spPr>
          <a:xfrm flipV="1">
            <a:off x="1791720" y="3747960"/>
            <a:ext cx="46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1555920" y="2194560"/>
            <a:ext cx="38268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3323520" y="2203920"/>
            <a:ext cx="54432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5"/>
          <p:cNvSpPr/>
          <p:nvPr/>
        </p:nvSpPr>
        <p:spPr>
          <a:xfrm flipV="1">
            <a:off x="3636720" y="2922480"/>
            <a:ext cx="2311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6"/>
          <p:cNvSpPr/>
          <p:nvPr/>
        </p:nvSpPr>
        <p:spPr>
          <a:xfrm>
            <a:off x="5333040" y="291672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 flipV="1">
            <a:off x="6818760" y="2904840"/>
            <a:ext cx="2757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8828280" y="2671560"/>
            <a:ext cx="987480" cy="456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8975160" y="2763000"/>
            <a:ext cx="840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V="1">
            <a:off x="8441640" y="2899080"/>
            <a:ext cx="3866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LibreOffice/6.4.7.2$Linux_X86_64 LibreOffice_project/40$Build-2</Application>
  <Words>12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2022-08-09T16:29:32Z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