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4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320AA-ABA5-4E48-AA42-16F4DECCBD1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D1FAE-F4BC-4C69-8CEA-4D4E848D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1FAE-F4BC-4C69-8CEA-4D4E848D7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86000" y="1828800"/>
            <a:ext cx="1445760" cy="731160"/>
            <a:chOff x="109800" y="1828800"/>
            <a:chExt cx="1445760" cy="731160"/>
          </a:xfrm>
        </p:grpSpPr>
        <p:sp>
          <p:nvSpPr>
            <p:cNvPr id="39" name="CustomShape 2"/>
            <p:cNvSpPr/>
            <p:nvPr/>
          </p:nvSpPr>
          <p:spPr>
            <a:xfrm>
              <a:off x="109800" y="1828800"/>
              <a:ext cx="1420920" cy="73116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168480" y="2067120"/>
              <a:ext cx="13870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 Receiver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2014800" y="1975680"/>
            <a:ext cx="1384560" cy="456480"/>
            <a:chOff x="1938600" y="1975680"/>
            <a:chExt cx="1384560" cy="456480"/>
          </a:xfrm>
        </p:grpSpPr>
        <p:sp>
          <p:nvSpPr>
            <p:cNvPr id="42" name="CustomShape 5"/>
            <p:cNvSpPr/>
            <p:nvPr/>
          </p:nvSpPr>
          <p:spPr>
            <a:xfrm>
              <a:off x="1938600" y="1975680"/>
              <a:ext cx="138456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>
              <a:off x="2076840" y="206712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Demands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44" name="CustomShape 7"/>
          <p:cNvSpPr/>
          <p:nvPr/>
        </p:nvSpPr>
        <p:spPr>
          <a:xfrm>
            <a:off x="2328000" y="3520440"/>
            <a:ext cx="1384560" cy="45648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2646240" y="3566160"/>
            <a:ext cx="6541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6" name="Group 9"/>
          <p:cNvGrpSpPr/>
          <p:nvPr/>
        </p:nvGrpSpPr>
        <p:grpSpPr>
          <a:xfrm>
            <a:off x="5683200" y="2688840"/>
            <a:ext cx="1186920" cy="456480"/>
            <a:chOff x="5607000" y="2688840"/>
            <a:chExt cx="1186920" cy="456480"/>
          </a:xfrm>
        </p:grpSpPr>
        <p:sp>
          <p:nvSpPr>
            <p:cNvPr id="47" name="CustomShape 10"/>
            <p:cNvSpPr/>
            <p:nvPr/>
          </p:nvSpPr>
          <p:spPr>
            <a:xfrm>
              <a:off x="5607000" y="2688840"/>
              <a:ext cx="118692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5745240" y="278028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49" name="CustomShape 12"/>
          <p:cNvSpPr/>
          <p:nvPr/>
        </p:nvSpPr>
        <p:spPr>
          <a:xfrm>
            <a:off x="7160161" y="2612880"/>
            <a:ext cx="1204920" cy="58716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7444921" y="2762640"/>
            <a:ext cx="626040" cy="2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Mixer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945840" y="2551320"/>
            <a:ext cx="1463040" cy="730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3965280" y="2632680"/>
            <a:ext cx="146556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endParaRPr lang="en-US" sz="15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130560" y="3260222"/>
            <a:ext cx="1737000" cy="10969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554220" y="3324256"/>
            <a:ext cx="92520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Sensors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583080" y="3886774"/>
            <a:ext cx="785520" cy="42084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722231" y="3943934"/>
            <a:ext cx="528840" cy="29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V="1">
            <a:off x="1867920" y="3747960"/>
            <a:ext cx="460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1632120" y="2194560"/>
            <a:ext cx="38268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3399720" y="2203920"/>
            <a:ext cx="544320" cy="71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5"/>
          <p:cNvSpPr/>
          <p:nvPr/>
        </p:nvSpPr>
        <p:spPr>
          <a:xfrm flipV="1">
            <a:off x="3712920" y="2922480"/>
            <a:ext cx="23112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5409240" y="2916720"/>
            <a:ext cx="27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7"/>
          <p:cNvSpPr/>
          <p:nvPr/>
        </p:nvSpPr>
        <p:spPr>
          <a:xfrm flipV="1">
            <a:off x="6878918" y="2904840"/>
            <a:ext cx="27576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8752081" y="2671560"/>
            <a:ext cx="987480" cy="4564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8898961" y="2763000"/>
            <a:ext cx="84060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Motors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 flipV="1">
            <a:off x="8365441" y="2899080"/>
            <a:ext cx="38664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" name="Curved Connector 5"/>
          <p:cNvCxnSpPr>
            <a:stCxn id="51" idx="7"/>
            <a:endCxn id="51" idx="1"/>
          </p:cNvCxnSpPr>
          <p:nvPr/>
        </p:nvCxnSpPr>
        <p:spPr>
          <a:xfrm rot="16200000" flipV="1">
            <a:off x="4677360" y="2141080"/>
            <a:ext cx="12700" cy="1034526"/>
          </a:xfrm>
          <a:prstGeom prst="curvedConnector3">
            <a:avLst>
              <a:gd name="adj1" fmla="val 4032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9" idx="7"/>
            <a:endCxn id="39" idx="1"/>
          </p:cNvCxnSpPr>
          <p:nvPr/>
        </p:nvCxnSpPr>
        <p:spPr>
          <a:xfrm rot="16200000" flipV="1">
            <a:off x="896460" y="1433505"/>
            <a:ext cx="12700" cy="1004742"/>
          </a:xfrm>
          <a:prstGeom prst="curvedConnector3">
            <a:avLst>
              <a:gd name="adj1" fmla="val 36524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7" idx="7"/>
            <a:endCxn id="57" idx="1"/>
          </p:cNvCxnSpPr>
          <p:nvPr/>
        </p:nvCxnSpPr>
        <p:spPr>
          <a:xfrm rot="16200000" flipV="1">
            <a:off x="975840" y="3670682"/>
            <a:ext cx="12700" cy="555446"/>
          </a:xfrm>
          <a:prstGeom prst="curvedConnector3">
            <a:avLst>
              <a:gd name="adj1" fmla="val 2285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13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36</cp:revision>
  <dcterms:created xsi:type="dcterms:W3CDTF">2018-07-25T20:56:15Z</dcterms:created>
  <dcterms:modified xsi:type="dcterms:W3CDTF">2022-08-28T23:18:46Z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