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F255C6F-1C05-4E26-BFCF-FB552CE846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1623960" y="1257480"/>
            <a:ext cx="4523040" cy="339264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50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" name="TextShape 3"/>
          <p:cNvSpPr/>
          <p:nvPr/>
        </p:nvSpPr>
        <p:spPr>
          <a:xfrm>
            <a:off x="4402080" y="9553680"/>
            <a:ext cx="33670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01143BF-311A-445E-9B93-C22E461AED8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-7920" y="601560"/>
            <a:ext cx="10079280" cy="424980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2039400" y="1411560"/>
            <a:ext cx="6678000" cy="302256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 w="22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" name="Group 3"/>
          <p:cNvGrpSpPr/>
          <p:nvPr/>
        </p:nvGrpSpPr>
        <p:grpSpPr>
          <a:xfrm>
            <a:off x="258120" y="1828800"/>
            <a:ext cx="1444320" cy="729720"/>
            <a:chOff x="258120" y="1828800"/>
            <a:chExt cx="1444320" cy="729720"/>
          </a:xfrm>
        </p:grpSpPr>
        <p:sp>
          <p:nvSpPr>
            <p:cNvPr id="45" name="CustomShape 4"/>
            <p:cNvSpPr/>
            <p:nvPr/>
          </p:nvSpPr>
          <p:spPr>
            <a:xfrm>
              <a:off x="258120" y="1828800"/>
              <a:ext cx="1419480" cy="729720"/>
            </a:xfrm>
            <a:prstGeom prst="ellipse">
              <a:avLst/>
            </a:prstGeom>
            <a:solidFill>
              <a:srgbClr val="cccc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5"/>
            <p:cNvSpPr/>
            <p:nvPr/>
          </p:nvSpPr>
          <p:spPr>
            <a:xfrm>
              <a:off x="316800" y="2067120"/>
              <a:ext cx="1385640" cy="31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Receiver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7" name="Group 6"/>
          <p:cNvGrpSpPr/>
          <p:nvPr/>
        </p:nvGrpSpPr>
        <p:grpSpPr>
          <a:xfrm>
            <a:off x="2335680" y="1975680"/>
            <a:ext cx="1383120" cy="455040"/>
            <a:chOff x="2335680" y="1975680"/>
            <a:chExt cx="1383120" cy="455040"/>
          </a:xfrm>
        </p:grpSpPr>
        <p:sp>
          <p:nvSpPr>
            <p:cNvPr id="48" name="CustomShape 7"/>
            <p:cNvSpPr/>
            <p:nvPr/>
          </p:nvSpPr>
          <p:spPr>
            <a:xfrm>
              <a:off x="2335680" y="1975680"/>
              <a:ext cx="1383120" cy="455040"/>
            </a:xfrm>
            <a:prstGeom prst="rect">
              <a:avLst/>
            </a:pr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8"/>
            <p:cNvSpPr/>
            <p:nvPr/>
          </p:nvSpPr>
          <p:spPr>
            <a:xfrm>
              <a:off x="2473920" y="2067120"/>
              <a:ext cx="1047240" cy="31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 </a:t>
              </a: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0" name="CustomShape 9"/>
          <p:cNvSpPr/>
          <p:nvPr/>
        </p:nvSpPr>
        <p:spPr>
          <a:xfrm>
            <a:off x="2464200" y="3520440"/>
            <a:ext cx="1383120" cy="455040"/>
          </a:xfrm>
          <a:prstGeom prst="rect">
            <a:avLst/>
          </a:prstGeom>
          <a:solidFill>
            <a:srgbClr val="66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0"/>
          <p:cNvSpPr/>
          <p:nvPr/>
        </p:nvSpPr>
        <p:spPr>
          <a:xfrm>
            <a:off x="2550600" y="3606120"/>
            <a:ext cx="123120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Vehicle State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2" name="Group 11"/>
          <p:cNvGrpSpPr/>
          <p:nvPr/>
        </p:nvGrpSpPr>
        <p:grpSpPr>
          <a:xfrm>
            <a:off x="5819400" y="2688840"/>
            <a:ext cx="1185480" cy="455040"/>
            <a:chOff x="5819400" y="2688840"/>
            <a:chExt cx="1185480" cy="455040"/>
          </a:xfrm>
        </p:grpSpPr>
        <p:sp>
          <p:nvSpPr>
            <p:cNvPr id="53" name="CustomShape 12"/>
            <p:cNvSpPr/>
            <p:nvPr/>
          </p:nvSpPr>
          <p:spPr>
            <a:xfrm>
              <a:off x="5819400" y="2688840"/>
              <a:ext cx="1185480" cy="455040"/>
            </a:xfrm>
            <a:prstGeom prst="rect">
              <a:avLst/>
            </a:pr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13"/>
            <p:cNvSpPr/>
            <p:nvPr/>
          </p:nvSpPr>
          <p:spPr>
            <a:xfrm>
              <a:off x="5957640" y="2780280"/>
              <a:ext cx="1047240" cy="313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Demands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55" name="CustomShape 14"/>
          <p:cNvSpPr/>
          <p:nvPr/>
        </p:nvSpPr>
        <p:spPr>
          <a:xfrm>
            <a:off x="7296480" y="2612880"/>
            <a:ext cx="1203480" cy="58572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5"/>
          <p:cNvSpPr/>
          <p:nvPr/>
        </p:nvSpPr>
        <p:spPr>
          <a:xfrm>
            <a:off x="4772880" y="1522080"/>
            <a:ext cx="149616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4082040" y="2551320"/>
            <a:ext cx="1461600" cy="72936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7"/>
          <p:cNvSpPr/>
          <p:nvPr/>
        </p:nvSpPr>
        <p:spPr>
          <a:xfrm>
            <a:off x="4101480" y="2632680"/>
            <a:ext cx="146412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PID 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Controllers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58320" y="3204000"/>
            <a:ext cx="1735560" cy="1095480"/>
          </a:xfrm>
          <a:prstGeom prst="ellipse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19"/>
          <p:cNvSpPr/>
          <p:nvPr/>
        </p:nvSpPr>
        <p:spPr>
          <a:xfrm>
            <a:off x="482040" y="3268080"/>
            <a:ext cx="9237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Sensors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510840" y="3614760"/>
            <a:ext cx="784080" cy="419400"/>
          </a:xfrm>
          <a:prstGeom prst="ellipse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1"/>
          <p:cNvSpPr/>
          <p:nvPr/>
        </p:nvSpPr>
        <p:spPr>
          <a:xfrm>
            <a:off x="650160" y="3671640"/>
            <a:ext cx="527400" cy="2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IMU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>
            <a:off x="5545440" y="2916720"/>
            <a:ext cx="272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3"/>
          <p:cNvSpPr/>
          <p:nvPr/>
        </p:nvSpPr>
        <p:spPr>
          <a:xfrm flipV="1">
            <a:off x="7015320" y="2903400"/>
            <a:ext cx="27432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4"/>
          <p:cNvSpPr/>
          <p:nvPr/>
        </p:nvSpPr>
        <p:spPr>
          <a:xfrm>
            <a:off x="8916840" y="2679120"/>
            <a:ext cx="986040" cy="45504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5"/>
          <p:cNvSpPr/>
          <p:nvPr/>
        </p:nvSpPr>
        <p:spPr>
          <a:xfrm>
            <a:off x="9026280" y="2742120"/>
            <a:ext cx="8391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ESC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 flipV="1" rot="16200000">
            <a:off x="4815000" y="2139480"/>
            <a:ext cx="11160" cy="1033200"/>
          </a:xfrm>
          <a:prstGeom prst="curvedConnector3">
            <a:avLst>
              <a:gd name="adj1" fmla="val 4032173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9"/>
          <p:cNvSpPr/>
          <p:nvPr/>
        </p:nvSpPr>
        <p:spPr>
          <a:xfrm>
            <a:off x="8501400" y="2906640"/>
            <a:ext cx="41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0"/>
          <p:cNvSpPr/>
          <p:nvPr/>
        </p:nvSpPr>
        <p:spPr>
          <a:xfrm>
            <a:off x="1679040" y="2194560"/>
            <a:ext cx="65520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1"/>
          <p:cNvSpPr/>
          <p:nvPr/>
        </p:nvSpPr>
        <p:spPr>
          <a:xfrm flipV="1">
            <a:off x="1795320" y="3747240"/>
            <a:ext cx="66744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2"/>
          <p:cNvSpPr/>
          <p:nvPr/>
        </p:nvSpPr>
        <p:spPr>
          <a:xfrm>
            <a:off x="3720240" y="2203920"/>
            <a:ext cx="380160" cy="58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3"/>
          <p:cNvSpPr/>
          <p:nvPr/>
        </p:nvSpPr>
        <p:spPr>
          <a:xfrm flipV="1">
            <a:off x="3848760" y="3173760"/>
            <a:ext cx="446040" cy="572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CustomShape 34"/>
          <p:cNvSpPr/>
          <p:nvPr/>
        </p:nvSpPr>
        <p:spPr>
          <a:xfrm>
            <a:off x="7626600" y="2778840"/>
            <a:ext cx="6246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Mixer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" name="CustomShape 35"/>
          <p:cNvSpPr/>
          <p:nvPr/>
        </p:nvSpPr>
        <p:spPr>
          <a:xfrm>
            <a:off x="4052880" y="727920"/>
            <a:ext cx="23389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Hardware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 flipV="1">
            <a:off x="5543640" y="2915640"/>
            <a:ext cx="27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6"/>
          <p:cNvSpPr/>
          <p:nvPr/>
        </p:nvSpPr>
        <p:spPr>
          <a:xfrm flipV="1">
            <a:off x="7019640" y="2915640"/>
            <a:ext cx="27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</TotalTime>
  <Application>LibreOffice/7.3.7.2$Linux_X86_64 LibreOffice_project/30$Build-2</Application>
  <AppVersion>15.0000</AppVersion>
  <Words>17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2018-07-25T20:56:15Z</dcterms:created>
  <dc:creator>Levy, Simon</dc:creator>
  <dc:description/>
  <dc:language>en-US</dc:language>
  <cp:lastModifiedBy/>
  <dcterms:modified xsi:type="dcterms:W3CDTF">2024-08-18T16:08:41Z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