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20AA-ABA5-4E48-AA42-16F4DECCBD1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1FAE-F4BC-4C69-8CEA-4D4E848D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1FAE-F4BC-4C69-8CEA-4D4E848D7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8020" y="601580"/>
            <a:ext cx="10080624" cy="425115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i="1" spc="-1" dirty="0"/>
          </a:p>
        </p:txBody>
      </p:sp>
      <p:sp>
        <p:nvSpPr>
          <p:cNvPr id="2" name="Rectangle 1"/>
          <p:cNvSpPr/>
          <p:nvPr/>
        </p:nvSpPr>
        <p:spPr>
          <a:xfrm>
            <a:off x="2039437" y="1411705"/>
            <a:ext cx="6679446" cy="3023937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"/>
          <p:cNvGrpSpPr/>
          <p:nvPr/>
        </p:nvGrpSpPr>
        <p:grpSpPr>
          <a:xfrm>
            <a:off x="258189" y="1828800"/>
            <a:ext cx="1445760" cy="731160"/>
            <a:chOff x="109800" y="1828800"/>
            <a:chExt cx="1445760" cy="731160"/>
          </a:xfrm>
        </p:grpSpPr>
        <p:sp>
          <p:nvSpPr>
            <p:cNvPr id="39" name="CustomShape 2"/>
            <p:cNvSpPr/>
            <p:nvPr/>
          </p:nvSpPr>
          <p:spPr>
            <a:xfrm>
              <a:off x="109800" y="1828800"/>
              <a:ext cx="1420920" cy="73116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68480" y="2067120"/>
              <a:ext cx="13870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Receiver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2335640" y="1975680"/>
            <a:ext cx="1384560" cy="456480"/>
            <a:chOff x="1938600" y="1975680"/>
            <a:chExt cx="1384560" cy="456480"/>
          </a:xfrm>
        </p:grpSpPr>
        <p:sp>
          <p:nvSpPr>
            <p:cNvPr id="42" name="CustomShape 5"/>
            <p:cNvSpPr/>
            <p:nvPr/>
          </p:nvSpPr>
          <p:spPr>
            <a:xfrm>
              <a:off x="1938600" y="1975680"/>
              <a:ext cx="138456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2076840" y="206712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4" name="CustomShape 7"/>
          <p:cNvSpPr/>
          <p:nvPr/>
        </p:nvSpPr>
        <p:spPr>
          <a:xfrm>
            <a:off x="2464357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2550694" y="3606265"/>
            <a:ext cx="1232615" cy="320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Vehicle State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5819557" y="2688840"/>
            <a:ext cx="1186920" cy="456480"/>
            <a:chOff x="5607000" y="2688840"/>
            <a:chExt cx="1186920" cy="456480"/>
          </a:xfrm>
        </p:grpSpPr>
        <p:sp>
          <p:nvSpPr>
            <p:cNvPr id="47" name="CustomShape 10"/>
            <p:cNvSpPr/>
            <p:nvPr/>
          </p:nvSpPr>
          <p:spPr>
            <a:xfrm>
              <a:off x="5607000" y="2688840"/>
              <a:ext cx="118692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5745240" y="278028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9" name="CustomShape 12"/>
          <p:cNvSpPr/>
          <p:nvPr/>
        </p:nvSpPr>
        <p:spPr>
          <a:xfrm>
            <a:off x="7296518" y="2612880"/>
            <a:ext cx="1204920" cy="58716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4772990" y="1522074"/>
            <a:ext cx="1497645" cy="420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endParaRPr lang="en-US" sz="3200" b="0" i="1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4082197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4101637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8371" y="3204075"/>
            <a:ext cx="1737000" cy="10969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482031" y="3268109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10891" y="3830627"/>
            <a:ext cx="785520" cy="4208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650042" y="3887787"/>
            <a:ext cx="528840" cy="29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5545597" y="2916720"/>
            <a:ext cx="27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V="1">
            <a:off x="7015275" y="2904840"/>
            <a:ext cx="27576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9024795" y="2679192"/>
            <a:ext cx="987480" cy="456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9098235" y="2742120"/>
            <a:ext cx="8406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 ESC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6" name="Curved Connector 5"/>
          <p:cNvCxnSpPr>
            <a:stCxn id="51" idx="7"/>
            <a:endCxn id="51" idx="1"/>
          </p:cNvCxnSpPr>
          <p:nvPr/>
        </p:nvCxnSpPr>
        <p:spPr>
          <a:xfrm rot="16200000" flipV="1">
            <a:off x="4813717" y="2141080"/>
            <a:ext cx="12700" cy="1034526"/>
          </a:xfrm>
          <a:prstGeom prst="curvedConnector3">
            <a:avLst>
              <a:gd name="adj1" fmla="val 403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9" idx="7"/>
            <a:endCxn id="39" idx="1"/>
          </p:cNvCxnSpPr>
          <p:nvPr/>
        </p:nvCxnSpPr>
        <p:spPr>
          <a:xfrm rot="16200000" flipV="1">
            <a:off x="968649" y="1433505"/>
            <a:ext cx="12700" cy="1004742"/>
          </a:xfrm>
          <a:prstGeom prst="curvedConnector3">
            <a:avLst>
              <a:gd name="adj1" fmla="val 3652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7" idx="7"/>
            <a:endCxn id="57" idx="1"/>
          </p:cNvCxnSpPr>
          <p:nvPr/>
        </p:nvCxnSpPr>
        <p:spPr>
          <a:xfrm rot="16200000" flipV="1">
            <a:off x="903651" y="3614535"/>
            <a:ext cx="12700" cy="555446"/>
          </a:xfrm>
          <a:prstGeom prst="curvedConnector3">
            <a:avLst>
              <a:gd name="adj1" fmla="val 2285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49" idx="6"/>
            <a:endCxn id="65" idx="1"/>
          </p:cNvCxnSpPr>
          <p:nvPr/>
        </p:nvCxnSpPr>
        <p:spPr>
          <a:xfrm>
            <a:off x="8501438" y="2906460"/>
            <a:ext cx="523357" cy="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9" idx="6"/>
            <a:endCxn id="42" idx="1"/>
          </p:cNvCxnSpPr>
          <p:nvPr/>
        </p:nvCxnSpPr>
        <p:spPr>
          <a:xfrm>
            <a:off x="1679109" y="2194380"/>
            <a:ext cx="656531" cy="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6"/>
            <a:endCxn id="44" idx="1"/>
          </p:cNvCxnSpPr>
          <p:nvPr/>
        </p:nvCxnSpPr>
        <p:spPr>
          <a:xfrm flipV="1">
            <a:off x="1795371" y="3748680"/>
            <a:ext cx="668986" cy="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3"/>
            <a:endCxn id="52" idx="1"/>
          </p:cNvCxnSpPr>
          <p:nvPr/>
        </p:nvCxnSpPr>
        <p:spPr>
          <a:xfrm>
            <a:off x="3720200" y="2203920"/>
            <a:ext cx="381437" cy="5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3"/>
            <a:endCxn id="51" idx="3"/>
          </p:cNvCxnSpPr>
          <p:nvPr/>
        </p:nvCxnSpPr>
        <p:spPr>
          <a:xfrm flipV="1">
            <a:off x="3848917" y="3175097"/>
            <a:ext cx="447537" cy="57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stomShape 13"/>
          <p:cNvSpPr/>
          <p:nvPr/>
        </p:nvSpPr>
        <p:spPr>
          <a:xfrm>
            <a:off x="7626523" y="2778953"/>
            <a:ext cx="62604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2" name="CustomShape 13"/>
          <p:cNvSpPr/>
          <p:nvPr/>
        </p:nvSpPr>
        <p:spPr>
          <a:xfrm>
            <a:off x="4700802" y="727996"/>
            <a:ext cx="1497645" cy="420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17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45</cp:revision>
  <dcterms:created xsi:type="dcterms:W3CDTF">2018-07-25T20:56:15Z</dcterms:created>
  <dcterms:modified xsi:type="dcterms:W3CDTF">2022-12-16T02:16:08Z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