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2D1C3-B57C-5C17-9612-E88BBC42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9317C-14C7-3353-4CFC-ECA9A09E5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BAFE4-BDE7-E0B6-78F1-B851EE14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3F819-FCFC-43DA-B493-8507362D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E56E0-DA61-6FCF-EF7A-F0C0F1DB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83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FA2F7-1FB3-35BA-0002-4CE0C59C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A8EB-4EF1-CD0F-772A-79EFE003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2C29-C853-10A5-78A5-4D50F986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49C8-7728-196A-43E7-8000B4BB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33B42-1D3C-CFF2-5363-7493B01A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AD215-C21C-5B1C-A6A0-DF382F8F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80639-18D1-A5EA-6A3C-A936C2AB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A161-16F3-AFB5-358B-4CCA55C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E702-4210-C69B-105B-4411E457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106FA-376A-DA6C-53C2-ECC57B6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5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38427-69D3-593E-EECB-4A4E5B0D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EB7A8-0F43-E104-44D8-5FF056F8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CF3EA-CED1-35AC-F476-E18425AD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AAF5A-47DB-9D11-85EE-61B0E6C3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8466A-C052-243C-A65A-FBFAFA79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2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9EE1F-EF16-8E63-9458-8ECB9B62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18967-E141-18B8-CE20-87A6839F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D2FB1-5F18-13BD-25A8-024C247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EB9DB-5F61-9EBE-05A6-96E7D4F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4A68E-BD39-0F72-8446-6928B7B3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75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44A25-FA13-5E6B-20AE-6BFF509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23CFE-0913-1507-FAA0-B106631D2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FBC45-2720-5552-C18B-B83249AF9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BD5BC-25E3-A0C0-C155-F05BB631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C7888-C7E8-F4A0-8BCB-81E9DCCC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06146-D3BC-804A-F347-388F1085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0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7AF61-DC2D-05B3-F223-EFF58637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5CF97-5A04-B705-8A35-1FB2BFFE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6B6F9-28F0-B0A7-B24A-36AB1D63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756FFC-1CF1-1C00-0F18-1D30E818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186546-BF8F-B6FC-05EA-C2DCAF31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3910A-6CBE-9500-CAEB-C6CAD10F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51F33-6DCB-7D7F-ADF5-108783F9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FF00F-3409-76EF-C858-6567A44C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99C54-8D50-DF80-9ED4-CFA8867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006CF-D7DA-D19A-361F-154EAC57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69FB2B-A2E8-9A55-F8BC-0B926C31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5C35A-DF63-8E8A-1EBD-2C9B28F2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6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2A234-B327-C422-1E8A-EE8E53C2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B8DFF-BC2A-48D0-7239-9F00EF88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6633F-2AF2-FDDF-E89B-1D288C3E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C958A-CC2B-C309-45C1-19AFC31E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B725C-4453-AC32-4013-51D03D32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59D3E-4690-A38D-F1E4-909CE5995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46974-5AC7-8FB4-7181-CAF4F85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956FE-0E81-172D-730D-8A2F7699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31FB9-E933-ED7B-D52D-2C154F65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1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915B9-9354-4EE4-FC99-0A2D672E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B8C371-1C98-DF3E-D461-2AF29F0D1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BFD90B-7D53-BF78-F6D2-8F5BA6E3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B451F-C793-EF30-9B76-E6863D6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1E111-CAC5-9D48-8721-7168E9DD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4DB92-1504-A8BA-A697-23481B1E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06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03347-2B78-2400-D6D0-728E3025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CA5D1-8747-8F33-63E4-157D28D5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D1F3C-9824-7692-B35A-EA1B0092A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6EEE-26A4-40ED-89F8-C2446A755C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66C28-B27D-1914-436C-7A8CED11C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17D9F-30D6-562A-1C14-A1D6AE117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0210-17CB-44E4-81B5-9B3617346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2B5763-D524-6545-1CF2-1B57555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18157"/>
              </p:ext>
            </p:extLst>
          </p:nvPr>
        </p:nvGraphicFramePr>
        <p:xfrm>
          <a:off x="1446244" y="533054"/>
          <a:ext cx="4851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92">
                  <a:extLst>
                    <a:ext uri="{9D8B030D-6E8A-4147-A177-3AD203B41FA5}">
                      <a16:colId xmlns:a16="http://schemas.microsoft.com/office/drawing/2014/main" val="205591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00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5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16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2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61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24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8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1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9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bo</dc:creator>
  <cp:lastModifiedBy>yan bo</cp:lastModifiedBy>
  <cp:revision>2</cp:revision>
  <dcterms:created xsi:type="dcterms:W3CDTF">2024-01-02T03:48:00Z</dcterms:created>
  <dcterms:modified xsi:type="dcterms:W3CDTF">2024-01-02T03:59:55Z</dcterms:modified>
</cp:coreProperties>
</file>