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F938A-3486-7D51-96B1-A494946D1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FA9AA9-D102-F94E-B234-5C61FE15D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3B9B02-242B-5B41-32A3-E7313873C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FE83-DF81-44B0-8CA8-239E6E96CD03}" type="datetimeFigureOut">
              <a:rPr lang="en-GB" smtClean="0"/>
              <a:t>22/09/2023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F0E4EA-347D-7475-D774-EDD821572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9267B3-BD86-99F2-4C82-5AA0A4BEF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F3B3-2E57-4D7B-BF9A-7F8DFBA5DE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850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F093C6-088E-AFC5-3AE9-149EABEC0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F75BFB-8041-133E-4AE2-A49E1D0C3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CEFB6E-2434-C9C2-F732-AAB100546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FE83-DF81-44B0-8CA8-239E6E96CD03}" type="datetimeFigureOut">
              <a:rPr lang="en-GB" smtClean="0"/>
              <a:t>22/09/2023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C8909C-B8F6-8CEA-3F11-EE7DFE441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84ECF6-4A9B-6DCD-FE28-7B6250593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F3B3-2E57-4D7B-BF9A-7F8DFBA5DE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006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B13819F-AF34-B714-DFC8-7D06C5983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C0D5DC-A04D-9987-DA9A-45EDBBB99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AAE617-3E4F-1F58-1DBE-A190FC7C2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FE83-DF81-44B0-8CA8-239E6E96CD03}" type="datetimeFigureOut">
              <a:rPr lang="en-GB" smtClean="0"/>
              <a:t>22/09/2023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46117A-8732-0963-6DEC-4B17E56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50A5B7-68C4-A89E-B5FA-596888F59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F3B3-2E57-4D7B-BF9A-7F8DFBA5DE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625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20E75-234F-3159-EC0E-3D8C16882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33C969-69A0-7D83-2163-8FF372201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7FAABC-92B6-FA39-71F8-88E179B64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FE83-DF81-44B0-8CA8-239E6E96CD03}" type="datetimeFigureOut">
              <a:rPr lang="en-GB" smtClean="0"/>
              <a:t>22/09/2023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C24D36-F0D3-7D05-00BB-BCF398FA7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C7535E-2AF1-9E50-E4AA-A6402254C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F3B3-2E57-4D7B-BF9A-7F8DFBA5DE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465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D3C973-6A98-098E-876C-43FDBCC5C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7F615F-C68D-2319-64DE-FC1509E4A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C75840-C5AC-9951-E332-6EAEEA553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FE83-DF81-44B0-8CA8-239E6E96CD03}" type="datetimeFigureOut">
              <a:rPr lang="en-GB" smtClean="0"/>
              <a:t>22/09/2023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F5C378-35F8-6F66-A382-2ACE79BD6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757873-DB65-62C3-E0B8-37C636DE2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F3B3-2E57-4D7B-BF9A-7F8DFBA5DE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200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9CC90-524A-D4DA-9177-762473EE1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C54DF6-B30B-EADA-2B00-FF625985BD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C8839D-4AF2-5556-C3E8-DB009378D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CA37A2-E119-3858-AABF-217B0B782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FE83-DF81-44B0-8CA8-239E6E96CD03}" type="datetimeFigureOut">
              <a:rPr lang="en-GB" smtClean="0"/>
              <a:t>22/09/2023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638423-2ABD-04F4-B322-C86E10864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EC0860-A8EF-7781-C231-3D3945754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F3B3-2E57-4D7B-BF9A-7F8DFBA5DE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714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6B166-BE44-3F59-5113-18603ED2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A864C5-2543-05CA-A2F0-B2BB9E681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B3B672-B2BA-774B-03E9-D06C07366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15756CD-0200-7BAC-2EEB-C9D0549062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5371E9-2BDB-6CE5-DA31-43E2D90CB5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F06CAF-D356-634C-DC67-600E6A3F0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FE83-DF81-44B0-8CA8-239E6E96CD03}" type="datetimeFigureOut">
              <a:rPr lang="en-GB" smtClean="0"/>
              <a:t>22/09/2023</a:t>
            </a:fld>
            <a:endParaRPr lang="en-GB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3E1F778-A861-5364-4D98-E61FE2E85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F13DCD-2DFE-BBE2-9256-0C73B009B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F3B3-2E57-4D7B-BF9A-7F8DFBA5DE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947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8A7E6C-55A9-8278-15EC-EDD1F0A37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B33D84-B388-A482-3174-851194ED1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FE83-DF81-44B0-8CA8-239E6E96CD03}" type="datetimeFigureOut">
              <a:rPr lang="en-GB" smtClean="0"/>
              <a:t>22/09/2023</a:t>
            </a:fld>
            <a:endParaRPr lang="en-GB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BDC2DD-3F6D-B9E8-0181-EBC678823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215E34-2448-6690-E31A-647D297A6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F3B3-2E57-4D7B-BF9A-7F8DFBA5DE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241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5FD9AC-7813-E7FE-82C9-8E9B6F9DA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FE83-DF81-44B0-8CA8-239E6E96CD03}" type="datetimeFigureOut">
              <a:rPr lang="en-GB" smtClean="0"/>
              <a:t>22/09/2023</a:t>
            </a:fld>
            <a:endParaRPr lang="en-GB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BFF647-EE40-7DA5-326A-020E70028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39AFCD-0D6C-3B79-AA7A-3792C1DE1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F3B3-2E57-4D7B-BF9A-7F8DFBA5DE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148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48FBE-24A1-60F7-4376-A6A97DE0D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16B12B-8A44-6793-74CF-DE5F9DF85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F5CB45-28BD-EB41-22DC-4C47BC23D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D8C5C6-692D-1679-28BF-42B8B4433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FE83-DF81-44B0-8CA8-239E6E96CD03}" type="datetimeFigureOut">
              <a:rPr lang="en-GB" smtClean="0"/>
              <a:t>22/09/2023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82AE7F-6BCD-1A91-4ADB-2742DAEA8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714080-99FA-3653-5D72-2D36F3E8E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F3B3-2E57-4D7B-BF9A-7F8DFBA5DE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23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E2D43-2253-E8E1-9831-A41EF2526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D7272C-1BEA-A5F0-B9DD-F6ED1A1597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06513E-D646-A628-0F68-3670E2457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754FC6-9AC0-708A-01B5-C95ABF94B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FE83-DF81-44B0-8CA8-239E6E96CD03}" type="datetimeFigureOut">
              <a:rPr lang="en-GB" smtClean="0"/>
              <a:t>22/09/2023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7F9A72-3304-C842-4891-D6AE2C583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7F6953-C694-391C-DC6A-A5E831B9D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F3B3-2E57-4D7B-BF9A-7F8DFBA5DE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361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5E1F2C-832D-65EB-1927-7AB96AE00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75A8E7-CC29-B131-D6F7-F774FEA03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504629-8A51-79E4-5757-FA74FA865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5FE83-DF81-44B0-8CA8-239E6E96CD03}" type="datetimeFigureOut">
              <a:rPr lang="en-GB" smtClean="0"/>
              <a:t>22/09/2023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821743-78CE-EF36-BAA9-788390571B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19CB02-C766-936B-04FF-9003E2883C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1F3B3-2E57-4D7B-BF9A-7F8DFBA5DE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17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AFE3405-DBA4-E3BE-8713-E1A350DEC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87" y="481081"/>
            <a:ext cx="790476" cy="109523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140AF96-D17A-F32F-5321-69B9F3E3BF7A}"/>
              </a:ext>
            </a:extLst>
          </p:cNvPr>
          <p:cNvSpPr txBox="1"/>
          <p:nvPr/>
        </p:nvSpPr>
        <p:spPr>
          <a:xfrm>
            <a:off x="1400175" y="481081"/>
            <a:ext cx="495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打印菱形总结</a:t>
            </a:r>
            <a:endParaRPr lang="en-GB" altLang="zh-CN" sz="1200" dirty="0"/>
          </a:p>
          <a:p>
            <a:r>
              <a:rPr lang="en-GB" sz="1200" dirty="0"/>
              <a:t>1</a:t>
            </a:r>
            <a:r>
              <a:rPr lang="zh-CN" altLang="en-US" sz="1200" dirty="0"/>
              <a:t>，先打上半部分，跟打印金字塔一样，下面的三行是不同的规律</a:t>
            </a:r>
            <a:endParaRPr lang="en-GB" altLang="zh-CN" sz="1200" dirty="0"/>
          </a:p>
          <a:p>
            <a:r>
              <a:rPr lang="en-GB" sz="1200" dirty="0"/>
              <a:t>2</a:t>
            </a:r>
            <a:r>
              <a:rPr lang="zh-CN" altLang="en-US" sz="1200" dirty="0"/>
              <a:t>，注意总结每行空格和行数的关系；</a:t>
            </a:r>
            <a:endParaRPr lang="en-GB" altLang="zh-CN" sz="1200" dirty="0"/>
          </a:p>
          <a:p>
            <a:r>
              <a:rPr lang="en-GB" altLang="zh-CN" sz="1200" dirty="0"/>
              <a:t>3</a:t>
            </a:r>
            <a:r>
              <a:rPr lang="zh-CN" altLang="en-US" sz="1200" dirty="0"/>
              <a:t>，个人按照总行数（奇数行</a:t>
            </a:r>
            <a:r>
              <a:rPr lang="en-GB" altLang="zh-CN" sz="1200" dirty="0"/>
              <a:t>+1</a:t>
            </a:r>
            <a:r>
              <a:rPr lang="zh-CN" altLang="en-US" sz="1200" dirty="0"/>
              <a:t>）的一半来打印上半部分的金字塔，下半部分的三行倒三角按照  “一半 </a:t>
            </a:r>
            <a:r>
              <a:rPr lang="en-GB" altLang="zh-CN" sz="1200" dirty="0"/>
              <a:t>– 1</a:t>
            </a:r>
            <a:r>
              <a:rPr lang="zh-CN" altLang="en-US" sz="1200" dirty="0"/>
              <a:t>” 行来看，总结公式进行打印。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773657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82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 bo</dc:creator>
  <cp:lastModifiedBy>yan bo</cp:lastModifiedBy>
  <cp:revision>3</cp:revision>
  <dcterms:created xsi:type="dcterms:W3CDTF">2023-09-22T07:54:45Z</dcterms:created>
  <dcterms:modified xsi:type="dcterms:W3CDTF">2023-09-22T07:58:57Z</dcterms:modified>
</cp:coreProperties>
</file>