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2024/5/30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260648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TCP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建立连接，三次握手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692695"/>
            <a:ext cx="4464496" cy="265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71999" y="3671486"/>
            <a:ext cx="75403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SYN :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请求同步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ACK : 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确认同步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注意这里小写的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ack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实际是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ack_seq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(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Wireshark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中用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Acknowledgement number (raw)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表示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 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和大写的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ACK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不是一回事。</a:t>
            </a:r>
          </a:p>
        </p:txBody>
      </p:sp>
    </p:spTree>
    <p:extLst>
      <p:ext uri="{BB962C8B-B14F-4D97-AF65-F5344CB8AC3E}">
        <p14:creationId xmlns:p14="http://schemas.microsoft.com/office/powerpoint/2010/main" val="124953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0B8957A-1C33-3EE8-241A-FF5FDFE8D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96752"/>
            <a:ext cx="7128792" cy="3496286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42E9E434-8B9F-1826-1EE5-87ABAC061D39}"/>
              </a:ext>
            </a:extLst>
          </p:cNvPr>
          <p:cNvSpPr txBox="1"/>
          <p:nvPr/>
        </p:nvSpPr>
        <p:spPr>
          <a:xfrm>
            <a:off x="539552" y="332656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SSH</a:t>
            </a:r>
            <a:r>
              <a:rPr lang="zh-CN" altLang="en-US" dirty="0"/>
              <a:t>链接虚拟机分析</a:t>
            </a:r>
            <a:r>
              <a:rPr lang="en-US" altLang="zh-CN" dirty="0"/>
              <a:t>TCP</a:t>
            </a:r>
            <a:r>
              <a:rPr lang="zh-CN" altLang="en-US" dirty="0"/>
              <a:t>协议时注意选择</a:t>
            </a:r>
            <a:r>
              <a:rPr lang="en-US" altLang="zh-CN" dirty="0"/>
              <a:t>vmnet8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4574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876" y="116632"/>
            <a:ext cx="41044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第一次握手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  <a:sym typeface="Wingdings" pitchFamily="2" charset="2"/>
              </a:rPr>
              <a:t>: 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客户端发送建立连接请求，此时请求数据中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SYN=1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seq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=2422502077 (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随机号码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)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。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第一次握手目的是证明客户端能发数据。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02" y="1340768"/>
            <a:ext cx="7452430" cy="48767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8336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3284" y="45204"/>
            <a:ext cx="87517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第二次握手：为了证明服务端能收能发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服务端发送确认信息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SYN=1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ACK=1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ack_seq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=2422502078=2422502077 + 1(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下图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Acknowledgement number (raw)</a:t>
            </a:r>
          </a:p>
          <a:p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seq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=3313457053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0" y="1310432"/>
            <a:ext cx="8163529" cy="5380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1351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8605563" cy="51303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3284" y="45204"/>
            <a:ext cx="87517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第三次握手：为了证明客户端能收数据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SYN=1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ACK=1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，</a:t>
            </a:r>
            <a:endParaRPr lang="en-US" altLang="zh-CN" sz="1400" dirty="0">
              <a:latin typeface="微软雅黑" pitchFamily="34" charset="-122"/>
              <a:ea typeface="微软雅黑" pitchFamily="34" charset="-122"/>
            </a:endParaRPr>
          </a:p>
          <a:p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ack_seq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= 3313457054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 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= 3313457053 + 1(</a:t>
            </a:r>
            <a:r>
              <a:rPr lang="zh-CN" altLang="en-US" sz="1400" dirty="0">
                <a:latin typeface="微软雅黑" pitchFamily="34" charset="-122"/>
                <a:ea typeface="微软雅黑" pitchFamily="34" charset="-122"/>
              </a:rPr>
              <a:t>下图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Acknowledgement number (raw)</a:t>
            </a:r>
          </a:p>
          <a:p>
            <a:r>
              <a:rPr lang="en-US" altLang="zh-CN" sz="1400" dirty="0" err="1">
                <a:latin typeface="微软雅黑" pitchFamily="34" charset="-122"/>
                <a:ea typeface="微软雅黑" pitchFamily="34" charset="-122"/>
              </a:rPr>
              <a:t>seq</a:t>
            </a:r>
            <a:r>
              <a:rPr lang="en-US" altLang="zh-CN" sz="1400" dirty="0">
                <a:latin typeface="微软雅黑" pitchFamily="34" charset="-122"/>
                <a:ea typeface="微软雅黑" pitchFamily="34" charset="-122"/>
              </a:rPr>
              <a:t> = 2422502078</a:t>
            </a:r>
            <a:endParaRPr lang="zh-CN" altLang="en-US" sz="1400" dirty="0"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51429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8680"/>
            <a:ext cx="6336704" cy="4317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0102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170</Words>
  <Application>Microsoft Office PowerPoint</Application>
  <PresentationFormat>全屏显示(4:3)</PresentationFormat>
  <Paragraphs>17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微软雅黑</vt:lpstr>
      <vt:lpstr>Arial</vt:lpstr>
      <vt:lpstr>Calibri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yan bo</cp:lastModifiedBy>
  <cp:revision>27</cp:revision>
  <dcterms:created xsi:type="dcterms:W3CDTF">2023-10-03T07:24:56Z</dcterms:created>
  <dcterms:modified xsi:type="dcterms:W3CDTF">2024-05-30T09:34:11Z</dcterms:modified>
</cp:coreProperties>
</file>