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建立连接，三次握手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5"/>
            <a:ext cx="4464496" cy="265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999" y="3671486"/>
            <a:ext cx="7540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SYN :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请求同步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 : 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确认同步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注意这里小写的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ack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实际是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Acknowledgement number (raw)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和大写的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不是一回事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495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76" y="116632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第一次握手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客户端发送建立连接请求，此时请求数据中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=2422502077 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随机号码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第一次握手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目的是证明客户端能发数据。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" y="1340768"/>
            <a:ext cx="7452430" cy="48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84" y="45204"/>
            <a:ext cx="8751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第二次握手：为了证明服务端能收能发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端发送确认信息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ACK=1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=2422502078=2422502077 + 1(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Acknowledgement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number (raw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=3313457053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" y="1310432"/>
            <a:ext cx="8163529" cy="538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5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605563" cy="513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284" y="45204"/>
            <a:ext cx="875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第三次握手：为了证明客户端能收数据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ACK=1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= 3313457054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 3313457053 + 1(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Acknowledgement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number (raw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eq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2422502078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42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6336704" cy="431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1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</Words>
  <Application>Microsoft Office PowerPoint</Application>
  <PresentationFormat>全屏显示(4:3)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25</cp:revision>
  <dcterms:created xsi:type="dcterms:W3CDTF">2023-10-03T07:24:56Z</dcterms:created>
  <dcterms:modified xsi:type="dcterms:W3CDTF">2023-10-03T08:43:05Z</dcterms:modified>
</cp:coreProperties>
</file>