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474BE2-119B-4ACD-CB60-59A21DE7ED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70C06D-8C8A-D1EB-7D00-C73540CBC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F39A74-E642-7DA9-103D-A8434C9C6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3AEB71-B492-5A25-F7A1-7BC7472C0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FE083-DFB4-0B0C-3CC1-B3FF65291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1894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4D0E81-F6EC-C921-326E-36F60BCD7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8B7E79D-06FF-01C2-0FFD-531E10DF2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A869A-6CFA-9703-9E71-6A603FFBC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D26A9-5C34-3BDA-EB27-D97C2EFEA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784CA1F-DDAD-37C9-6A91-49DAFE90E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77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03A08D-7CBB-3680-78AC-FDA79387C7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44CBB38-8973-0D05-097C-683A2E145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FF7F04-1841-8A72-AD0D-A27A7EADA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1B19D3-BF03-C26B-5F26-51989014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C398A5-2933-4D5B-69EC-E8B88C227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943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02EDF-8FD6-16D6-C2A0-D5D2C3FD9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DF7015A-7818-6F0A-A078-97CAC28A1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40D01E-8F1D-09F3-295C-558C72A89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90776C-4ECC-3EA1-54C7-E1CF001E7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B3C366-C29D-63EC-C2FD-78743FC1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920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19E66-5D9F-0A61-4032-D036EA9F8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220EA86-BE14-D4F0-19B3-B8CCAED004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F13D37-7B8A-1978-5F00-841DFD093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C01934-7F1F-A895-B22B-E901E0C96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3C0A35-4185-A4C5-47AF-5DF3EC87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710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B73392-8215-72D2-F3C4-51745A76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5C721-BE11-C9D7-2B23-B241086FCC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4294AD7-9220-0B3C-63C9-FB5EA36BF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F5688D-9B14-23CD-9C89-D2CBCDBB8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38F34B-0BDC-4D11-C51E-6A06978D0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20B9DA-B5E1-4839-730C-09F5DC5C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02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6C43B1-B57B-8F38-8EBC-0FC353F6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FB66E0-C2C2-9147-5489-E79B1243C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471295-62C3-39C6-3C6C-E607D6AC0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DA05F5-0AE8-29D1-9A80-112BE735C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D206E5E-27C1-A4C7-B242-54001BEE1A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739FBC9-22E9-A6B3-7BFD-44E11B21D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241EC3F-6EB7-5C81-5D83-A7AB57EB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D4E7DB4-E1AA-713F-C4BA-FCD53085C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5426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7024BF-C6F4-25DF-5CEA-1F645FE40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0D85F7F-EF33-B6CE-C09F-3479C37B8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9E4088D-E970-3EA2-4F3F-1E8BE2E48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7BB597-F2C7-3A23-955A-8E1D5657A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550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0556413-F858-91FE-31A1-E130F85F9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7E099DD-1279-6F1D-E21F-0C60EC48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F33B181-B9DD-3C5B-D9A9-F570325CA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75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A9A8A-9CF5-AF79-6403-7C9930B96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217DDE-5D5C-48DD-47B2-82F5877B55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7F6DA2-2F1E-85E5-62BC-2030682B9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0C327D-47D3-CAAD-BE0C-1029E776C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259886-2914-D379-0C87-ECB24C624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F3F2524-1890-4373-F839-750E0516B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00135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058919-84F2-F08C-325B-7D7E1A9E7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1040BE5-54E6-4A64-0C5A-EB76A8070A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AB3F2CA-46BB-712B-AB90-FFCABDB392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2DE97C-E2B8-DE52-E529-14D4D65D5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EE2944-7484-6C89-335C-D010C29CD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AACF4A5-5DA4-5E42-98C6-30BBDFDE2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04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B8BA931-5EA9-DBA4-D203-09F050E75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GB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1B0CB9D-3C7A-EB8B-9C87-3694F01C5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GB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2A38-E881-A3BE-66C2-A980263C66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4D1B1-5B47-43F9-9720-F328469EF062}" type="datetimeFigureOut">
              <a:rPr lang="en-GB" smtClean="0"/>
              <a:t>01/11/2023</a:t>
            </a:fld>
            <a:endParaRPr lang="en-GB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C37B04-0293-9164-5CB2-188B3D3641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8634144-F10D-5901-AE1C-909F437C1F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6C7EE4-1DFE-4F80-B5BA-F23353AF47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661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3A77D17-006B-3618-1D70-91AAEC0CEDC7}"/>
              </a:ext>
            </a:extLst>
          </p:cNvPr>
          <p:cNvSpPr txBox="1"/>
          <p:nvPr/>
        </p:nvSpPr>
        <p:spPr>
          <a:xfrm>
            <a:off x="171450" y="1562100"/>
            <a:ext cx="26765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霍夫曼树的节点的</a:t>
            </a:r>
            <a:r>
              <a:rPr lang="en-GB" altLang="zh-CN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</a:t>
            </a:r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码及其权重：</a:t>
            </a:r>
            <a:endParaRPr lang="en-GB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:-1,weight:26}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:-1,weight:11}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{ascCode:32,weight:5}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:-1,weight:6}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{ascCode:98,weight:2} 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:-1,weight:4} 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:-1,weight:2}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{ascCode:107,weight:1} 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{ascCode:99,weight:1}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{ascCode:106,weight:2}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:-1,weight:15}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{ascCode:104,weight:7}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</a:t>
            </a:r>
            <a:r>
              <a:rPr lang="en-GB" sz="12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ascCode</a:t>
            </a:r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:-1,weight:8}   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{ascCode:100,weight:4}</a:t>
            </a:r>
          </a:p>
          <a:p>
            <a:r>
              <a:rPr lang="en-GB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{ascCode:97,weight:4}</a:t>
            </a:r>
          </a:p>
          <a:p>
            <a:endParaRPr lang="en-GB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每个叶子对应一个字符编码</a:t>
            </a:r>
            <a:endParaRPr lang="en-GB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endParaRPr lang="en-GB" altLang="zh-CN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12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因为有好多字符编码权重相同，有可能解析出来的霍夫曼编码代号跟左边的树不一样，但是压缩比例是一样的。</a:t>
            </a:r>
            <a:endParaRPr lang="en-GB" sz="12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DC58CBDC-2B48-9FB9-F9B2-AE429CAA6B47}"/>
              </a:ext>
            </a:extLst>
          </p:cNvPr>
          <p:cNvSpPr/>
          <p:nvPr/>
        </p:nvSpPr>
        <p:spPr>
          <a:xfrm>
            <a:off x="5190685" y="1636291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8BFB4AC0-0F63-6BA2-8CFE-18C6FE883C8C}"/>
              </a:ext>
            </a:extLst>
          </p:cNvPr>
          <p:cNvSpPr/>
          <p:nvPr/>
        </p:nvSpPr>
        <p:spPr>
          <a:xfrm>
            <a:off x="4347004" y="2516990"/>
            <a:ext cx="448056" cy="407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11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324C3BAE-9410-6F94-9D61-427E6F38D7BE}"/>
              </a:ext>
            </a:extLst>
          </p:cNvPr>
          <p:cNvSpPr/>
          <p:nvPr/>
        </p:nvSpPr>
        <p:spPr>
          <a:xfrm>
            <a:off x="6311148" y="2471740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15FD51BC-35A3-F19F-B2C6-A6384701E683}"/>
              </a:ext>
            </a:extLst>
          </p:cNvPr>
          <p:cNvSpPr/>
          <p:nvPr/>
        </p:nvSpPr>
        <p:spPr>
          <a:xfrm>
            <a:off x="4740936" y="3074916"/>
            <a:ext cx="403394" cy="40763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ln w="12700">
                  <a:solidFill>
                    <a:schemeClr val="tx1"/>
                  </a:solidFill>
                </a:ln>
              </a:rPr>
              <a:t>6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A08F041C-2425-B488-48F7-29ECB9EBB98F}"/>
              </a:ext>
            </a:extLst>
          </p:cNvPr>
          <p:cNvSpPr/>
          <p:nvPr/>
        </p:nvSpPr>
        <p:spPr>
          <a:xfrm>
            <a:off x="6020096" y="30702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altLang="zh-CN" sz="1000" dirty="0">
                <a:ln w="12700">
                  <a:solidFill>
                    <a:schemeClr val="tx1"/>
                  </a:solidFill>
                </a:ln>
              </a:rPr>
              <a:t>7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F475F427-F7FC-DDFC-A950-9A3357D27A6C}"/>
              </a:ext>
            </a:extLst>
          </p:cNvPr>
          <p:cNvSpPr/>
          <p:nvPr/>
        </p:nvSpPr>
        <p:spPr>
          <a:xfrm>
            <a:off x="6713134" y="30702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8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9C4D7355-11DE-A342-5818-F87380E49E54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 flipH="1">
            <a:off x="4571032" y="1971901"/>
            <a:ext cx="685269" cy="5450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F3FFB3-3FFE-9876-AB95-B9018615F767}"/>
              </a:ext>
            </a:extLst>
          </p:cNvPr>
          <p:cNvCxnSpPr>
            <a:cxnSpLocks/>
            <a:stCxn id="5" idx="5"/>
            <a:endCxn id="7" idx="0"/>
          </p:cNvCxnSpPr>
          <p:nvPr/>
        </p:nvCxnSpPr>
        <p:spPr>
          <a:xfrm>
            <a:off x="5573125" y="1971901"/>
            <a:ext cx="962051" cy="4998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668D658-9076-0CEB-FA62-582DEAF2B091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 flipH="1">
            <a:off x="4108650" y="2864932"/>
            <a:ext cx="303970" cy="224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4C09B308-3DA2-105F-DD93-398D741498C9}"/>
              </a:ext>
            </a:extLst>
          </p:cNvPr>
          <p:cNvCxnSpPr>
            <a:cxnSpLocks/>
            <a:stCxn id="6" idx="5"/>
            <a:endCxn id="9" idx="0"/>
          </p:cNvCxnSpPr>
          <p:nvPr/>
        </p:nvCxnSpPr>
        <p:spPr>
          <a:xfrm>
            <a:off x="4729444" y="2864932"/>
            <a:ext cx="213189" cy="209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E34E79C-CB13-EFEB-FAC8-D3E85E924FFD}"/>
              </a:ext>
            </a:extLst>
          </p:cNvPr>
          <p:cNvCxnSpPr>
            <a:cxnSpLocks/>
            <a:stCxn id="7" idx="3"/>
            <a:endCxn id="10" idx="0"/>
          </p:cNvCxnSpPr>
          <p:nvPr/>
        </p:nvCxnSpPr>
        <p:spPr>
          <a:xfrm flipH="1">
            <a:off x="6244124" y="2807350"/>
            <a:ext cx="132640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7223D5A-4ACE-8197-A23B-653B5FB4B4C7}"/>
              </a:ext>
            </a:extLst>
          </p:cNvPr>
          <p:cNvCxnSpPr>
            <a:cxnSpLocks/>
            <a:stCxn id="7" idx="5"/>
            <a:endCxn id="11" idx="0"/>
          </p:cNvCxnSpPr>
          <p:nvPr/>
        </p:nvCxnSpPr>
        <p:spPr>
          <a:xfrm>
            <a:off x="6693588" y="2807350"/>
            <a:ext cx="243574" cy="262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 21">
            <a:extLst>
              <a:ext uri="{FF2B5EF4-FFF2-40B4-BE49-F238E27FC236}">
                <a16:creationId xmlns:a16="http://schemas.microsoft.com/office/drawing/2014/main" id="{C0B513D4-ED0C-FA16-06EC-DE463DA739B0}"/>
              </a:ext>
            </a:extLst>
          </p:cNvPr>
          <p:cNvSpPr/>
          <p:nvPr/>
        </p:nvSpPr>
        <p:spPr>
          <a:xfrm>
            <a:off x="3922680" y="3089044"/>
            <a:ext cx="371940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5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3" name="椭圆 32">
            <a:extLst>
              <a:ext uri="{FF2B5EF4-FFF2-40B4-BE49-F238E27FC236}">
                <a16:creationId xmlns:a16="http://schemas.microsoft.com/office/drawing/2014/main" id="{5D9BD5A5-E62E-B589-6ABC-D8537CEF81D9}"/>
              </a:ext>
            </a:extLst>
          </p:cNvPr>
          <p:cNvSpPr/>
          <p:nvPr/>
        </p:nvSpPr>
        <p:spPr>
          <a:xfrm>
            <a:off x="4390899" y="37715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id="{971A9B4B-7971-5050-DDAE-00FAE2ED8C98}"/>
              </a:ext>
            </a:extLst>
          </p:cNvPr>
          <p:cNvSpPr/>
          <p:nvPr/>
        </p:nvSpPr>
        <p:spPr>
          <a:xfrm>
            <a:off x="4966657" y="37715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08E630F2-B1BE-2476-9A5B-1519126D22C7}"/>
              </a:ext>
            </a:extLst>
          </p:cNvPr>
          <p:cNvCxnSpPr>
            <a:cxnSpLocks/>
            <a:stCxn id="9" idx="3"/>
            <a:endCxn id="33" idx="0"/>
          </p:cNvCxnSpPr>
          <p:nvPr/>
        </p:nvCxnSpPr>
        <p:spPr>
          <a:xfrm flipH="1">
            <a:off x="4614927" y="3422858"/>
            <a:ext cx="185085" cy="3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A74DFF0F-4CDB-8FE6-104C-986112A96F33}"/>
              </a:ext>
            </a:extLst>
          </p:cNvPr>
          <p:cNvCxnSpPr>
            <a:cxnSpLocks/>
            <a:stCxn id="9" idx="5"/>
            <a:endCxn id="34" idx="0"/>
          </p:cNvCxnSpPr>
          <p:nvPr/>
        </p:nvCxnSpPr>
        <p:spPr>
          <a:xfrm>
            <a:off x="5085254" y="3422858"/>
            <a:ext cx="105431" cy="348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椭圆 47">
            <a:extLst>
              <a:ext uri="{FF2B5EF4-FFF2-40B4-BE49-F238E27FC236}">
                <a16:creationId xmlns:a16="http://schemas.microsoft.com/office/drawing/2014/main" id="{D5D7D1EA-8972-188A-FF44-5F2F2E86FAC4}"/>
              </a:ext>
            </a:extLst>
          </p:cNvPr>
          <p:cNvSpPr/>
          <p:nvPr/>
        </p:nvSpPr>
        <p:spPr>
          <a:xfrm>
            <a:off x="4592538" y="439089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49" name="椭圆 48">
            <a:extLst>
              <a:ext uri="{FF2B5EF4-FFF2-40B4-BE49-F238E27FC236}">
                <a16:creationId xmlns:a16="http://schemas.microsoft.com/office/drawing/2014/main" id="{B3627D93-D1B8-0716-0642-45B02EB10CC6}"/>
              </a:ext>
            </a:extLst>
          </p:cNvPr>
          <p:cNvSpPr/>
          <p:nvPr/>
        </p:nvSpPr>
        <p:spPr>
          <a:xfrm>
            <a:off x="5331042" y="4390894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2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9999B147-CABE-F463-55B1-B506BDB7A097}"/>
              </a:ext>
            </a:extLst>
          </p:cNvPr>
          <p:cNvCxnSpPr>
            <a:cxnSpLocks/>
            <a:stCxn id="34" idx="3"/>
            <a:endCxn id="48" idx="0"/>
          </p:cNvCxnSpPr>
          <p:nvPr/>
        </p:nvCxnSpPr>
        <p:spPr>
          <a:xfrm flipH="1">
            <a:off x="4816566" y="4107117"/>
            <a:ext cx="215707" cy="28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>
            <a:extLst>
              <a:ext uri="{FF2B5EF4-FFF2-40B4-BE49-F238E27FC236}">
                <a16:creationId xmlns:a16="http://schemas.microsoft.com/office/drawing/2014/main" id="{16551448-0A95-B930-8F6C-9F976196BD1B}"/>
              </a:ext>
            </a:extLst>
          </p:cNvPr>
          <p:cNvCxnSpPr>
            <a:cxnSpLocks/>
            <a:stCxn id="34" idx="5"/>
            <a:endCxn id="49" idx="0"/>
          </p:cNvCxnSpPr>
          <p:nvPr/>
        </p:nvCxnSpPr>
        <p:spPr>
          <a:xfrm>
            <a:off x="5349097" y="4107117"/>
            <a:ext cx="205973" cy="283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椭圆 55">
            <a:extLst>
              <a:ext uri="{FF2B5EF4-FFF2-40B4-BE49-F238E27FC236}">
                <a16:creationId xmlns:a16="http://schemas.microsoft.com/office/drawing/2014/main" id="{8C960A62-B0F2-E56C-3674-69B6128EA507}"/>
              </a:ext>
            </a:extLst>
          </p:cNvPr>
          <p:cNvSpPr/>
          <p:nvPr/>
        </p:nvSpPr>
        <p:spPr>
          <a:xfrm>
            <a:off x="4244726" y="4987329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57" name="椭圆 56">
            <a:extLst>
              <a:ext uri="{FF2B5EF4-FFF2-40B4-BE49-F238E27FC236}">
                <a16:creationId xmlns:a16="http://schemas.microsoft.com/office/drawing/2014/main" id="{5B618D15-7E10-D9BA-CE9F-10240279B9BD}"/>
              </a:ext>
            </a:extLst>
          </p:cNvPr>
          <p:cNvSpPr/>
          <p:nvPr/>
        </p:nvSpPr>
        <p:spPr>
          <a:xfrm>
            <a:off x="4942633" y="4998562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1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14BABAE2-FCAF-8A3E-3AEE-75B7E72AD241}"/>
              </a:ext>
            </a:extLst>
          </p:cNvPr>
          <p:cNvCxnSpPr>
            <a:cxnSpLocks/>
            <a:stCxn id="48" idx="3"/>
            <a:endCxn id="56" idx="0"/>
          </p:cNvCxnSpPr>
          <p:nvPr/>
        </p:nvCxnSpPr>
        <p:spPr>
          <a:xfrm flipH="1">
            <a:off x="4468754" y="4726504"/>
            <a:ext cx="189400" cy="260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>
            <a:extLst>
              <a:ext uri="{FF2B5EF4-FFF2-40B4-BE49-F238E27FC236}">
                <a16:creationId xmlns:a16="http://schemas.microsoft.com/office/drawing/2014/main" id="{48ABE5A2-9F33-3E15-8C9C-B4C7744B23C9}"/>
              </a:ext>
            </a:extLst>
          </p:cNvPr>
          <p:cNvCxnSpPr>
            <a:cxnSpLocks/>
            <a:stCxn id="48" idx="5"/>
            <a:endCxn id="57" idx="0"/>
          </p:cNvCxnSpPr>
          <p:nvPr/>
        </p:nvCxnSpPr>
        <p:spPr>
          <a:xfrm>
            <a:off x="4974978" y="4726504"/>
            <a:ext cx="191683" cy="272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椭圆 71">
            <a:extLst>
              <a:ext uri="{FF2B5EF4-FFF2-40B4-BE49-F238E27FC236}">
                <a16:creationId xmlns:a16="http://schemas.microsoft.com/office/drawing/2014/main" id="{CA50FDEB-5A85-040D-1077-63A1EE835DF3}"/>
              </a:ext>
            </a:extLst>
          </p:cNvPr>
          <p:cNvSpPr/>
          <p:nvPr/>
        </p:nvSpPr>
        <p:spPr>
          <a:xfrm>
            <a:off x="6320547" y="37715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sp>
        <p:nvSpPr>
          <p:cNvPr id="73" name="椭圆 72">
            <a:extLst>
              <a:ext uri="{FF2B5EF4-FFF2-40B4-BE49-F238E27FC236}">
                <a16:creationId xmlns:a16="http://schemas.microsoft.com/office/drawing/2014/main" id="{CE610C8F-C161-8B6E-DC64-B69800B9BA5A}"/>
              </a:ext>
            </a:extLst>
          </p:cNvPr>
          <p:cNvSpPr/>
          <p:nvPr/>
        </p:nvSpPr>
        <p:spPr>
          <a:xfrm>
            <a:off x="7226381" y="3771507"/>
            <a:ext cx="448056" cy="393192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dirty="0">
                <a:ln w="12700">
                  <a:solidFill>
                    <a:schemeClr val="tx1"/>
                  </a:solidFill>
                </a:ln>
              </a:rPr>
              <a:t>4</a:t>
            </a:r>
            <a:endParaRPr lang="zh-CN" altLang="en-US" sz="1000" dirty="0">
              <a:ln w="12700">
                <a:solidFill>
                  <a:schemeClr val="tx1"/>
                </a:solidFill>
              </a:ln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2C07255B-F5A3-B12A-CF14-4106972ACE8C}"/>
              </a:ext>
            </a:extLst>
          </p:cNvPr>
          <p:cNvCxnSpPr>
            <a:cxnSpLocks/>
            <a:stCxn id="72" idx="0"/>
            <a:endCxn id="11" idx="3"/>
          </p:cNvCxnSpPr>
          <p:nvPr/>
        </p:nvCxnSpPr>
        <p:spPr>
          <a:xfrm flipV="1">
            <a:off x="6544575" y="3405817"/>
            <a:ext cx="234175" cy="36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D4D819CD-6BBD-DE07-1902-AAE860638C2D}"/>
              </a:ext>
            </a:extLst>
          </p:cNvPr>
          <p:cNvCxnSpPr>
            <a:cxnSpLocks/>
            <a:stCxn id="11" idx="5"/>
            <a:endCxn id="73" idx="0"/>
          </p:cNvCxnSpPr>
          <p:nvPr/>
        </p:nvCxnSpPr>
        <p:spPr>
          <a:xfrm>
            <a:off x="7095574" y="3405817"/>
            <a:ext cx="354835" cy="365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矩形 81">
            <a:extLst>
              <a:ext uri="{FF2B5EF4-FFF2-40B4-BE49-F238E27FC236}">
                <a16:creationId xmlns:a16="http://schemas.microsoft.com/office/drawing/2014/main" id="{A5DF58AD-5162-6371-B579-917A8B7CD793}"/>
              </a:ext>
            </a:extLst>
          </p:cNvPr>
          <p:cNvSpPr/>
          <p:nvPr/>
        </p:nvSpPr>
        <p:spPr>
          <a:xfrm>
            <a:off x="4121635" y="5426556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107</a:t>
            </a:r>
          </a:p>
        </p:txBody>
      </p:sp>
      <p:sp>
        <p:nvSpPr>
          <p:cNvPr id="83" name="矩形 82">
            <a:extLst>
              <a:ext uri="{FF2B5EF4-FFF2-40B4-BE49-F238E27FC236}">
                <a16:creationId xmlns:a16="http://schemas.microsoft.com/office/drawing/2014/main" id="{8DF0BC68-48A4-96EE-3367-BF3931FB9BBD}"/>
              </a:ext>
            </a:extLst>
          </p:cNvPr>
          <p:cNvSpPr/>
          <p:nvPr/>
        </p:nvSpPr>
        <p:spPr>
          <a:xfrm>
            <a:off x="4979322" y="5449022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99</a:t>
            </a: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811E9D6D-B569-CE24-14D6-A43565A49EB2}"/>
              </a:ext>
            </a:extLst>
          </p:cNvPr>
          <p:cNvSpPr/>
          <p:nvPr/>
        </p:nvSpPr>
        <p:spPr>
          <a:xfrm>
            <a:off x="3525040" y="3464905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32</a:t>
            </a: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8D9E9E62-0CEF-7CE8-08AE-4F6E247C14BA}"/>
              </a:ext>
            </a:extLst>
          </p:cNvPr>
          <p:cNvSpPr/>
          <p:nvPr/>
        </p:nvSpPr>
        <p:spPr>
          <a:xfrm>
            <a:off x="3822866" y="3997973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98</a:t>
            </a: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9CB1D92A-FC88-1BC6-BCCC-E5772754493B}"/>
              </a:ext>
            </a:extLst>
          </p:cNvPr>
          <p:cNvSpPr/>
          <p:nvPr/>
        </p:nvSpPr>
        <p:spPr>
          <a:xfrm>
            <a:off x="5771686" y="4721539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106</a:t>
            </a:r>
          </a:p>
        </p:txBody>
      </p:sp>
      <p:sp>
        <p:nvSpPr>
          <p:cNvPr id="87" name="矩形 86">
            <a:extLst>
              <a:ext uri="{FF2B5EF4-FFF2-40B4-BE49-F238E27FC236}">
                <a16:creationId xmlns:a16="http://schemas.microsoft.com/office/drawing/2014/main" id="{09183DAB-AEF3-05A3-5306-0B98C1187FBB}"/>
              </a:ext>
            </a:extLst>
          </p:cNvPr>
          <p:cNvSpPr/>
          <p:nvPr/>
        </p:nvSpPr>
        <p:spPr>
          <a:xfrm>
            <a:off x="5578371" y="3439432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104</a:t>
            </a: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E91904D7-1F42-DA21-40DF-1B817E6A3167}"/>
              </a:ext>
            </a:extLst>
          </p:cNvPr>
          <p:cNvSpPr/>
          <p:nvPr/>
        </p:nvSpPr>
        <p:spPr>
          <a:xfrm>
            <a:off x="6251537" y="4164699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100</a:t>
            </a:r>
          </a:p>
        </p:txBody>
      </p:sp>
      <p:sp>
        <p:nvSpPr>
          <p:cNvPr id="89" name="矩形 88">
            <a:extLst>
              <a:ext uri="{FF2B5EF4-FFF2-40B4-BE49-F238E27FC236}">
                <a16:creationId xmlns:a16="http://schemas.microsoft.com/office/drawing/2014/main" id="{73599C81-14E0-F4A7-10AC-AF2BC731AC95}"/>
              </a:ext>
            </a:extLst>
          </p:cNvPr>
          <p:cNvSpPr/>
          <p:nvPr/>
        </p:nvSpPr>
        <p:spPr>
          <a:xfrm>
            <a:off x="7276128" y="4191273"/>
            <a:ext cx="538528" cy="3144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ln w="12700">
                  <a:solidFill>
                    <a:schemeClr val="tx1"/>
                  </a:solidFill>
                </a:ln>
              </a:rPr>
              <a:t>97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F2E6FC04-AD7C-4551-7574-444382F91CF1}"/>
              </a:ext>
            </a:extLst>
          </p:cNvPr>
          <p:cNvSpPr txBox="1"/>
          <p:nvPr/>
        </p:nvSpPr>
        <p:spPr>
          <a:xfrm>
            <a:off x="171450" y="484147"/>
            <a:ext cx="33535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String sentence = "</a:t>
            </a:r>
            <a:r>
              <a:rPr lang="en-GB" sz="1200" dirty="0" err="1"/>
              <a:t>aaaa</a:t>
            </a:r>
            <a:r>
              <a:rPr lang="en-GB" sz="1200" dirty="0"/>
              <a:t> bb c </a:t>
            </a:r>
            <a:r>
              <a:rPr lang="en-GB" sz="1200" dirty="0" err="1"/>
              <a:t>dddd</a:t>
            </a:r>
            <a:r>
              <a:rPr lang="en-GB" sz="1200" dirty="0"/>
              <a:t> </a:t>
            </a:r>
            <a:r>
              <a:rPr lang="en-GB" sz="1200" dirty="0" err="1"/>
              <a:t>hhhhhhh</a:t>
            </a:r>
            <a:r>
              <a:rPr lang="en-GB" sz="1200" dirty="0"/>
              <a:t> </a:t>
            </a:r>
            <a:r>
              <a:rPr lang="en-GB" sz="1200" dirty="0" err="1"/>
              <a:t>jjk</a:t>
            </a:r>
            <a:r>
              <a:rPr lang="en-GB" sz="1200" dirty="0"/>
              <a:t>";</a:t>
            </a:r>
          </a:p>
        </p:txBody>
      </p:sp>
    </p:spTree>
    <p:extLst>
      <p:ext uri="{BB962C8B-B14F-4D97-AF65-F5344CB8AC3E}">
        <p14:creationId xmlns:p14="http://schemas.microsoft.com/office/powerpoint/2010/main" val="201096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215</Words>
  <Application>Microsoft Office PowerPoint</Application>
  <PresentationFormat>宽屏</PresentationFormat>
  <Paragraphs>44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微软雅黑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 bo</dc:creator>
  <cp:lastModifiedBy>yan bo</cp:lastModifiedBy>
  <cp:revision>27</cp:revision>
  <dcterms:created xsi:type="dcterms:W3CDTF">2023-11-01T05:57:30Z</dcterms:created>
  <dcterms:modified xsi:type="dcterms:W3CDTF">2023-11-01T07:35:01Z</dcterms:modified>
</cp:coreProperties>
</file>