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EE46A-3842-979A-56AB-841083A7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D654FA-50AE-5544-1051-46FE82EB5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97804-6869-A55C-51B7-B39B61FFB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ECEFA2-D201-CB5D-AE23-B1050AEB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884E1C-CEB4-50D5-EE3D-0D502958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0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999F6-6FA7-92D4-903A-B4A5DFB2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2F56B-19A7-FBC8-A728-2F1C792D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27BC7-DE37-F5CA-93FF-FB400AF9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B56494-66A4-E079-4791-269D9303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408C3-FD32-121D-8ABD-BF21D500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7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7FA2C4-7C41-BF4E-ADE3-DB924A700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761538-D4E8-07C9-EEED-722A94B9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32C3-56AE-F830-7A21-804CA48C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33865C-A895-2069-238D-BCD97C6D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0AE39-6AC9-560F-7DF6-E99286D7A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9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7E667-17D8-A86B-C9F9-7D5C7639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AD9E98-D56F-2511-FE85-BEDBE1413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D9B548-D058-5848-BC02-37D0B832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95126-4FDA-0AB2-71E0-AD1735B5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291A35-B095-AED1-0F62-E67BD6A7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32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9A59F-5DFB-CEBE-2449-062C2D0E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95FCB-E937-7B9E-7A5B-14AAD259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FDBBB-17F3-B208-F581-128CF4975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994E7-D228-7267-4895-461511B0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50649-2A48-0195-FE2C-16B57558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90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DE694-40BE-B89E-9B09-294CD77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C9CD-DEBD-AAC0-BAC0-29F30D005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EB6B0-0A61-5577-CC52-7C85EA76F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7FFD7A-5A95-8558-237D-E1896558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E0BDC9-6779-667B-B258-C470E24C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4C1B7-F7ED-CE94-2329-4ED2526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46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0E747-9373-B6D8-C1D6-D5321C86F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BD9D75-7BC4-89DD-C2E4-C06B04EC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D5AC60-1C4E-925B-7454-71D08CEFE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7EF3CB-2CAC-863D-8852-DAA7B39EB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C91238-086A-8F00-2EA7-924AC4996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C3EA05-FCA0-25FA-492A-871E765A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C1C3608-1629-788E-44B2-F475031D0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C1EF5C-635B-E655-631A-022803AB7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61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C6AFC-CF74-6235-0E80-7466A1B24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B195A-F09B-D3A6-2D07-AA2A9A7E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78BFC9-25AB-BBEC-99ED-E7C130976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1C491B0-5CE8-CC8C-F6F2-FD07A71D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6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5AF6D6-8F66-7A18-537A-C1760CD8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157A31-D16E-739C-91F0-3409D1CA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5EF8FB-13CB-49C5-055F-1D86247C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6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73B04-00F8-FF31-929F-4526923F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BC4BF-E812-6B0D-68AD-F4DED85B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2A5F09-105A-6240-3F70-67E3E3EC6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9425D-5337-8B48-3031-1C955D20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598D2F-4180-DC04-E815-34A8AB76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EF7675-093F-BA6E-37A1-23E221D1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98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70046-DBAF-5852-EB2D-38756C169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72F48F-196C-64E0-4D0E-0D6519D24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6E9811-D646-4013-47C5-E1CB0F1D6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600205-FA74-ED06-0E77-BF6F966F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C076F5-037E-06AC-B646-AD6FB2276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B822B9-BBF9-E621-8EFE-FCB7F483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09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189627-5A66-ECFB-723B-1532F534B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6661D-7ABC-AE64-B8AF-FE98D6C73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36EE8D-A943-BBFF-9FAD-559A3EA0A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E53C3-1C54-4143-8361-51E4C242E714}" type="datetimeFigureOut">
              <a:rPr lang="zh-CN" altLang="en-US" smtClean="0"/>
              <a:t>2023/7/7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D8945F-CEAE-7529-006D-DD8056FB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6AA9E-46B2-990E-DF72-256681A87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DD4CB-D38D-49F8-AD82-4FEC846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0621C9-8391-7751-BE95-34E6796831B9}"/>
              </a:ext>
            </a:extLst>
          </p:cNvPr>
          <p:cNvSpPr txBox="1"/>
          <p:nvPr/>
        </p:nvSpPr>
        <p:spPr>
          <a:xfrm>
            <a:off x="457200" y="292608"/>
            <a:ext cx="38770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Given array: int[] </a:t>
            </a:r>
            <a:r>
              <a:rPr lang="en-US" altLang="zh-CN" sz="1200" dirty="0" err="1"/>
              <a:t>arr</a:t>
            </a:r>
            <a:r>
              <a:rPr lang="en-US" altLang="zh-CN" sz="1200" dirty="0"/>
              <a:t> = {12,6,5,27,9,8,3,65}</a:t>
            </a:r>
          </a:p>
          <a:p>
            <a:endParaRPr lang="en-US" altLang="zh-CN" sz="1200" dirty="0"/>
          </a:p>
          <a:p>
            <a:r>
              <a:rPr lang="zh-CN" altLang="en-US" sz="1200" dirty="0"/>
              <a:t>一，首先把数组按正序拍好序</a:t>
            </a:r>
            <a:endParaRPr lang="en-US" altLang="zh-CN" sz="1200" dirty="0"/>
          </a:p>
          <a:p>
            <a:r>
              <a:rPr lang="en-US" altLang="zh-CN" sz="1200" dirty="0" err="1"/>
              <a:t>arr</a:t>
            </a:r>
            <a:r>
              <a:rPr lang="en-US" altLang="zh-CN" sz="1200" dirty="0"/>
              <a:t> </a:t>
            </a:r>
            <a:r>
              <a:rPr lang="en-US" altLang="zh-CN" sz="1200"/>
              <a:t>=  {3, 5, 6, 8, 9, 12, 27, 65}</a:t>
            </a:r>
            <a:endParaRPr lang="en-US" altLang="zh-CN" sz="12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2586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bo yan</dc:creator>
  <cp:lastModifiedBy>bo yan</cp:lastModifiedBy>
  <cp:revision>5</cp:revision>
  <dcterms:created xsi:type="dcterms:W3CDTF">2023-07-07T02:07:01Z</dcterms:created>
  <dcterms:modified xsi:type="dcterms:W3CDTF">2023-07-07T07:05:47Z</dcterms:modified>
</cp:coreProperties>
</file>