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7EF05-7364-C034-E84D-6DDAA41F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5EC09-24ED-D08E-3F67-787CAA8A1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233631-27B8-CD81-3B96-F54EEB3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70AEC-BEB5-193F-369A-7764ECE0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0151E-89DA-3601-1342-35409E9A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9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58A9D-8E2B-E723-157C-3418A5B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C19CE-E324-3B40-6737-1C862FAB0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5F703-AB4D-8A8F-00DE-AE31CD9D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9F7F-3970-F2BF-0B7D-2269144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7B0BB-78C8-452B-647C-B52DD6F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500BE-C450-CDA5-25DB-84F3416F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1EF2F-9F34-3DEC-636F-BA7DFDB9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62925-CA11-2868-60D2-5BCE7097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906AA-A4C4-D969-44CA-190DC517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805D1-E696-D9FE-E86F-A403D5B1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7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9134B-7B1E-3C8D-332A-937031A7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7A3F0-2635-AD59-EDDC-8E11E2B8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C285D-A331-BDA2-8C72-D0FFE3F9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77ADB-A145-EB09-489B-D33F486A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B57F9-9C0E-C813-6A73-F5DD489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4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7CC8F-3646-F6C8-6445-2D63BB99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82524-BD69-A7EE-4385-F931C72C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9D5F1-AF89-1898-74BA-5C340149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3FBCB-73D7-F6BF-3245-2D876DC6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45762-74FD-65B1-B08C-9993FBB9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0564-6BEB-6A02-7CB0-E9D3FE6D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2ADE0-44DD-04C1-6514-25D65EB71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5A100-AAF6-DDB6-5116-BE5892AE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31D73-5076-DF63-BFE8-47A00C6B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39482-E6E6-4465-4F81-E9B8CD5B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2FECE-E6F8-C540-8846-4223CF4C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4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6BDB-7141-9601-E02C-F7AED7E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8D811-AE03-FCD0-3336-8C298FFE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D7F1C-E03C-A83E-22F4-9D59CF00D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D225C6-07F8-41AA-5B7C-F9AA79FE0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89201-AA9C-E154-3EF5-8316A1087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6A399E-359C-5C07-CD6C-B47F8ABE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F61D6-B110-AB2A-D049-5DAAC15B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D4A80-952A-5A46-C027-56DD0B91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8C5C-0001-8EA2-2BE8-02BF7834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9B303-EDA7-37F9-B2B3-6111A02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1A36F-5B8C-C831-15E3-82AF6511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B2DFB-6B3E-DDD5-EFFB-ADBAE9C0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5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46F41-8C39-06F9-67C9-9CC06214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FDBE6-9FF7-5787-122C-8DF38664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64967-79FA-6BFD-A9C6-0654CA44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32911-5693-58BC-67FB-26F92F61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326F1-3201-C4F5-3754-461247E3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3BE624-816F-8230-EF9D-D8C053B6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8877C-BA97-3BDE-6FCF-6A8779E6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7E560-32E6-8042-1348-4BAE19AE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E024B-EBB3-393C-B963-E544FED8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0E8A-E928-D4C9-F920-E832555E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AF83C6-4E26-21A9-DBE8-6C00E34AD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FAC03-02A5-A826-B067-E07934FA0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5B605-598E-026B-5BB3-647A62D2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C7CF9-69D1-092E-8A36-70FFBFF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FD283-4E85-20C6-3592-530AD571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9B50AE-D480-0670-217A-91929377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81B77-06FC-6F04-1094-3B0068A4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B4BE3-DA9F-3C9C-A761-A908E74BC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724E-1DD8-4A67-BB12-444B089A282C}" type="datetimeFigureOut">
              <a:rPr lang="en-GB" smtClean="0"/>
              <a:t>16/01/2024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A4368-839A-93AA-3E8A-947C49DD9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1052C-4C28-B8AF-F748-4021B792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42C9-50A1-4EC7-A1DA-99D9B4051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EBF6479-9F91-6B04-C8CA-CC6BAE084B30}"/>
              </a:ext>
            </a:extLst>
          </p:cNvPr>
          <p:cNvSpPr/>
          <p:nvPr/>
        </p:nvSpPr>
        <p:spPr>
          <a:xfrm>
            <a:off x="796601" y="943326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A3AFCAE-BA8E-0F8D-7E18-A81CA856DCA2}"/>
              </a:ext>
            </a:extLst>
          </p:cNvPr>
          <p:cNvSpPr/>
          <p:nvPr/>
        </p:nvSpPr>
        <p:spPr>
          <a:xfrm>
            <a:off x="328159" y="148969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010DE3-F463-EE2C-DA5E-04545445A255}"/>
              </a:ext>
            </a:extLst>
          </p:cNvPr>
          <p:cNvSpPr/>
          <p:nvPr/>
        </p:nvSpPr>
        <p:spPr>
          <a:xfrm>
            <a:off x="1216477" y="1495523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D9EC00-0090-EAD7-74AA-80348642C840}"/>
              </a:ext>
            </a:extLst>
          </p:cNvPr>
          <p:cNvSpPr/>
          <p:nvPr/>
        </p:nvSpPr>
        <p:spPr>
          <a:xfrm>
            <a:off x="858090" y="2107843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71823F-8A0A-595B-FF8F-ECCB47E2A378}"/>
              </a:ext>
            </a:extLst>
          </p:cNvPr>
          <p:cNvSpPr/>
          <p:nvPr/>
        </p:nvSpPr>
        <p:spPr>
          <a:xfrm>
            <a:off x="1277967" y="2716140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731940E-FD66-73F3-EF00-A265A50DA8E7}"/>
              </a:ext>
            </a:extLst>
          </p:cNvPr>
          <p:cNvSpPr/>
          <p:nvPr/>
        </p:nvSpPr>
        <p:spPr>
          <a:xfrm>
            <a:off x="1694592" y="210784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84DCD-0C9B-6AEA-EF7D-867D18FC7361}"/>
              </a:ext>
            </a:extLst>
          </p:cNvPr>
          <p:cNvSpPr txBox="1"/>
          <p:nvPr/>
        </p:nvSpPr>
        <p:spPr>
          <a:xfrm>
            <a:off x="482100" y="312777"/>
            <a:ext cx="2954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int[] </a:t>
            </a:r>
            <a:r>
              <a:rPr lang="en-US" altLang="zh-CN" sz="1400" b="1" dirty="0" err="1"/>
              <a:t>arr</a:t>
            </a:r>
            <a:r>
              <a:rPr lang="en-US" altLang="zh-CN" sz="1400" b="1" dirty="0"/>
              <a:t> = {2,1,4,3,7,6,9,8,10};	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BBBB71-7970-3BF7-EE93-006ACEE79FA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86546" y="1293750"/>
            <a:ext cx="171545" cy="25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19AFB51-3F33-DE1E-AF55-E5702CB67032}"/>
              </a:ext>
            </a:extLst>
          </p:cNvPr>
          <p:cNvSpPr/>
          <p:nvPr/>
        </p:nvSpPr>
        <p:spPr>
          <a:xfrm>
            <a:off x="1694592" y="327836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DF07E0-19D3-14CE-15F5-35583CBD3CF9}"/>
              </a:ext>
            </a:extLst>
          </p:cNvPr>
          <p:cNvSpPr/>
          <p:nvPr/>
        </p:nvSpPr>
        <p:spPr>
          <a:xfrm>
            <a:off x="2387799" y="3278362"/>
            <a:ext cx="612011" cy="475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7DBDCA2-5009-E408-03C3-44761B4DE9D1}"/>
              </a:ext>
            </a:extLst>
          </p:cNvPr>
          <p:cNvSpPr/>
          <p:nvPr/>
        </p:nvSpPr>
        <p:spPr>
          <a:xfrm>
            <a:off x="2114469" y="2693102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C93B88-1E52-3B9A-1999-EA871306D64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1154988" y="1293750"/>
            <a:ext cx="122979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D811C0-5BC9-CC76-22B8-551388C1AF8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068029" y="1845947"/>
            <a:ext cx="209938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40CD78-F4CF-D4BD-C2EE-B9C43A982F0C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1574864" y="1845947"/>
            <a:ext cx="181218" cy="3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41A4B78-CBDB-B266-7E94-53A5B42DFE4A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1487906" y="2458266"/>
            <a:ext cx="268176" cy="25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7048DF7-4589-382F-CDD6-B0E851453E92}"/>
              </a:ext>
            </a:extLst>
          </p:cNvPr>
          <p:cNvCxnSpPr>
            <a:cxnSpLocks/>
            <a:stCxn id="9" idx="5"/>
            <a:endCxn id="16" idx="1"/>
          </p:cNvCxnSpPr>
          <p:nvPr/>
        </p:nvCxnSpPr>
        <p:spPr>
          <a:xfrm>
            <a:off x="2052979" y="2458266"/>
            <a:ext cx="122980" cy="2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1EBA7B-FD03-6EAD-4BB7-43D9C9421BF3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1904531" y="3043526"/>
            <a:ext cx="271428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915334C-13B0-4D57-C6C1-307BF772881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2472856" y="3043526"/>
            <a:ext cx="220949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38DD634-652B-2D18-4E50-45248EC33ABB}"/>
              </a:ext>
            </a:extLst>
          </p:cNvPr>
          <p:cNvSpPr txBox="1"/>
          <p:nvPr/>
        </p:nvSpPr>
        <p:spPr>
          <a:xfrm>
            <a:off x="3296707" y="775201"/>
            <a:ext cx="664797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左旋转思路，向左旋转。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1, </a:t>
            </a:r>
            <a:r>
              <a:rPr lang="zh-CN" altLang="en-US" sz="1200" dirty="0"/>
              <a:t>首先新建一个临时节点</a:t>
            </a:r>
            <a:r>
              <a:rPr lang="en-GB" altLang="zh-CN" sz="1200" dirty="0" err="1"/>
              <a:t>newNode</a:t>
            </a:r>
            <a:r>
              <a:rPr lang="zh-CN" altLang="en-US" sz="1200" dirty="0"/>
              <a:t>，存储根节点的值；</a:t>
            </a:r>
            <a:endParaRPr lang="en-GB" altLang="zh-CN" sz="1200" dirty="0"/>
          </a:p>
          <a:p>
            <a:endParaRPr lang="en-GB" altLang="zh-CN" sz="1200" dirty="0"/>
          </a:p>
          <a:p>
            <a:r>
              <a:rPr lang="en-GB" altLang="zh-CN" sz="1200" dirty="0"/>
              <a:t>2,</a:t>
            </a:r>
            <a:r>
              <a:rPr lang="zh-CN" altLang="en-US" sz="1200" dirty="0"/>
              <a:t> 然后把这个新节点左边指向原根节点的左节点，右边指向根节点</a:t>
            </a:r>
            <a:r>
              <a:rPr lang="en-GB" altLang="zh-CN" sz="1200" dirty="0"/>
              <a:t>2</a:t>
            </a:r>
            <a:r>
              <a:rPr lang="zh-CN" altLang="en-US" sz="1200" dirty="0"/>
              <a:t>的右节点</a:t>
            </a:r>
            <a:r>
              <a:rPr lang="en-GB" altLang="zh-CN" sz="1200" dirty="0"/>
              <a:t>(4)</a:t>
            </a:r>
            <a:r>
              <a:rPr lang="zh-CN" altLang="en-US" sz="1200" dirty="0"/>
              <a:t>的左节点</a:t>
            </a:r>
            <a:r>
              <a:rPr lang="en-GB" altLang="zh-CN" sz="1200" dirty="0"/>
              <a:t>(3)</a:t>
            </a:r>
            <a:r>
              <a:rPr lang="zh-CN" altLang="en-US" sz="1200" dirty="0"/>
              <a:t>。</a:t>
            </a:r>
            <a:endParaRPr lang="en-GB" altLang="zh-CN" sz="1200" dirty="0"/>
          </a:p>
          <a:p>
            <a:r>
              <a:rPr lang="en-GB" altLang="zh-CN" sz="1200" dirty="0"/>
              <a:t>    </a:t>
            </a:r>
            <a:r>
              <a:rPr lang="zh-CN" altLang="en-US" sz="1200" dirty="0"/>
              <a:t>原因，因为右子树上的值都比父节点大，所以新节点右边指向</a:t>
            </a:r>
            <a:r>
              <a:rPr lang="en-GB" altLang="zh-CN" sz="1200" dirty="0"/>
              <a:t>3</a:t>
            </a:r>
            <a:r>
              <a:rPr lang="zh-CN" altLang="en-US" sz="1200" dirty="0"/>
              <a:t>；</a:t>
            </a:r>
            <a:endParaRPr lang="en-GB" altLang="zh-CN" sz="1200" dirty="0"/>
          </a:p>
          <a:p>
            <a:endParaRPr lang="en-GB" altLang="zh-CN" sz="1200" dirty="0"/>
          </a:p>
          <a:p>
            <a:r>
              <a:rPr lang="en-GB" altLang="zh-CN" sz="1200" dirty="0"/>
              <a:t>3,</a:t>
            </a:r>
            <a:r>
              <a:rPr lang="zh-CN" altLang="en-US" sz="1200" dirty="0"/>
              <a:t> 把</a:t>
            </a:r>
            <a:r>
              <a:rPr lang="en-GB" altLang="zh-CN" sz="1200" dirty="0"/>
              <a:t>(4)</a:t>
            </a:r>
            <a:r>
              <a:rPr lang="zh-CN" altLang="en-US" sz="1200" dirty="0"/>
              <a:t>变为根节点，</a:t>
            </a:r>
            <a:r>
              <a:rPr lang="en-GB" altLang="zh-CN" sz="1200" dirty="0"/>
              <a:t>(4)</a:t>
            </a:r>
            <a:r>
              <a:rPr lang="zh-CN" altLang="en-US" sz="1200" dirty="0"/>
              <a:t>的左边指向临时节点，（老的根节点“</a:t>
            </a:r>
            <a:r>
              <a:rPr lang="en-GB" altLang="zh-CN" sz="1200" dirty="0"/>
              <a:t>2</a:t>
            </a:r>
            <a:r>
              <a:rPr lang="zh-CN" altLang="en-US" sz="1200" dirty="0"/>
              <a:t>”就没有引用指向，会被回收）；</a:t>
            </a:r>
            <a:endParaRPr lang="en-GB" altLang="zh-CN" sz="1200" dirty="0"/>
          </a:p>
          <a:p>
            <a:r>
              <a:rPr lang="zh-CN" altLang="en-US" sz="1200" dirty="0"/>
              <a:t>以上步骤就完成了一次调整。因此需要在添加新节点时检查左右子树高度差是否</a:t>
            </a:r>
            <a:r>
              <a:rPr lang="en-US" altLang="zh-CN" sz="1200" dirty="0"/>
              <a:t>&gt;=2</a:t>
            </a:r>
            <a:r>
              <a:rPr lang="zh-CN" altLang="en-US" sz="1200" dirty="0"/>
              <a:t>，若成立</a:t>
            </a:r>
            <a:endParaRPr lang="en-GB" altLang="zh-CN" sz="1200" dirty="0"/>
          </a:p>
          <a:p>
            <a:r>
              <a:rPr lang="zh-CN" altLang="en-US" sz="1200" dirty="0"/>
              <a:t>则需要添加一次节点就旋转一次。</a:t>
            </a:r>
            <a:endParaRPr lang="en-GB" altLang="zh-CN" sz="1200" dirty="0"/>
          </a:p>
          <a:p>
            <a:endParaRPr lang="en-GB" altLang="zh-CN" sz="1200" dirty="0"/>
          </a:p>
          <a:p>
            <a:r>
              <a:rPr lang="zh-CN" altLang="en-US" sz="1200" dirty="0"/>
              <a:t>右旋转思路同理</a:t>
            </a:r>
            <a:endParaRPr lang="en-GB" altLang="zh-CN" sz="1200" dirty="0"/>
          </a:p>
          <a:p>
            <a:endParaRPr lang="en-GB" altLang="zh-CN" sz="1200" dirty="0"/>
          </a:p>
          <a:p>
            <a:r>
              <a:rPr lang="zh-CN" altLang="en-US" sz="1200" dirty="0"/>
              <a:t>目前只考虑简单的情况，后续还有复杂的待进一步学习</a:t>
            </a:r>
            <a:r>
              <a:rPr lang="zh-CN" altLang="en-US" sz="1400" dirty="0"/>
              <a:t>。</a:t>
            </a:r>
            <a:endParaRPr lang="en-GB" altLang="zh-CN" sz="1400" dirty="0"/>
          </a:p>
          <a:p>
            <a:r>
              <a:rPr lang="zh-CN" altLang="en-US" sz="1200" dirty="0"/>
              <a:t>如果在本例中</a:t>
            </a:r>
            <a:r>
              <a:rPr lang="en-GB" altLang="zh-CN" sz="1200" dirty="0"/>
              <a:t>3</a:t>
            </a:r>
            <a:r>
              <a:rPr lang="zh-CN" altLang="en-US" sz="1200" dirty="0"/>
              <a:t>下面的树比</a:t>
            </a:r>
            <a:r>
              <a:rPr lang="en-GB" altLang="zh-CN" sz="1200" dirty="0"/>
              <a:t>7</a:t>
            </a:r>
            <a:r>
              <a:rPr lang="zh-CN" altLang="en-US" sz="1200" dirty="0"/>
              <a:t>下面的子树高，那么旋转之后左边就高了，没有效果</a:t>
            </a:r>
            <a:r>
              <a:rPr lang="en-US" altLang="zh-CN" sz="1400" dirty="0"/>
              <a:t>	</a:t>
            </a:r>
          </a:p>
        </p:txBody>
      </p:sp>
      <p:sp>
        <p:nvSpPr>
          <p:cNvPr id="2" name="椭圆 3">
            <a:extLst>
              <a:ext uri="{FF2B5EF4-FFF2-40B4-BE49-F238E27FC236}">
                <a16:creationId xmlns:a16="http://schemas.microsoft.com/office/drawing/2014/main" id="{8D01A321-31DC-AAA6-B32B-6C93BFED0C3F}"/>
              </a:ext>
            </a:extLst>
          </p:cNvPr>
          <p:cNvSpPr/>
          <p:nvPr/>
        </p:nvSpPr>
        <p:spPr>
          <a:xfrm>
            <a:off x="2223163" y="4672192"/>
            <a:ext cx="419877" cy="4105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" name="椭圆 4">
            <a:extLst>
              <a:ext uri="{FF2B5EF4-FFF2-40B4-BE49-F238E27FC236}">
                <a16:creationId xmlns:a16="http://schemas.microsoft.com/office/drawing/2014/main" id="{AF822605-279C-5566-83AA-B3DFA84BB260}"/>
              </a:ext>
            </a:extLst>
          </p:cNvPr>
          <p:cNvSpPr/>
          <p:nvPr/>
        </p:nvSpPr>
        <p:spPr>
          <a:xfrm>
            <a:off x="1739894" y="5202919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椭圆 5">
            <a:extLst>
              <a:ext uri="{FF2B5EF4-FFF2-40B4-BE49-F238E27FC236}">
                <a16:creationId xmlns:a16="http://schemas.microsoft.com/office/drawing/2014/main" id="{FD0FE241-D5B1-21FB-F62F-5EF1861A9326}"/>
              </a:ext>
            </a:extLst>
          </p:cNvPr>
          <p:cNvSpPr/>
          <p:nvPr/>
        </p:nvSpPr>
        <p:spPr>
          <a:xfrm>
            <a:off x="3052192" y="4133000"/>
            <a:ext cx="419877" cy="4105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3" name="椭圆 6">
            <a:extLst>
              <a:ext uri="{FF2B5EF4-FFF2-40B4-BE49-F238E27FC236}">
                <a16:creationId xmlns:a16="http://schemas.microsoft.com/office/drawing/2014/main" id="{5D9CFBF3-9B9B-B850-4DF0-9C7D11E36ECD}"/>
              </a:ext>
            </a:extLst>
          </p:cNvPr>
          <p:cNvSpPr/>
          <p:nvPr/>
        </p:nvSpPr>
        <p:spPr>
          <a:xfrm>
            <a:off x="2567308" y="5214482"/>
            <a:ext cx="419877" cy="41054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椭圆 7">
            <a:extLst>
              <a:ext uri="{FF2B5EF4-FFF2-40B4-BE49-F238E27FC236}">
                <a16:creationId xmlns:a16="http://schemas.microsoft.com/office/drawing/2014/main" id="{4167ECE8-5840-F457-861E-7A151CFEE7B7}"/>
              </a:ext>
            </a:extLst>
          </p:cNvPr>
          <p:cNvSpPr/>
          <p:nvPr/>
        </p:nvSpPr>
        <p:spPr>
          <a:xfrm>
            <a:off x="3113682" y="5353617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9" name="椭圆 8">
            <a:extLst>
              <a:ext uri="{FF2B5EF4-FFF2-40B4-BE49-F238E27FC236}">
                <a16:creationId xmlns:a16="http://schemas.microsoft.com/office/drawing/2014/main" id="{8A2497C2-C313-F234-75C1-9F6B2300E974}"/>
              </a:ext>
            </a:extLst>
          </p:cNvPr>
          <p:cNvSpPr/>
          <p:nvPr/>
        </p:nvSpPr>
        <p:spPr>
          <a:xfrm>
            <a:off x="3530307" y="4745319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cxnSp>
        <p:nvCxnSpPr>
          <p:cNvPr id="24" name="直接箭头连接符 11">
            <a:extLst>
              <a:ext uri="{FF2B5EF4-FFF2-40B4-BE49-F238E27FC236}">
                <a16:creationId xmlns:a16="http://schemas.microsoft.com/office/drawing/2014/main" id="{B2B0C837-916D-43DE-70F4-4044F52F0447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098281" y="5022616"/>
            <a:ext cx="186372" cy="24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13">
            <a:extLst>
              <a:ext uri="{FF2B5EF4-FFF2-40B4-BE49-F238E27FC236}">
                <a16:creationId xmlns:a16="http://schemas.microsoft.com/office/drawing/2014/main" id="{44D1C962-0B5D-F5E4-CAA1-5FF974AB53B0}"/>
              </a:ext>
            </a:extLst>
          </p:cNvPr>
          <p:cNvSpPr/>
          <p:nvPr/>
        </p:nvSpPr>
        <p:spPr>
          <a:xfrm>
            <a:off x="3530307" y="5915839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6" name="椭圆 14">
            <a:extLst>
              <a:ext uri="{FF2B5EF4-FFF2-40B4-BE49-F238E27FC236}">
                <a16:creationId xmlns:a16="http://schemas.microsoft.com/office/drawing/2014/main" id="{35B6A43E-B301-A747-5B9A-5564C04321CD}"/>
              </a:ext>
            </a:extLst>
          </p:cNvPr>
          <p:cNvSpPr/>
          <p:nvPr/>
        </p:nvSpPr>
        <p:spPr>
          <a:xfrm>
            <a:off x="4223514" y="5915839"/>
            <a:ext cx="612011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7" name="椭圆 15">
            <a:extLst>
              <a:ext uri="{FF2B5EF4-FFF2-40B4-BE49-F238E27FC236}">
                <a16:creationId xmlns:a16="http://schemas.microsoft.com/office/drawing/2014/main" id="{B7065BE0-11E8-8FA6-4C38-AB0EE16280A4}"/>
              </a:ext>
            </a:extLst>
          </p:cNvPr>
          <p:cNvSpPr/>
          <p:nvPr/>
        </p:nvSpPr>
        <p:spPr>
          <a:xfrm>
            <a:off x="3950184" y="5330579"/>
            <a:ext cx="419877" cy="410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cxnSp>
        <p:nvCxnSpPr>
          <p:cNvPr id="29" name="直接箭头连接符 19">
            <a:extLst>
              <a:ext uri="{FF2B5EF4-FFF2-40B4-BE49-F238E27FC236}">
                <a16:creationId xmlns:a16="http://schemas.microsoft.com/office/drawing/2014/main" id="{48C8F6FE-F5B5-D5C8-8A2D-B30C40F858A2}"/>
              </a:ext>
            </a:extLst>
          </p:cNvPr>
          <p:cNvCxnSpPr>
            <a:cxnSpLocks/>
            <a:stCxn id="11" idx="3"/>
            <a:endCxn id="2" idx="7"/>
          </p:cNvCxnSpPr>
          <p:nvPr/>
        </p:nvCxnSpPr>
        <p:spPr>
          <a:xfrm flipH="1">
            <a:off x="2581550" y="4483424"/>
            <a:ext cx="532132" cy="24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0">
            <a:extLst>
              <a:ext uri="{FF2B5EF4-FFF2-40B4-BE49-F238E27FC236}">
                <a16:creationId xmlns:a16="http://schemas.microsoft.com/office/drawing/2014/main" id="{C66C58B1-06D2-8800-1735-78353EE88134}"/>
              </a:ext>
            </a:extLst>
          </p:cNvPr>
          <p:cNvCxnSpPr>
            <a:cxnSpLocks/>
            <a:stCxn id="11" idx="5"/>
            <a:endCxn id="19" idx="1"/>
          </p:cNvCxnSpPr>
          <p:nvPr/>
        </p:nvCxnSpPr>
        <p:spPr>
          <a:xfrm>
            <a:off x="3410579" y="4483424"/>
            <a:ext cx="181218" cy="3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21">
            <a:extLst>
              <a:ext uri="{FF2B5EF4-FFF2-40B4-BE49-F238E27FC236}">
                <a16:creationId xmlns:a16="http://schemas.microsoft.com/office/drawing/2014/main" id="{3C856FD2-2664-E14F-446E-787F43502915}"/>
              </a:ext>
            </a:extLst>
          </p:cNvPr>
          <p:cNvCxnSpPr>
            <a:cxnSpLocks/>
            <a:stCxn id="19" idx="3"/>
            <a:endCxn id="18" idx="0"/>
          </p:cNvCxnSpPr>
          <p:nvPr/>
        </p:nvCxnSpPr>
        <p:spPr>
          <a:xfrm flipH="1">
            <a:off x="3323621" y="5095743"/>
            <a:ext cx="268176" cy="25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2">
            <a:extLst>
              <a:ext uri="{FF2B5EF4-FFF2-40B4-BE49-F238E27FC236}">
                <a16:creationId xmlns:a16="http://schemas.microsoft.com/office/drawing/2014/main" id="{D2B4223F-818B-C056-7ED1-5DD1BD19CD2E}"/>
              </a:ext>
            </a:extLst>
          </p:cNvPr>
          <p:cNvCxnSpPr>
            <a:cxnSpLocks/>
            <a:stCxn id="19" idx="5"/>
            <a:endCxn id="27" idx="1"/>
          </p:cNvCxnSpPr>
          <p:nvPr/>
        </p:nvCxnSpPr>
        <p:spPr>
          <a:xfrm>
            <a:off x="3888694" y="5095743"/>
            <a:ext cx="122980" cy="29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2">
            <a:extLst>
              <a:ext uri="{FF2B5EF4-FFF2-40B4-BE49-F238E27FC236}">
                <a16:creationId xmlns:a16="http://schemas.microsoft.com/office/drawing/2014/main" id="{86DEC7D1-0AEC-0204-D211-5856A4283A97}"/>
              </a:ext>
            </a:extLst>
          </p:cNvPr>
          <p:cNvCxnSpPr>
            <a:cxnSpLocks/>
            <a:stCxn id="27" idx="3"/>
            <a:endCxn id="25" idx="0"/>
          </p:cNvCxnSpPr>
          <p:nvPr/>
        </p:nvCxnSpPr>
        <p:spPr>
          <a:xfrm flipH="1">
            <a:off x="3740246" y="5681003"/>
            <a:ext cx="271428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6">
            <a:extLst>
              <a:ext uri="{FF2B5EF4-FFF2-40B4-BE49-F238E27FC236}">
                <a16:creationId xmlns:a16="http://schemas.microsoft.com/office/drawing/2014/main" id="{98446DA9-C388-8059-4080-4EF340DDEF62}"/>
              </a:ext>
            </a:extLst>
          </p:cNvPr>
          <p:cNvCxnSpPr>
            <a:cxnSpLocks/>
            <a:stCxn id="27" idx="5"/>
            <a:endCxn id="26" idx="0"/>
          </p:cNvCxnSpPr>
          <p:nvPr/>
        </p:nvCxnSpPr>
        <p:spPr>
          <a:xfrm>
            <a:off x="4308571" y="5681003"/>
            <a:ext cx="220949" cy="23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19">
            <a:extLst>
              <a:ext uri="{FF2B5EF4-FFF2-40B4-BE49-F238E27FC236}">
                <a16:creationId xmlns:a16="http://schemas.microsoft.com/office/drawing/2014/main" id="{2032D991-B63B-4530-7EB5-BC49B2290C02}"/>
              </a:ext>
            </a:extLst>
          </p:cNvPr>
          <p:cNvCxnSpPr>
            <a:cxnSpLocks/>
            <a:stCxn id="2" idx="5"/>
            <a:endCxn id="13" idx="0"/>
          </p:cNvCxnSpPr>
          <p:nvPr/>
        </p:nvCxnSpPr>
        <p:spPr>
          <a:xfrm>
            <a:off x="2581550" y="5022616"/>
            <a:ext cx="195697" cy="19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7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bo</dc:creator>
  <cp:lastModifiedBy>yan bo</cp:lastModifiedBy>
  <cp:revision>24</cp:revision>
  <dcterms:created xsi:type="dcterms:W3CDTF">2023-12-26T09:06:29Z</dcterms:created>
  <dcterms:modified xsi:type="dcterms:W3CDTF">2024-01-16T09:30:17Z</dcterms:modified>
</cp:coreProperties>
</file>