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3DC28-5306-4FC0-8DC4-B3CBD120BE57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69579-7F46-4220-9FD0-4A19E8E43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752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69579-7F46-4220-9FD0-4A19E8E43A5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686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EE46A-3842-979A-56AB-841083A70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D654FA-50AE-5544-1051-46FE82EB5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497804-6869-A55C-51B7-B39B61FF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53C3-1C54-4143-8361-51E4C242E714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ECEFA2-D201-CB5D-AE23-B1050AEB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84E1C-CEB4-50D5-EE3D-0D502958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D4CB-D38D-49F8-AD82-4FEC846BA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7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999F6-6FA7-92D4-903A-B4A5DFB2F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22F56B-19A7-FBC8-A728-2F1C792D5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327BC7-DE37-F5CA-93FF-FB400AF9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53C3-1C54-4143-8361-51E4C242E714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B56494-66A4-E079-4791-269D93031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C408C3-FD32-121D-8ABD-BF21D500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D4CB-D38D-49F8-AD82-4FEC846BA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07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7FA2C4-7C41-BF4E-ADE3-DB924A700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761538-D4E8-07C9-EEED-722A94B91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9A32C3-56AE-F830-7A21-804CA48C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53C3-1C54-4143-8361-51E4C242E714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33865C-A895-2069-238D-BCD97C6D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A0AE39-6AC9-560F-7DF6-E99286D7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D4CB-D38D-49F8-AD82-4FEC846BA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69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7E667-17D8-A86B-C9F9-7D5C76393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AD9E98-D56F-2511-FE85-BEDBE1413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D9B548-D058-5848-BC02-37D0B832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53C3-1C54-4143-8361-51E4C242E714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95126-4FDA-0AB2-71E0-AD1735B5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291A35-B095-AED1-0F62-E67BD6A71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D4CB-D38D-49F8-AD82-4FEC846BA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32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9A59F-5DFB-CEBE-2449-062C2D0E4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95FCB-E937-7B9E-7A5B-14AAD259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FDBBB-17F3-B208-F581-128CF4975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53C3-1C54-4143-8361-51E4C242E714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B994E7-D228-7267-4895-461511B0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050649-2A48-0195-FE2C-16B57558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D4CB-D38D-49F8-AD82-4FEC846BA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90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DE694-40BE-B89E-9B09-294CD779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9C9CD-DEBD-AAC0-BAC0-29F30D005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1EB6B0-0A61-5577-CC52-7C85EA76F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7FFD7A-5A95-8558-237D-E1896558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53C3-1C54-4143-8361-51E4C242E714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0BDC9-6779-667B-B258-C470E24C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F4C1B7-F7ED-CE94-2329-4ED25261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D4CB-D38D-49F8-AD82-4FEC846BA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46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0E747-9373-B6D8-C1D6-D5321C86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BD9D75-7BC4-89DD-C2E4-C06B04EC2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D5AC60-1C4E-925B-7454-71D08CEFE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7EF3CB-2CAC-863D-8852-DAA7B39EB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C91238-086A-8F00-2EA7-924AC4996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C3EA05-FCA0-25FA-492A-871E765A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53C3-1C54-4143-8361-51E4C242E714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1C3608-1629-788E-44B2-F475031D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C1EF5C-635B-E655-631A-022803AB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D4CB-D38D-49F8-AD82-4FEC846BA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61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C6AFC-CF74-6235-0E80-7466A1B2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2B195A-F09B-D3A6-2D07-AA2A9A7E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53C3-1C54-4143-8361-51E4C242E714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78BFC9-25AB-BBEC-99ED-E7C130976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C491B0-5CE8-CC8C-F6F2-FD07A71D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D4CB-D38D-49F8-AD82-4FEC846BA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69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5AF6D6-8F66-7A18-537A-C1760CD8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53C3-1C54-4143-8361-51E4C242E714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157A31-D16E-739C-91F0-3409D1CA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5EF8FB-13CB-49C5-055F-1D86247C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D4CB-D38D-49F8-AD82-4FEC846BA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66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73B04-00F8-FF31-929F-4526923F1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BC4BF-E812-6B0D-68AD-F4DED85BA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2A5F09-105A-6240-3F70-67E3E3EC6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99425D-5337-8B48-3031-1C955D20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53C3-1C54-4143-8361-51E4C242E714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598D2F-4180-DC04-E815-34A8AB76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EF7675-093F-BA6E-37A1-23E221D1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D4CB-D38D-49F8-AD82-4FEC846BA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98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70046-DBAF-5852-EB2D-38756C169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72F48F-196C-64E0-4D0E-0D6519D24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6E9811-D646-4013-47C5-E1CB0F1D6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600205-FA74-ED06-0E77-BF6F966FD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53C3-1C54-4143-8361-51E4C242E714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C076F5-037E-06AC-B646-AD6FB227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B822B9-BBF9-E621-8EFE-FCB7F483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D4CB-D38D-49F8-AD82-4FEC846BA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09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189627-5A66-ECFB-723B-1532F534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D6661D-7ABC-AE64-B8AF-FE98D6C73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36EE8D-A943-BBFF-9FAD-559A3EA0A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E53C3-1C54-4143-8361-51E4C242E714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D8945F-CEAE-7529-006D-DD8056FBB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46AA9E-46B2-990E-DF72-256681A87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DD4CB-D38D-49F8-AD82-4FEC846BA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18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F0621C9-8391-7751-BE95-34E6796831B9}"/>
              </a:ext>
            </a:extLst>
          </p:cNvPr>
          <p:cNvSpPr txBox="1"/>
          <p:nvPr/>
        </p:nvSpPr>
        <p:spPr>
          <a:xfrm>
            <a:off x="457200" y="292608"/>
            <a:ext cx="38770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Given array: int[] </a:t>
            </a:r>
            <a:r>
              <a:rPr lang="en-US" altLang="zh-CN" sz="1200" dirty="0" err="1"/>
              <a:t>arr</a:t>
            </a:r>
            <a:r>
              <a:rPr lang="en-US" altLang="zh-CN" sz="1200" dirty="0"/>
              <a:t> = {12,6,5,27,9,8,3,65}</a:t>
            </a:r>
          </a:p>
          <a:p>
            <a:endParaRPr lang="en-US" altLang="zh-CN" sz="1200" dirty="0"/>
          </a:p>
          <a:p>
            <a:r>
              <a:rPr lang="zh-CN" altLang="en-US" sz="1200" dirty="0"/>
              <a:t>一，首先把数组按正序拍好序</a:t>
            </a:r>
            <a:endParaRPr lang="en-US" altLang="zh-CN" sz="1200" dirty="0"/>
          </a:p>
          <a:p>
            <a:r>
              <a:rPr lang="en-US" altLang="zh-CN" sz="1200" dirty="0" err="1"/>
              <a:t>arr</a:t>
            </a:r>
            <a:r>
              <a:rPr lang="en-US" altLang="zh-CN" sz="1200" dirty="0"/>
              <a:t> =  {3, 5, 6, 8, 9, 12, 27, 65}</a:t>
            </a:r>
          </a:p>
          <a:p>
            <a:endParaRPr lang="zh-CN" altLang="en-US" sz="1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4A59D1-308F-7325-003A-49EEC37EAC0C}"/>
              </a:ext>
            </a:extLst>
          </p:cNvPr>
          <p:cNvSpPr txBox="1"/>
          <p:nvPr/>
        </p:nvSpPr>
        <p:spPr>
          <a:xfrm>
            <a:off x="201168" y="1469136"/>
            <a:ext cx="3877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二，进行组装霍夫曼树</a:t>
            </a:r>
            <a:endParaRPr lang="en-US" altLang="zh-CN" sz="1200" dirty="0"/>
          </a:p>
          <a:p>
            <a:r>
              <a:rPr lang="en-US" altLang="zh-CN" sz="1200" dirty="0"/>
              <a:t>1</a:t>
            </a:r>
            <a:r>
              <a:rPr lang="zh-CN" altLang="en-US" sz="1200" dirty="0"/>
              <a:t>，每个节点看成一个最简单的二叉树，取出头两个元素作为左右子节点，他们两个的权值和作为父节点的权值。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578AC55-7711-3562-D687-9FB795DDA8E7}"/>
              </a:ext>
            </a:extLst>
          </p:cNvPr>
          <p:cNvSpPr/>
          <p:nvPr/>
        </p:nvSpPr>
        <p:spPr>
          <a:xfrm>
            <a:off x="993182" y="2450621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8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C97D0EB-27C0-21F9-F4BF-473B4BB79CF9}"/>
              </a:ext>
            </a:extLst>
          </p:cNvPr>
          <p:cNvSpPr/>
          <p:nvPr/>
        </p:nvSpPr>
        <p:spPr>
          <a:xfrm>
            <a:off x="457200" y="3016996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3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E653D63-027B-A17E-C5B1-27DD757AFBC1}"/>
              </a:ext>
            </a:extLst>
          </p:cNvPr>
          <p:cNvSpPr/>
          <p:nvPr/>
        </p:nvSpPr>
        <p:spPr>
          <a:xfrm>
            <a:off x="1396576" y="3016996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5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A4FB1E3-93C6-FBC0-3BFC-8D53644ED47E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681228" y="2786231"/>
            <a:ext cx="377570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5BC4D13-AEB4-8A09-B429-DCEF9A1660F0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1375622" y="2786231"/>
            <a:ext cx="244982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4C808BB-7044-9041-D3D7-0593ED02AD75}"/>
              </a:ext>
            </a:extLst>
          </p:cNvPr>
          <p:cNvSpPr txBox="1"/>
          <p:nvPr/>
        </p:nvSpPr>
        <p:spPr>
          <a:xfrm>
            <a:off x="97536" y="3583371"/>
            <a:ext cx="3877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r>
              <a:rPr lang="zh-CN" altLang="en-US" sz="1200" dirty="0"/>
              <a:t>，然后删除这两个节点，把父节点放回原数组，</a:t>
            </a:r>
            <a:r>
              <a:rPr lang="zh-CN" altLang="en-US" sz="1200" b="1" dirty="0"/>
              <a:t>再进行排序</a:t>
            </a:r>
            <a:r>
              <a:rPr lang="zh-CN" altLang="en-US" sz="1200" dirty="0"/>
              <a:t>，跟第一个节点比较，小的作为左子节点，大的在右。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{6,8, 8, 9, 12, 27, 65}</a:t>
            </a:r>
          </a:p>
          <a:p>
            <a:endParaRPr lang="zh-CN" altLang="en-US" sz="12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01545C8-EC09-AFCE-0299-4F2646B65E2B}"/>
              </a:ext>
            </a:extLst>
          </p:cNvPr>
          <p:cNvSpPr/>
          <p:nvPr/>
        </p:nvSpPr>
        <p:spPr>
          <a:xfrm>
            <a:off x="1503504" y="5297049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8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BB57358-3CDF-0D68-8933-99370581F1F2}"/>
              </a:ext>
            </a:extLst>
          </p:cNvPr>
          <p:cNvSpPr/>
          <p:nvPr/>
        </p:nvSpPr>
        <p:spPr>
          <a:xfrm>
            <a:off x="967522" y="5863424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3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6F3A045-CF09-81BF-E896-76474E722B59}"/>
              </a:ext>
            </a:extLst>
          </p:cNvPr>
          <p:cNvSpPr/>
          <p:nvPr/>
        </p:nvSpPr>
        <p:spPr>
          <a:xfrm>
            <a:off x="1906898" y="5863424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5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392CA9D-B5E3-0C0B-8518-A71397E24FE5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1191550" y="5632659"/>
            <a:ext cx="377570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83DE2C1-8559-2D0F-AFCE-51785645B6EF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1885944" y="5632659"/>
            <a:ext cx="244982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5FDE8A5E-628B-2270-579D-86BD0A40D4BE}"/>
              </a:ext>
            </a:extLst>
          </p:cNvPr>
          <p:cNvSpPr/>
          <p:nvPr/>
        </p:nvSpPr>
        <p:spPr>
          <a:xfrm>
            <a:off x="661112" y="5192136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6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F4AD71C-47A5-12BB-ACA7-68853D1DEF6F}"/>
              </a:ext>
            </a:extLst>
          </p:cNvPr>
          <p:cNvCxnSpPr>
            <a:cxnSpLocks/>
          </p:cNvCxnSpPr>
          <p:nvPr/>
        </p:nvCxnSpPr>
        <p:spPr>
          <a:xfrm flipH="1">
            <a:off x="892231" y="4952131"/>
            <a:ext cx="377570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DFC3B14-D8F5-A996-4678-9268AE2CE0B5}"/>
              </a:ext>
            </a:extLst>
          </p:cNvPr>
          <p:cNvCxnSpPr>
            <a:cxnSpLocks/>
          </p:cNvCxnSpPr>
          <p:nvPr/>
        </p:nvCxnSpPr>
        <p:spPr>
          <a:xfrm>
            <a:off x="1503504" y="5072760"/>
            <a:ext cx="244982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ADD327EC-AB43-DF8D-7D56-EFB94A344AB8}"/>
              </a:ext>
            </a:extLst>
          </p:cNvPr>
          <p:cNvSpPr/>
          <p:nvPr/>
        </p:nvSpPr>
        <p:spPr>
          <a:xfrm>
            <a:off x="1191550" y="4741739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14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5977F44-5C77-B4B0-8E39-D23798D9219C}"/>
              </a:ext>
            </a:extLst>
          </p:cNvPr>
          <p:cNvSpPr txBox="1"/>
          <p:nvPr/>
        </p:nvSpPr>
        <p:spPr>
          <a:xfrm>
            <a:off x="4157472" y="61775"/>
            <a:ext cx="387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r>
              <a:rPr lang="zh-CN" altLang="en-US" sz="1200" dirty="0"/>
              <a:t>，一值重复上述步骤，指导数组中所有元素都去除，一般最后数组就剩一个元素，即根节点</a:t>
            </a:r>
            <a:endParaRPr lang="en-US" altLang="zh-CN" sz="1200" dirty="0"/>
          </a:p>
          <a:p>
            <a:r>
              <a:rPr lang="en-US" altLang="zh-CN" sz="1200" dirty="0"/>
              <a:t>{8, 9, 12,14, 27, 65}</a:t>
            </a:r>
          </a:p>
        </p:txBody>
      </p:sp>
      <p:sp>
        <p:nvSpPr>
          <p:cNvPr id="77" name="箭头: 右 76">
            <a:extLst>
              <a:ext uri="{FF2B5EF4-FFF2-40B4-BE49-F238E27FC236}">
                <a16:creationId xmlns:a16="http://schemas.microsoft.com/office/drawing/2014/main" id="{D38AAB92-22A5-002B-258D-E12FC74B0722}"/>
              </a:ext>
            </a:extLst>
          </p:cNvPr>
          <p:cNvSpPr/>
          <p:nvPr/>
        </p:nvSpPr>
        <p:spPr>
          <a:xfrm rot="5400000">
            <a:off x="5269770" y="3175122"/>
            <a:ext cx="510170" cy="2299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17735875-3977-6695-8238-16E94FB82621}"/>
              </a:ext>
            </a:extLst>
          </p:cNvPr>
          <p:cNvSpPr/>
          <p:nvPr/>
        </p:nvSpPr>
        <p:spPr>
          <a:xfrm>
            <a:off x="5012434" y="1883347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8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8B1DCE68-45BC-F992-C317-A8AB921D157F}"/>
              </a:ext>
            </a:extLst>
          </p:cNvPr>
          <p:cNvSpPr/>
          <p:nvPr/>
        </p:nvSpPr>
        <p:spPr>
          <a:xfrm>
            <a:off x="4476452" y="2449722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3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958AC636-9A03-3324-B0AD-4F0FBD52213E}"/>
              </a:ext>
            </a:extLst>
          </p:cNvPr>
          <p:cNvSpPr/>
          <p:nvPr/>
        </p:nvSpPr>
        <p:spPr>
          <a:xfrm>
            <a:off x="5415828" y="2449722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5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2E9CFEA9-D348-2264-C424-48D56337A6C2}"/>
              </a:ext>
            </a:extLst>
          </p:cNvPr>
          <p:cNvCxnSpPr>
            <a:cxnSpLocks/>
            <a:stCxn id="109" idx="3"/>
            <a:endCxn id="110" idx="0"/>
          </p:cNvCxnSpPr>
          <p:nvPr/>
        </p:nvCxnSpPr>
        <p:spPr>
          <a:xfrm flipH="1">
            <a:off x="4700480" y="2218957"/>
            <a:ext cx="377570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3BA17A57-F5C9-30E7-C50F-D4F7F8578D16}"/>
              </a:ext>
            </a:extLst>
          </p:cNvPr>
          <p:cNvCxnSpPr>
            <a:cxnSpLocks/>
            <a:stCxn id="109" idx="5"/>
            <a:endCxn id="111" idx="0"/>
          </p:cNvCxnSpPr>
          <p:nvPr/>
        </p:nvCxnSpPr>
        <p:spPr>
          <a:xfrm>
            <a:off x="5394874" y="2218957"/>
            <a:ext cx="244982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椭圆 113">
            <a:extLst>
              <a:ext uri="{FF2B5EF4-FFF2-40B4-BE49-F238E27FC236}">
                <a16:creationId xmlns:a16="http://schemas.microsoft.com/office/drawing/2014/main" id="{813DB8B3-A762-5968-6D68-CE7BE0B985C6}"/>
              </a:ext>
            </a:extLst>
          </p:cNvPr>
          <p:cNvSpPr/>
          <p:nvPr/>
        </p:nvSpPr>
        <p:spPr>
          <a:xfrm>
            <a:off x="4170042" y="1778434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6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DB2E166C-BABD-38A9-19E9-12F5DC6F0EFE}"/>
              </a:ext>
            </a:extLst>
          </p:cNvPr>
          <p:cNvCxnSpPr>
            <a:cxnSpLocks/>
          </p:cNvCxnSpPr>
          <p:nvPr/>
        </p:nvCxnSpPr>
        <p:spPr>
          <a:xfrm flipH="1">
            <a:off x="4401161" y="1538429"/>
            <a:ext cx="377570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C47FA593-B5B5-2AB2-B418-BF804D629BDE}"/>
              </a:ext>
            </a:extLst>
          </p:cNvPr>
          <p:cNvCxnSpPr>
            <a:cxnSpLocks/>
          </p:cNvCxnSpPr>
          <p:nvPr/>
        </p:nvCxnSpPr>
        <p:spPr>
          <a:xfrm>
            <a:off x="5012434" y="1659058"/>
            <a:ext cx="244982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15E09C78-15E8-1C71-0F87-0671E7060309}"/>
              </a:ext>
            </a:extLst>
          </p:cNvPr>
          <p:cNvSpPr/>
          <p:nvPr/>
        </p:nvSpPr>
        <p:spPr>
          <a:xfrm>
            <a:off x="4700480" y="1328037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14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4DA6BD7A-360D-7713-0B91-6D7654F575AD}"/>
              </a:ext>
            </a:extLst>
          </p:cNvPr>
          <p:cNvSpPr/>
          <p:nvPr/>
        </p:nvSpPr>
        <p:spPr>
          <a:xfrm>
            <a:off x="6708041" y="1877371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9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19492C39-7843-83A4-A929-7896F17CF09C}"/>
              </a:ext>
            </a:extLst>
          </p:cNvPr>
          <p:cNvSpPr/>
          <p:nvPr/>
        </p:nvSpPr>
        <p:spPr>
          <a:xfrm>
            <a:off x="5865649" y="1772458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8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C00B2C7C-5998-B901-C7F4-EE51C14236AB}"/>
              </a:ext>
            </a:extLst>
          </p:cNvPr>
          <p:cNvCxnSpPr>
            <a:cxnSpLocks/>
          </p:cNvCxnSpPr>
          <p:nvPr/>
        </p:nvCxnSpPr>
        <p:spPr>
          <a:xfrm flipH="1">
            <a:off x="6096768" y="1532453"/>
            <a:ext cx="377570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80EFEE5C-AC21-EEEC-C6C5-92D68346621A}"/>
              </a:ext>
            </a:extLst>
          </p:cNvPr>
          <p:cNvCxnSpPr>
            <a:cxnSpLocks/>
          </p:cNvCxnSpPr>
          <p:nvPr/>
        </p:nvCxnSpPr>
        <p:spPr>
          <a:xfrm>
            <a:off x="6708041" y="1653082"/>
            <a:ext cx="244982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>
            <a:extLst>
              <a:ext uri="{FF2B5EF4-FFF2-40B4-BE49-F238E27FC236}">
                <a16:creationId xmlns:a16="http://schemas.microsoft.com/office/drawing/2014/main" id="{F6B7F975-9B22-1226-0E1B-6E76A40AA56D}"/>
              </a:ext>
            </a:extLst>
          </p:cNvPr>
          <p:cNvSpPr/>
          <p:nvPr/>
        </p:nvSpPr>
        <p:spPr>
          <a:xfrm>
            <a:off x="6396087" y="1322061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17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06117037-2A62-9875-55C7-70DE4009F826}"/>
              </a:ext>
            </a:extLst>
          </p:cNvPr>
          <p:cNvCxnSpPr/>
          <p:nvPr/>
        </p:nvCxnSpPr>
        <p:spPr>
          <a:xfrm>
            <a:off x="4476452" y="708106"/>
            <a:ext cx="1697291" cy="761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7296DA00-061F-C6AA-081C-D725C1DB2B19}"/>
              </a:ext>
            </a:extLst>
          </p:cNvPr>
          <p:cNvSpPr txBox="1"/>
          <p:nvPr/>
        </p:nvSpPr>
        <p:spPr>
          <a:xfrm>
            <a:off x="4803113" y="3523442"/>
            <a:ext cx="14304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4, {12,14,17, 27, 65}</a:t>
            </a:r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C27D78E3-BD51-0DEE-BF63-C53E03F4DCF7}"/>
              </a:ext>
            </a:extLst>
          </p:cNvPr>
          <p:cNvSpPr/>
          <p:nvPr/>
        </p:nvSpPr>
        <p:spPr>
          <a:xfrm>
            <a:off x="5779558" y="5114249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8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41A3A38E-4393-A338-15DF-1A4D53ADF3B5}"/>
              </a:ext>
            </a:extLst>
          </p:cNvPr>
          <p:cNvSpPr/>
          <p:nvPr/>
        </p:nvSpPr>
        <p:spPr>
          <a:xfrm>
            <a:off x="5243576" y="5680624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3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17B1F367-21B9-9299-986B-7DBB5977EBD7}"/>
              </a:ext>
            </a:extLst>
          </p:cNvPr>
          <p:cNvSpPr/>
          <p:nvPr/>
        </p:nvSpPr>
        <p:spPr>
          <a:xfrm>
            <a:off x="6182952" y="5680624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5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BB031329-C89A-C272-C897-3EFA61F41BF3}"/>
              </a:ext>
            </a:extLst>
          </p:cNvPr>
          <p:cNvCxnSpPr>
            <a:cxnSpLocks/>
            <a:stCxn id="127" idx="3"/>
            <a:endCxn id="128" idx="0"/>
          </p:cNvCxnSpPr>
          <p:nvPr/>
        </p:nvCxnSpPr>
        <p:spPr>
          <a:xfrm flipH="1">
            <a:off x="5467604" y="5449859"/>
            <a:ext cx="377570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6EFFE390-7175-71F9-C5A6-F36FEC23173C}"/>
              </a:ext>
            </a:extLst>
          </p:cNvPr>
          <p:cNvCxnSpPr>
            <a:cxnSpLocks/>
            <a:stCxn id="127" idx="5"/>
            <a:endCxn id="129" idx="0"/>
          </p:cNvCxnSpPr>
          <p:nvPr/>
        </p:nvCxnSpPr>
        <p:spPr>
          <a:xfrm>
            <a:off x="6161998" y="5449859"/>
            <a:ext cx="244982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>
            <a:extLst>
              <a:ext uri="{FF2B5EF4-FFF2-40B4-BE49-F238E27FC236}">
                <a16:creationId xmlns:a16="http://schemas.microsoft.com/office/drawing/2014/main" id="{F7A32D19-3651-5801-BBE9-28B3D88F2F27}"/>
              </a:ext>
            </a:extLst>
          </p:cNvPr>
          <p:cNvSpPr/>
          <p:nvPr/>
        </p:nvSpPr>
        <p:spPr>
          <a:xfrm>
            <a:off x="4937166" y="5009336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6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56D9DB19-C71A-B98B-0BA5-55792A9E9101}"/>
              </a:ext>
            </a:extLst>
          </p:cNvPr>
          <p:cNvCxnSpPr>
            <a:cxnSpLocks/>
          </p:cNvCxnSpPr>
          <p:nvPr/>
        </p:nvCxnSpPr>
        <p:spPr>
          <a:xfrm flipH="1">
            <a:off x="5168285" y="4769331"/>
            <a:ext cx="377570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FEE2B1E3-09CB-9290-8B9D-8536201ED310}"/>
              </a:ext>
            </a:extLst>
          </p:cNvPr>
          <p:cNvCxnSpPr>
            <a:cxnSpLocks/>
          </p:cNvCxnSpPr>
          <p:nvPr/>
        </p:nvCxnSpPr>
        <p:spPr>
          <a:xfrm>
            <a:off x="5779558" y="4889960"/>
            <a:ext cx="244982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>
            <a:extLst>
              <a:ext uri="{FF2B5EF4-FFF2-40B4-BE49-F238E27FC236}">
                <a16:creationId xmlns:a16="http://schemas.microsoft.com/office/drawing/2014/main" id="{90D0AEA7-7F8C-31EA-FCFE-417262E3452B}"/>
              </a:ext>
            </a:extLst>
          </p:cNvPr>
          <p:cNvSpPr/>
          <p:nvPr/>
        </p:nvSpPr>
        <p:spPr>
          <a:xfrm>
            <a:off x="5467604" y="4558939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14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E1C8D668-313B-CD57-B622-C37515B709D9}"/>
              </a:ext>
            </a:extLst>
          </p:cNvPr>
          <p:cNvSpPr/>
          <p:nvPr/>
        </p:nvSpPr>
        <p:spPr>
          <a:xfrm>
            <a:off x="4589946" y="4534644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12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C8B63F01-2489-B2BC-DA06-FDBADEC54E24}"/>
              </a:ext>
            </a:extLst>
          </p:cNvPr>
          <p:cNvSpPr/>
          <p:nvPr/>
        </p:nvSpPr>
        <p:spPr>
          <a:xfrm>
            <a:off x="5027416" y="4028377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26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89D1A1D3-F6CF-6973-5897-7F21206DCE76}"/>
              </a:ext>
            </a:extLst>
          </p:cNvPr>
          <p:cNvCxnSpPr>
            <a:stCxn id="136" idx="7"/>
          </p:cNvCxnSpPr>
          <p:nvPr/>
        </p:nvCxnSpPr>
        <p:spPr>
          <a:xfrm flipV="1">
            <a:off x="4972386" y="4298169"/>
            <a:ext cx="188808" cy="294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FAB32E73-5391-6D6D-5324-BFCBAF66A024}"/>
              </a:ext>
            </a:extLst>
          </p:cNvPr>
          <p:cNvCxnSpPr>
            <a:endCxn id="137" idx="5"/>
          </p:cNvCxnSpPr>
          <p:nvPr/>
        </p:nvCxnSpPr>
        <p:spPr>
          <a:xfrm flipH="1" flipV="1">
            <a:off x="5409856" y="4363987"/>
            <a:ext cx="266282" cy="328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4F5E2D22-540C-47DA-3045-63B060811503}"/>
              </a:ext>
            </a:extLst>
          </p:cNvPr>
          <p:cNvSpPr txBox="1"/>
          <p:nvPr/>
        </p:nvSpPr>
        <p:spPr>
          <a:xfrm>
            <a:off x="8887433" y="292608"/>
            <a:ext cx="14304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5,  {17,26, 27, 65}</a:t>
            </a:r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03BFC4B6-F9D5-BE95-AF56-13FF6E33FD29}"/>
              </a:ext>
            </a:extLst>
          </p:cNvPr>
          <p:cNvSpPr/>
          <p:nvPr/>
        </p:nvSpPr>
        <p:spPr>
          <a:xfrm>
            <a:off x="10514157" y="2345762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8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312CF201-5202-8111-A65F-FD66E77D018C}"/>
              </a:ext>
            </a:extLst>
          </p:cNvPr>
          <p:cNvSpPr/>
          <p:nvPr/>
        </p:nvSpPr>
        <p:spPr>
          <a:xfrm>
            <a:off x="9978175" y="2912137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3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EBEDDD0B-A2AB-4CC3-1F55-BE3B51D0B62E}"/>
              </a:ext>
            </a:extLst>
          </p:cNvPr>
          <p:cNvSpPr/>
          <p:nvPr/>
        </p:nvSpPr>
        <p:spPr>
          <a:xfrm>
            <a:off x="10917551" y="2912137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5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62958854-BCEE-E13A-C907-6316A80E21EA}"/>
              </a:ext>
            </a:extLst>
          </p:cNvPr>
          <p:cNvCxnSpPr>
            <a:cxnSpLocks/>
            <a:stCxn id="143" idx="3"/>
            <a:endCxn id="144" idx="0"/>
          </p:cNvCxnSpPr>
          <p:nvPr/>
        </p:nvCxnSpPr>
        <p:spPr>
          <a:xfrm flipH="1">
            <a:off x="10202203" y="2681372"/>
            <a:ext cx="377570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652E525C-7C43-B4A3-374D-24473D808A02}"/>
              </a:ext>
            </a:extLst>
          </p:cNvPr>
          <p:cNvCxnSpPr>
            <a:cxnSpLocks/>
            <a:stCxn id="143" idx="5"/>
            <a:endCxn id="145" idx="0"/>
          </p:cNvCxnSpPr>
          <p:nvPr/>
        </p:nvCxnSpPr>
        <p:spPr>
          <a:xfrm>
            <a:off x="10896597" y="2681372"/>
            <a:ext cx="244982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>
            <a:extLst>
              <a:ext uri="{FF2B5EF4-FFF2-40B4-BE49-F238E27FC236}">
                <a16:creationId xmlns:a16="http://schemas.microsoft.com/office/drawing/2014/main" id="{26548CB5-D559-EC62-7F9F-BAC89139321D}"/>
              </a:ext>
            </a:extLst>
          </p:cNvPr>
          <p:cNvSpPr/>
          <p:nvPr/>
        </p:nvSpPr>
        <p:spPr>
          <a:xfrm>
            <a:off x="9671765" y="2240849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6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FB1B546E-9D7F-66A3-708B-4B3D8B8AF9D1}"/>
              </a:ext>
            </a:extLst>
          </p:cNvPr>
          <p:cNvCxnSpPr>
            <a:cxnSpLocks/>
          </p:cNvCxnSpPr>
          <p:nvPr/>
        </p:nvCxnSpPr>
        <p:spPr>
          <a:xfrm flipH="1">
            <a:off x="9902884" y="2000844"/>
            <a:ext cx="377570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AD6312C1-C604-06EC-C4C0-A78C7D6BE00E}"/>
              </a:ext>
            </a:extLst>
          </p:cNvPr>
          <p:cNvCxnSpPr>
            <a:cxnSpLocks/>
          </p:cNvCxnSpPr>
          <p:nvPr/>
        </p:nvCxnSpPr>
        <p:spPr>
          <a:xfrm>
            <a:off x="10514157" y="2121473"/>
            <a:ext cx="244982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椭圆 150">
            <a:extLst>
              <a:ext uri="{FF2B5EF4-FFF2-40B4-BE49-F238E27FC236}">
                <a16:creationId xmlns:a16="http://schemas.microsoft.com/office/drawing/2014/main" id="{B6382D1A-3D37-443C-3F2E-7D25EF67C881}"/>
              </a:ext>
            </a:extLst>
          </p:cNvPr>
          <p:cNvSpPr/>
          <p:nvPr/>
        </p:nvSpPr>
        <p:spPr>
          <a:xfrm>
            <a:off x="10202203" y="1790452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14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76BBE2C5-CE2D-45D0-3ED5-F1EB74E93226}"/>
              </a:ext>
            </a:extLst>
          </p:cNvPr>
          <p:cNvSpPr/>
          <p:nvPr/>
        </p:nvSpPr>
        <p:spPr>
          <a:xfrm>
            <a:off x="9324545" y="1766157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12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1735040F-E322-3B0E-3AAF-F1487C0ED6D7}"/>
              </a:ext>
            </a:extLst>
          </p:cNvPr>
          <p:cNvSpPr/>
          <p:nvPr/>
        </p:nvSpPr>
        <p:spPr>
          <a:xfrm>
            <a:off x="9762015" y="1259890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26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56C902A2-84EF-E1AE-B57A-8118A2E7EF80}"/>
              </a:ext>
            </a:extLst>
          </p:cNvPr>
          <p:cNvCxnSpPr>
            <a:stCxn id="152" idx="7"/>
          </p:cNvCxnSpPr>
          <p:nvPr/>
        </p:nvCxnSpPr>
        <p:spPr>
          <a:xfrm flipV="1">
            <a:off x="9706985" y="1529682"/>
            <a:ext cx="188808" cy="294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CB7E5935-EF1D-5886-9055-8995D25FB508}"/>
              </a:ext>
            </a:extLst>
          </p:cNvPr>
          <p:cNvCxnSpPr>
            <a:endCxn id="153" idx="5"/>
          </p:cNvCxnSpPr>
          <p:nvPr/>
        </p:nvCxnSpPr>
        <p:spPr>
          <a:xfrm flipH="1" flipV="1">
            <a:off x="10144455" y="1595500"/>
            <a:ext cx="266282" cy="328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椭圆 155">
            <a:extLst>
              <a:ext uri="{FF2B5EF4-FFF2-40B4-BE49-F238E27FC236}">
                <a16:creationId xmlns:a16="http://schemas.microsoft.com/office/drawing/2014/main" id="{01DF9644-F66B-91A9-FD65-87267FCD2AB1}"/>
              </a:ext>
            </a:extLst>
          </p:cNvPr>
          <p:cNvSpPr/>
          <p:nvPr/>
        </p:nvSpPr>
        <p:spPr>
          <a:xfrm>
            <a:off x="8936288" y="1200568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17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87922B14-58DD-6282-1504-FE1EA0DD5047}"/>
              </a:ext>
            </a:extLst>
          </p:cNvPr>
          <p:cNvSpPr/>
          <p:nvPr/>
        </p:nvSpPr>
        <p:spPr>
          <a:xfrm>
            <a:off x="9353333" y="636719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43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1E8F9385-F6AB-9032-E185-FCC49FAF0D7D}"/>
              </a:ext>
            </a:extLst>
          </p:cNvPr>
          <p:cNvCxnSpPr>
            <a:cxnSpLocks/>
            <a:stCxn id="156" idx="7"/>
          </p:cNvCxnSpPr>
          <p:nvPr/>
        </p:nvCxnSpPr>
        <p:spPr>
          <a:xfrm flipV="1">
            <a:off x="9318728" y="931613"/>
            <a:ext cx="216379" cy="326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01CD8FEB-15D1-41FF-D36C-C075BCB1E40A}"/>
              </a:ext>
            </a:extLst>
          </p:cNvPr>
          <p:cNvCxnSpPr>
            <a:endCxn id="157" idx="5"/>
          </p:cNvCxnSpPr>
          <p:nvPr/>
        </p:nvCxnSpPr>
        <p:spPr>
          <a:xfrm flipH="1" flipV="1">
            <a:off x="9735773" y="972329"/>
            <a:ext cx="242402" cy="424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1BB19C36-500B-492D-8F14-2278946C5967}"/>
              </a:ext>
            </a:extLst>
          </p:cNvPr>
          <p:cNvSpPr txBox="1"/>
          <p:nvPr/>
        </p:nvSpPr>
        <p:spPr>
          <a:xfrm>
            <a:off x="8538283" y="3889877"/>
            <a:ext cx="14304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6,  {27,43, 65}</a:t>
            </a:r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A4293395-64BE-B6BF-5F97-D73C593066A6}"/>
              </a:ext>
            </a:extLst>
          </p:cNvPr>
          <p:cNvSpPr/>
          <p:nvPr/>
        </p:nvSpPr>
        <p:spPr>
          <a:xfrm>
            <a:off x="10368500" y="6430100"/>
            <a:ext cx="448056" cy="39319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8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82" name="椭圆 181">
            <a:extLst>
              <a:ext uri="{FF2B5EF4-FFF2-40B4-BE49-F238E27FC236}">
                <a16:creationId xmlns:a16="http://schemas.microsoft.com/office/drawing/2014/main" id="{5B68D2D3-5DC8-EAC6-D3D9-AF4F4A878C6D}"/>
              </a:ext>
            </a:extLst>
          </p:cNvPr>
          <p:cNvSpPr/>
          <p:nvPr/>
        </p:nvSpPr>
        <p:spPr>
          <a:xfrm>
            <a:off x="7156097" y="6481136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3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3696ED23-F247-F618-7A28-B266E8727DC3}"/>
              </a:ext>
            </a:extLst>
          </p:cNvPr>
          <p:cNvSpPr/>
          <p:nvPr/>
        </p:nvSpPr>
        <p:spPr>
          <a:xfrm>
            <a:off x="8095473" y="6481136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5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653356BE-793E-746E-526A-0C5D3167ECA2}"/>
              </a:ext>
            </a:extLst>
          </p:cNvPr>
          <p:cNvCxnSpPr>
            <a:cxnSpLocks/>
            <a:stCxn id="206" idx="3"/>
            <a:endCxn id="182" idx="0"/>
          </p:cNvCxnSpPr>
          <p:nvPr/>
        </p:nvCxnSpPr>
        <p:spPr>
          <a:xfrm flipH="1">
            <a:off x="7380125" y="6208705"/>
            <a:ext cx="431881" cy="272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3BDB57FA-39C9-BEFD-CCD7-8ED212EFFC85}"/>
              </a:ext>
            </a:extLst>
          </p:cNvPr>
          <p:cNvCxnSpPr>
            <a:cxnSpLocks/>
            <a:endCxn id="183" idx="0"/>
          </p:cNvCxnSpPr>
          <p:nvPr/>
        </p:nvCxnSpPr>
        <p:spPr>
          <a:xfrm>
            <a:off x="8074519" y="6250371"/>
            <a:ext cx="244982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椭圆 185">
            <a:extLst>
              <a:ext uri="{FF2B5EF4-FFF2-40B4-BE49-F238E27FC236}">
                <a16:creationId xmlns:a16="http://schemas.microsoft.com/office/drawing/2014/main" id="{49C82430-A662-68D2-E10E-47F5F5E23B82}"/>
              </a:ext>
            </a:extLst>
          </p:cNvPr>
          <p:cNvSpPr/>
          <p:nvPr/>
        </p:nvSpPr>
        <p:spPr>
          <a:xfrm>
            <a:off x="9526108" y="6325187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6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B0379961-61DA-4F7E-E1C6-FF2089E10624}"/>
              </a:ext>
            </a:extLst>
          </p:cNvPr>
          <p:cNvCxnSpPr>
            <a:cxnSpLocks/>
          </p:cNvCxnSpPr>
          <p:nvPr/>
        </p:nvCxnSpPr>
        <p:spPr>
          <a:xfrm flipH="1">
            <a:off x="9757227" y="6085182"/>
            <a:ext cx="377570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964381E2-A95B-C559-97F9-E213D61878B9}"/>
              </a:ext>
            </a:extLst>
          </p:cNvPr>
          <p:cNvCxnSpPr>
            <a:cxnSpLocks/>
          </p:cNvCxnSpPr>
          <p:nvPr/>
        </p:nvCxnSpPr>
        <p:spPr>
          <a:xfrm>
            <a:off x="10368500" y="6205811"/>
            <a:ext cx="244982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椭圆 188">
            <a:extLst>
              <a:ext uri="{FF2B5EF4-FFF2-40B4-BE49-F238E27FC236}">
                <a16:creationId xmlns:a16="http://schemas.microsoft.com/office/drawing/2014/main" id="{F8C4188C-36E8-B19F-2888-49E3EAD0070F}"/>
              </a:ext>
            </a:extLst>
          </p:cNvPr>
          <p:cNvSpPr/>
          <p:nvPr/>
        </p:nvSpPr>
        <p:spPr>
          <a:xfrm>
            <a:off x="10056546" y="5874790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14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AD970CB5-3A95-6366-BE9C-D12B37A6203C}"/>
              </a:ext>
            </a:extLst>
          </p:cNvPr>
          <p:cNvSpPr/>
          <p:nvPr/>
        </p:nvSpPr>
        <p:spPr>
          <a:xfrm>
            <a:off x="9178888" y="5850495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12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E0D3C2B8-0654-5B42-4C4E-2D40A2A3C686}"/>
              </a:ext>
            </a:extLst>
          </p:cNvPr>
          <p:cNvSpPr/>
          <p:nvPr/>
        </p:nvSpPr>
        <p:spPr>
          <a:xfrm>
            <a:off x="9616358" y="5344228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26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6A524172-274D-E122-542D-20595EB0FA2D}"/>
              </a:ext>
            </a:extLst>
          </p:cNvPr>
          <p:cNvCxnSpPr>
            <a:stCxn id="190" idx="7"/>
          </p:cNvCxnSpPr>
          <p:nvPr/>
        </p:nvCxnSpPr>
        <p:spPr>
          <a:xfrm flipV="1">
            <a:off x="9561328" y="5614020"/>
            <a:ext cx="188808" cy="294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06921FE9-6270-B0D0-48B9-9495B2ACBB04}"/>
              </a:ext>
            </a:extLst>
          </p:cNvPr>
          <p:cNvCxnSpPr>
            <a:endCxn id="191" idx="5"/>
          </p:cNvCxnSpPr>
          <p:nvPr/>
        </p:nvCxnSpPr>
        <p:spPr>
          <a:xfrm flipH="1" flipV="1">
            <a:off x="9998798" y="5679838"/>
            <a:ext cx="266282" cy="328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>
            <a:extLst>
              <a:ext uri="{FF2B5EF4-FFF2-40B4-BE49-F238E27FC236}">
                <a16:creationId xmlns:a16="http://schemas.microsoft.com/office/drawing/2014/main" id="{2596E964-0059-5B6A-FB38-1CE2B71EB3F7}"/>
              </a:ext>
            </a:extLst>
          </p:cNvPr>
          <p:cNvSpPr/>
          <p:nvPr/>
        </p:nvSpPr>
        <p:spPr>
          <a:xfrm>
            <a:off x="9207676" y="4721057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43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79973476-375C-E113-6719-51ADB4DF718E}"/>
              </a:ext>
            </a:extLst>
          </p:cNvPr>
          <p:cNvCxnSpPr>
            <a:cxnSpLocks/>
            <a:stCxn id="209" idx="7"/>
          </p:cNvCxnSpPr>
          <p:nvPr/>
        </p:nvCxnSpPr>
        <p:spPr>
          <a:xfrm flipV="1">
            <a:off x="8659268" y="5015951"/>
            <a:ext cx="730182" cy="464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FBADDB89-BD23-1A5A-19D8-6D773484287B}"/>
              </a:ext>
            </a:extLst>
          </p:cNvPr>
          <p:cNvCxnSpPr>
            <a:endCxn id="195" idx="5"/>
          </p:cNvCxnSpPr>
          <p:nvPr/>
        </p:nvCxnSpPr>
        <p:spPr>
          <a:xfrm flipH="1" flipV="1">
            <a:off x="9590116" y="5056667"/>
            <a:ext cx="242402" cy="424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>
            <a:extLst>
              <a:ext uri="{FF2B5EF4-FFF2-40B4-BE49-F238E27FC236}">
                <a16:creationId xmlns:a16="http://schemas.microsoft.com/office/drawing/2014/main" id="{A185BE1B-DE2C-5EA7-AA01-639E2A468F3A}"/>
              </a:ext>
            </a:extLst>
          </p:cNvPr>
          <p:cNvSpPr/>
          <p:nvPr/>
        </p:nvSpPr>
        <p:spPr>
          <a:xfrm>
            <a:off x="8365079" y="4755535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27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99" name="椭圆 198">
            <a:extLst>
              <a:ext uri="{FF2B5EF4-FFF2-40B4-BE49-F238E27FC236}">
                <a16:creationId xmlns:a16="http://schemas.microsoft.com/office/drawing/2014/main" id="{96920526-528A-00D3-C24C-7E03F8252B9A}"/>
              </a:ext>
            </a:extLst>
          </p:cNvPr>
          <p:cNvSpPr/>
          <p:nvPr/>
        </p:nvSpPr>
        <p:spPr>
          <a:xfrm>
            <a:off x="8725015" y="4259560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70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12557697-7288-2984-AC38-E1DFE109E5E9}"/>
              </a:ext>
            </a:extLst>
          </p:cNvPr>
          <p:cNvCxnSpPr>
            <a:cxnSpLocks/>
            <a:stCxn id="198" idx="0"/>
            <a:endCxn id="199" idx="3"/>
          </p:cNvCxnSpPr>
          <p:nvPr/>
        </p:nvCxnSpPr>
        <p:spPr>
          <a:xfrm flipV="1">
            <a:off x="8589107" y="4595170"/>
            <a:ext cx="201524" cy="160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D675B31B-F516-F4A7-B894-BED2C1EABC80}"/>
              </a:ext>
            </a:extLst>
          </p:cNvPr>
          <p:cNvCxnSpPr>
            <a:stCxn id="195" idx="1"/>
            <a:endCxn id="199" idx="5"/>
          </p:cNvCxnSpPr>
          <p:nvPr/>
        </p:nvCxnSpPr>
        <p:spPr>
          <a:xfrm flipH="1" flipV="1">
            <a:off x="9107455" y="4595170"/>
            <a:ext cx="165837" cy="183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椭圆 204">
            <a:extLst>
              <a:ext uri="{FF2B5EF4-FFF2-40B4-BE49-F238E27FC236}">
                <a16:creationId xmlns:a16="http://schemas.microsoft.com/office/drawing/2014/main" id="{926FDAC5-DFA0-05F2-E31C-12E72FCFF2AC}"/>
              </a:ext>
            </a:extLst>
          </p:cNvPr>
          <p:cNvSpPr/>
          <p:nvPr/>
        </p:nvSpPr>
        <p:spPr>
          <a:xfrm>
            <a:off x="8588782" y="5978008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9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8B599F5A-FC14-B6FF-D79B-0B5AAFE8DA82}"/>
              </a:ext>
            </a:extLst>
          </p:cNvPr>
          <p:cNvSpPr/>
          <p:nvPr/>
        </p:nvSpPr>
        <p:spPr>
          <a:xfrm>
            <a:off x="7746390" y="5873095"/>
            <a:ext cx="448056" cy="39319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8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C698059E-78E6-95E7-0D6D-7164D980885C}"/>
              </a:ext>
            </a:extLst>
          </p:cNvPr>
          <p:cNvCxnSpPr>
            <a:cxnSpLocks/>
          </p:cNvCxnSpPr>
          <p:nvPr/>
        </p:nvCxnSpPr>
        <p:spPr>
          <a:xfrm flipH="1">
            <a:off x="7977509" y="5633090"/>
            <a:ext cx="377570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CB9A51D9-F560-4B0C-41AB-3E035323A8DD}"/>
              </a:ext>
            </a:extLst>
          </p:cNvPr>
          <p:cNvCxnSpPr>
            <a:cxnSpLocks/>
          </p:cNvCxnSpPr>
          <p:nvPr/>
        </p:nvCxnSpPr>
        <p:spPr>
          <a:xfrm>
            <a:off x="8588782" y="5753719"/>
            <a:ext cx="244982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椭圆 208">
            <a:extLst>
              <a:ext uri="{FF2B5EF4-FFF2-40B4-BE49-F238E27FC236}">
                <a16:creationId xmlns:a16="http://schemas.microsoft.com/office/drawing/2014/main" id="{1A03D6AD-9271-E6D9-8A79-2CF6349E2CBF}"/>
              </a:ext>
            </a:extLst>
          </p:cNvPr>
          <p:cNvSpPr/>
          <p:nvPr/>
        </p:nvSpPr>
        <p:spPr>
          <a:xfrm>
            <a:off x="8276828" y="5422698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17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CF78744A-C72D-A178-EBD1-89DDD22CE471}"/>
              </a:ext>
            </a:extLst>
          </p:cNvPr>
          <p:cNvSpPr txBox="1"/>
          <p:nvPr/>
        </p:nvSpPr>
        <p:spPr>
          <a:xfrm>
            <a:off x="10958606" y="5712939"/>
            <a:ext cx="14304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注意：这俩</a:t>
            </a:r>
            <a:r>
              <a:rPr lang="en-US" altLang="zh-CN" sz="1200" dirty="0"/>
              <a:t>8</a:t>
            </a:r>
            <a:r>
              <a:rPr lang="zh-CN" altLang="en-US" sz="1200" dirty="0"/>
              <a:t>有可能互换位置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4125862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251</Words>
  <Application>Microsoft Office PowerPoint</Application>
  <PresentationFormat>宽屏</PresentationFormat>
  <Paragraphs>61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 yan</dc:creator>
  <cp:lastModifiedBy>bo yan</cp:lastModifiedBy>
  <cp:revision>50</cp:revision>
  <dcterms:created xsi:type="dcterms:W3CDTF">2023-07-07T02:07:01Z</dcterms:created>
  <dcterms:modified xsi:type="dcterms:W3CDTF">2023-07-14T08:29:36Z</dcterms:modified>
</cp:coreProperties>
</file>