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7EF05-7364-C034-E84D-6DDAA41FA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F5EC09-24ED-D08E-3F67-787CAA8A1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33631-27B8-CD81-3B96-F54EEB32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724E-1DD8-4A67-BB12-444B089A282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70AEC-BEB5-193F-369A-7764ECE0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0151E-89DA-3601-1342-35409E9A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49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58A9D-8E2B-E723-157C-3418A5B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FC19CE-E324-3B40-6737-1C862FAB0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5F703-AB4D-8A8F-00DE-AE31CD9D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724E-1DD8-4A67-BB12-444B089A282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09F7F-3970-F2BF-0B7D-22691448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7B0BB-78C8-452B-647C-B52DD6F9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1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9500BE-C450-CDA5-25DB-84F3416F8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F1EF2F-9F34-3DEC-636F-BA7DFDB92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62925-CA11-2868-60D2-5BCE7097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724E-1DD8-4A67-BB12-444B089A282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906AA-A4C4-D969-44CA-190DC517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805D1-E696-D9FE-E86F-A403D5B1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7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9134B-7B1E-3C8D-332A-937031A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7A3F0-2635-AD59-EDDC-8E11E2B81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C285D-A331-BDA2-8C72-D0FFE3F9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724E-1DD8-4A67-BB12-444B089A282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77ADB-A145-EB09-489B-D33F486A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BB57F9-9C0E-C813-6A73-F5DD489D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14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7CC8F-3646-F6C8-6445-2D63BB99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982524-BD69-A7EE-4385-F931C72C2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9D5F1-AF89-1898-74BA-5C340149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724E-1DD8-4A67-BB12-444B089A282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3FBCB-73D7-F6BF-3245-2D876DC6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45762-74FD-65B1-B08C-9993FBB9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15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F0564-6BEB-6A02-7CB0-E9D3FE6D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2ADE0-44DD-04C1-6514-25D65EB71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65A100-AAF6-DDB6-5116-BE5892AEC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31D73-5076-DF63-BFE8-47A00C6B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724E-1DD8-4A67-BB12-444B089A282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839482-E6E6-4465-4F81-E9B8CD5B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22FECE-E6F8-C540-8846-4223CF4C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84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26BDB-7141-9601-E02C-F7AED7E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8D811-AE03-FCD0-3336-8C298FFE1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6D7F1C-E03C-A83E-22F4-9D59CF00D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D225C6-07F8-41AA-5B7C-F9AA79FE0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D89201-AA9C-E154-3EF5-8316A1087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6A399E-359C-5C07-CD6C-B47F8ABE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724E-1DD8-4A67-BB12-444B089A282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5F61D6-B110-AB2A-D049-5DAAC15B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9D4A80-952A-5A46-C027-56DD0B91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3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28C5C-0001-8EA2-2BE8-02BF7834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A9B303-EDA7-37F9-B2B3-6111A028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724E-1DD8-4A67-BB12-444B089A282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E1A36F-5B8C-C831-15E3-82AF6511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6B2DFB-6B3E-DDD5-EFFB-ADBAE9C0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55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246F41-8C39-06F9-67C9-9CC06214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724E-1DD8-4A67-BB12-444B089A282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9FDBE6-9FF7-5787-122C-8DF38664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64967-79FA-6BFD-A9C6-0654CA44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3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32911-5693-58BC-67FB-26F92F61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326F1-3201-C4F5-3754-461247E34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3BE624-816F-8230-EF9D-D8C053B69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28877C-BA97-3BDE-6FCF-6A8779E6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724E-1DD8-4A67-BB12-444B089A282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7E560-32E6-8042-1348-4BAE19AE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BE024B-EBB3-393C-B963-E544FED8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17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30E8A-E928-D4C9-F920-E832555E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AF83C6-4E26-21A9-DBE8-6C00E34AD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FAC03-02A5-A826-B067-E07934FA0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C5B605-598E-026B-5BB3-647A62D2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724E-1DD8-4A67-BB12-444B089A282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C7CF9-69D1-092E-8A36-70FFBFF0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FD283-4E85-20C6-3592-530AD571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6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9B50AE-D480-0670-217A-91929377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E81B77-06FC-6F04-1094-3B0068A4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B4BE3-DA9F-3C9C-A761-A908E74BC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724E-1DD8-4A67-BB12-444B089A282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A4368-839A-93AA-3E8A-947C49DD9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1052C-4C28-B8AF-F748-4021B792F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38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EBF6479-9F91-6B04-C8CA-CC6BAE084B30}"/>
              </a:ext>
            </a:extLst>
          </p:cNvPr>
          <p:cNvSpPr/>
          <p:nvPr/>
        </p:nvSpPr>
        <p:spPr>
          <a:xfrm>
            <a:off x="796601" y="943326"/>
            <a:ext cx="419877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A3AFCAE-BA8E-0F8D-7E18-A81CA856DCA2}"/>
              </a:ext>
            </a:extLst>
          </p:cNvPr>
          <p:cNvSpPr/>
          <p:nvPr/>
        </p:nvSpPr>
        <p:spPr>
          <a:xfrm>
            <a:off x="328159" y="1489692"/>
            <a:ext cx="419877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010DE3-F463-EE2C-DA5E-04545445A255}"/>
              </a:ext>
            </a:extLst>
          </p:cNvPr>
          <p:cNvSpPr/>
          <p:nvPr/>
        </p:nvSpPr>
        <p:spPr>
          <a:xfrm>
            <a:off x="1216477" y="1495523"/>
            <a:ext cx="419877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4D9EC00-0090-EAD7-74AA-80348642C840}"/>
              </a:ext>
            </a:extLst>
          </p:cNvPr>
          <p:cNvSpPr/>
          <p:nvPr/>
        </p:nvSpPr>
        <p:spPr>
          <a:xfrm>
            <a:off x="858090" y="2107843"/>
            <a:ext cx="419877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271823F-8A0A-595B-FF8F-ECCB47E2A378}"/>
              </a:ext>
            </a:extLst>
          </p:cNvPr>
          <p:cNvSpPr/>
          <p:nvPr/>
        </p:nvSpPr>
        <p:spPr>
          <a:xfrm>
            <a:off x="1277967" y="2716140"/>
            <a:ext cx="419877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731940E-FD66-73F3-EF00-A265A50DA8E7}"/>
              </a:ext>
            </a:extLst>
          </p:cNvPr>
          <p:cNvSpPr/>
          <p:nvPr/>
        </p:nvSpPr>
        <p:spPr>
          <a:xfrm>
            <a:off x="1694592" y="2107842"/>
            <a:ext cx="419877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984DCD-0C9B-6AEA-EF7D-867D18FC7361}"/>
              </a:ext>
            </a:extLst>
          </p:cNvPr>
          <p:cNvSpPr txBox="1"/>
          <p:nvPr/>
        </p:nvSpPr>
        <p:spPr>
          <a:xfrm>
            <a:off x="482100" y="312777"/>
            <a:ext cx="2954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int[] </a:t>
            </a:r>
            <a:r>
              <a:rPr lang="en-US" altLang="zh-CN" sz="1400" b="1" dirty="0" err="1"/>
              <a:t>arr</a:t>
            </a:r>
            <a:r>
              <a:rPr lang="en-US" altLang="zh-CN" sz="1400" b="1" dirty="0"/>
              <a:t> = {2,1,4,3,7,6,9,8,10};	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BBBB71-7970-3BF7-EE93-006ACEE79FA4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686546" y="1293750"/>
            <a:ext cx="171545" cy="25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19AFB51-3F33-DE1E-AF55-E5702CB67032}"/>
              </a:ext>
            </a:extLst>
          </p:cNvPr>
          <p:cNvSpPr/>
          <p:nvPr/>
        </p:nvSpPr>
        <p:spPr>
          <a:xfrm>
            <a:off x="1694592" y="3278362"/>
            <a:ext cx="419877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9DF07E0-19D3-14CE-15F5-35583CBD3CF9}"/>
              </a:ext>
            </a:extLst>
          </p:cNvPr>
          <p:cNvSpPr/>
          <p:nvPr/>
        </p:nvSpPr>
        <p:spPr>
          <a:xfrm>
            <a:off x="2387799" y="3278362"/>
            <a:ext cx="612011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7DBDCA2-5009-E408-03C3-44761B4DE9D1}"/>
              </a:ext>
            </a:extLst>
          </p:cNvPr>
          <p:cNvSpPr/>
          <p:nvPr/>
        </p:nvSpPr>
        <p:spPr>
          <a:xfrm>
            <a:off x="2114469" y="2693102"/>
            <a:ext cx="419877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CC93B88-1E52-3B9A-1999-EA871306D64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154988" y="1293750"/>
            <a:ext cx="122979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D811C0-5BC9-CC76-22B8-551388C1AF80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068029" y="1845947"/>
            <a:ext cx="209938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40CD78-F4CF-D4BD-C2EE-B9C43A982F0C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1574864" y="1845947"/>
            <a:ext cx="181218" cy="3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41A4B78-CBDB-B266-7E94-53A5B42DFE4A}"/>
              </a:ext>
            </a:extLst>
          </p:cNvPr>
          <p:cNvCxnSpPr>
            <a:cxnSpLocks/>
            <a:stCxn id="9" idx="3"/>
            <a:endCxn id="8" idx="0"/>
          </p:cNvCxnSpPr>
          <p:nvPr/>
        </p:nvCxnSpPr>
        <p:spPr>
          <a:xfrm flipH="1">
            <a:off x="1487906" y="2458266"/>
            <a:ext cx="268176" cy="25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7048DF7-4589-382F-CDD6-B0E851453E92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2052979" y="2458266"/>
            <a:ext cx="122980" cy="29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71EBA7B-FD03-6EAD-4BB7-43D9C9421BF3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>
          <a:xfrm flipH="1">
            <a:off x="1904531" y="3043526"/>
            <a:ext cx="271428" cy="23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915334C-13B0-4D57-C6C1-307BF7728818}"/>
              </a:ext>
            </a:extLst>
          </p:cNvPr>
          <p:cNvCxnSpPr>
            <a:cxnSpLocks/>
            <a:stCxn id="16" idx="5"/>
            <a:endCxn id="15" idx="0"/>
          </p:cNvCxnSpPr>
          <p:nvPr/>
        </p:nvCxnSpPr>
        <p:spPr>
          <a:xfrm>
            <a:off x="2472856" y="3043526"/>
            <a:ext cx="220949" cy="23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38DD634-652B-2D18-4E50-45248EC33ABB}"/>
              </a:ext>
            </a:extLst>
          </p:cNvPr>
          <p:cNvSpPr txBox="1"/>
          <p:nvPr/>
        </p:nvSpPr>
        <p:spPr>
          <a:xfrm>
            <a:off x="2999810" y="987549"/>
            <a:ext cx="745749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1, </a:t>
            </a:r>
            <a:r>
              <a:rPr lang="zh-CN" altLang="en-US" sz="1400" dirty="0"/>
              <a:t>首先新建一个临时节点</a:t>
            </a:r>
            <a:r>
              <a:rPr lang="en-GB" altLang="zh-CN" sz="1400" dirty="0" err="1"/>
              <a:t>newNode</a:t>
            </a:r>
            <a:r>
              <a:rPr lang="zh-CN" altLang="en-US" sz="1400" dirty="0"/>
              <a:t>，存储根节点的值</a:t>
            </a:r>
            <a:endParaRPr lang="en-GB" altLang="zh-CN" sz="1400" dirty="0"/>
          </a:p>
          <a:p>
            <a:r>
              <a:rPr lang="en-GB" altLang="zh-CN" sz="1400" dirty="0"/>
              <a:t>2,</a:t>
            </a:r>
            <a:r>
              <a:rPr lang="zh-CN" altLang="en-US" sz="1400" dirty="0"/>
              <a:t> 然后把这个节点指向原根节点的左节点，右边指向根节点</a:t>
            </a:r>
            <a:r>
              <a:rPr lang="en-GB" altLang="zh-CN" sz="1400" dirty="0"/>
              <a:t>2</a:t>
            </a:r>
            <a:r>
              <a:rPr lang="zh-CN" altLang="en-US" sz="1400" dirty="0"/>
              <a:t>的右节点</a:t>
            </a:r>
            <a:r>
              <a:rPr lang="en-GB" altLang="zh-CN" sz="1400" dirty="0"/>
              <a:t>(4)</a:t>
            </a:r>
            <a:r>
              <a:rPr lang="zh-CN" altLang="en-US" sz="1400" dirty="0"/>
              <a:t>的左节点</a:t>
            </a:r>
            <a:r>
              <a:rPr lang="en-GB" altLang="zh-CN" sz="1400" dirty="0"/>
              <a:t>(3)</a:t>
            </a:r>
          </a:p>
          <a:p>
            <a:r>
              <a:rPr lang="en-GB" altLang="zh-CN" sz="1400" dirty="0"/>
              <a:t>    </a:t>
            </a:r>
            <a:r>
              <a:rPr lang="zh-CN" altLang="en-US" sz="1400" dirty="0"/>
              <a:t>原因，因为左子树上的值都比父节点大，所以新节点右边指向</a:t>
            </a:r>
            <a:r>
              <a:rPr lang="en-GB" altLang="zh-CN" sz="1400" dirty="0"/>
              <a:t>3</a:t>
            </a:r>
          </a:p>
          <a:p>
            <a:r>
              <a:rPr lang="en-GB" altLang="zh-CN" sz="1400" dirty="0"/>
              <a:t>3,</a:t>
            </a:r>
            <a:r>
              <a:rPr lang="zh-CN" altLang="en-US" sz="1400" dirty="0"/>
              <a:t> 把</a:t>
            </a:r>
            <a:r>
              <a:rPr lang="en-GB" altLang="zh-CN" sz="1400" dirty="0"/>
              <a:t>(4)</a:t>
            </a:r>
            <a:r>
              <a:rPr lang="zh-CN" altLang="en-US" sz="1400" dirty="0"/>
              <a:t>变为根节点，</a:t>
            </a:r>
            <a:r>
              <a:rPr lang="en-GB" altLang="zh-CN" sz="1400" dirty="0"/>
              <a:t>(4)</a:t>
            </a:r>
            <a:r>
              <a:rPr lang="zh-CN" altLang="en-US" sz="1400" dirty="0"/>
              <a:t>的左边指向临时节点</a:t>
            </a:r>
            <a:endParaRPr lang="en-GB" altLang="zh-CN" sz="1400" dirty="0"/>
          </a:p>
          <a:p>
            <a:r>
              <a:rPr lang="zh-CN" altLang="en-US" sz="1400" dirty="0"/>
              <a:t>以上步骤就完成了一次调整。因此需要在添加新节点时检查左右子树高度差是否</a:t>
            </a:r>
            <a:r>
              <a:rPr lang="en-US" altLang="zh-CN" sz="1400" dirty="0"/>
              <a:t>&gt;=2</a:t>
            </a:r>
            <a:r>
              <a:rPr lang="zh-CN" altLang="en-US" sz="1400" dirty="0"/>
              <a:t>，若成立</a:t>
            </a:r>
            <a:endParaRPr lang="en-GB" altLang="zh-CN" sz="1400" dirty="0"/>
          </a:p>
          <a:p>
            <a:r>
              <a:rPr lang="zh-CN" altLang="en-US" sz="1400" dirty="0"/>
              <a:t>则需要添加一次节点就旋转一次。</a:t>
            </a:r>
            <a:endParaRPr lang="en-GB" altLang="zh-CN" sz="1400" dirty="0"/>
          </a:p>
          <a:p>
            <a:r>
              <a:rPr lang="zh-CN" altLang="en-US" sz="1400" dirty="0"/>
              <a:t>目前只考虑简单的情况，后续还有复杂的待进一步学习。</a:t>
            </a:r>
            <a:r>
              <a:rPr lang="en-US" altLang="zh-CN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2073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156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bo</dc:creator>
  <cp:lastModifiedBy>yan bo</cp:lastModifiedBy>
  <cp:revision>9</cp:revision>
  <dcterms:created xsi:type="dcterms:W3CDTF">2023-12-26T09:06:29Z</dcterms:created>
  <dcterms:modified xsi:type="dcterms:W3CDTF">2023-12-26T09:32:39Z</dcterms:modified>
</cp:coreProperties>
</file>