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769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基数排序思路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468695"/>
            <a:ext cx="37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 err="1" smtClean="0"/>
              <a:t>nt</a:t>
            </a:r>
            <a:r>
              <a:rPr lang="en-US" altLang="zh-CN" dirty="0" smtClean="0"/>
              <a:t>[] array = {20, 12, 352, 766, 234, 29}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85" y="1263107"/>
            <a:ext cx="89418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r>
              <a:rPr lang="zh-CN" altLang="en-US" sz="1500" dirty="0" smtClean="0"/>
              <a:t>，准备</a:t>
            </a:r>
            <a:r>
              <a:rPr lang="en-US" altLang="zh-CN" sz="1500" dirty="0" smtClean="0"/>
              <a:t>10</a:t>
            </a:r>
            <a:r>
              <a:rPr lang="zh-CN" altLang="en-US" sz="1500" dirty="0" smtClean="0"/>
              <a:t>个桶，遍历数组中的元素，查看每个元素的个位数，根据个位数大小，放在对应下标的桶内。</a:t>
            </a:r>
            <a:endParaRPr lang="en-US" altLang="zh-CN" sz="1500" dirty="0" smtClean="0"/>
          </a:p>
          <a:p>
            <a:r>
              <a:rPr lang="zh-CN" altLang="en-US" sz="1500" dirty="0" smtClean="0"/>
              <a:t>例如如果个位是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，就放在下标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的桶内。</a:t>
            </a:r>
            <a:endParaRPr lang="en-US" altLang="zh-CN" sz="1500" dirty="0" smtClean="0"/>
          </a:p>
          <a:p>
            <a:r>
              <a:rPr lang="zh-CN" altLang="en-US" sz="1500" dirty="0" smtClean="0"/>
              <a:t>注意：同时还要有一个一维数组统计桶内元素的数量。</a:t>
            </a:r>
            <a:endParaRPr lang="zh-CN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599021" y="2053114"/>
            <a:ext cx="4664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20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0783" y="2062938"/>
            <a:ext cx="4983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778309" y="2049996"/>
            <a:ext cx="49381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12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352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374489" y="2051166"/>
            <a:ext cx="48581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036965" y="2070779"/>
            <a:ext cx="5205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234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189626" y="2070779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736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3057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0</a:t>
            </a:r>
            <a:endParaRPr lang="zh-CN" altLang="en-US" sz="1500" dirty="0"/>
          </a:p>
        </p:txBody>
      </p:sp>
      <p:sp>
        <p:nvSpPr>
          <p:cNvPr id="24" name="TextBox 23"/>
          <p:cNvSpPr txBox="1"/>
          <p:nvPr/>
        </p:nvSpPr>
        <p:spPr>
          <a:xfrm>
            <a:off x="1318740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1818329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endParaRPr lang="zh-CN" altLang="en-US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2476169" y="319941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3</a:t>
            </a:r>
            <a:endParaRPr lang="zh-CN" altLang="en-US" sz="1500" dirty="0"/>
          </a:p>
        </p:txBody>
      </p:sp>
      <p:sp>
        <p:nvSpPr>
          <p:cNvPr id="27" name="TextBox 26"/>
          <p:cNvSpPr txBox="1"/>
          <p:nvPr/>
        </p:nvSpPr>
        <p:spPr>
          <a:xfrm>
            <a:off x="3156038" y="320725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3737581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5</a:t>
            </a:r>
            <a:endParaRPr lang="zh-CN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4277527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6</a:t>
            </a:r>
            <a:endParaRPr lang="zh-CN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56334" y="320726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7</a:t>
            </a:r>
            <a:endParaRPr lang="zh-CN" altLang="en-US" sz="1500" dirty="0"/>
          </a:p>
        </p:txBody>
      </p:sp>
      <p:sp>
        <p:nvSpPr>
          <p:cNvPr id="31" name="TextBox 30"/>
          <p:cNvSpPr txBox="1"/>
          <p:nvPr/>
        </p:nvSpPr>
        <p:spPr>
          <a:xfrm>
            <a:off x="5397241" y="3218933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8</a:t>
            </a:r>
            <a:endParaRPr lang="zh-CN" altLang="en-US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995061" y="3207258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9</a:t>
            </a:r>
            <a:endParaRPr lang="zh-CN" altLang="en-US" sz="1500" dirty="0"/>
          </a:p>
        </p:txBody>
      </p:sp>
      <p:sp>
        <p:nvSpPr>
          <p:cNvPr id="34" name="矩形 33"/>
          <p:cNvSpPr/>
          <p:nvPr/>
        </p:nvSpPr>
        <p:spPr>
          <a:xfrm>
            <a:off x="4760362" y="2079671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31098" y="2088563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901834" y="2097455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29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41609" y="2049632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5398" y="3573926"/>
            <a:ext cx="41537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再</a:t>
            </a:r>
            <a:r>
              <a:rPr lang="zh-CN" altLang="en-US" sz="1500" dirty="0" smtClean="0"/>
              <a:t>把桶内的数依次取出放回原数组</a:t>
            </a:r>
            <a:endParaRPr lang="en-US" altLang="zh-CN" sz="1500" dirty="0" smtClean="0"/>
          </a:p>
          <a:p>
            <a:r>
              <a:rPr lang="zh-CN" altLang="en-US" sz="1500" dirty="0"/>
              <a:t>第一</a:t>
            </a:r>
            <a:r>
              <a:rPr lang="zh-CN" altLang="en-US" sz="1500" dirty="0" smtClean="0"/>
              <a:t>个排序后的结果：</a:t>
            </a:r>
            <a:r>
              <a:rPr lang="en-US" altLang="zh-CN" sz="1500" b="1" dirty="0" smtClean="0"/>
              <a:t>{20, 12, 352, 234, 736, 29}</a:t>
            </a:r>
            <a:endParaRPr lang="zh-CN" altLang="en-US" sz="15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193085" y="840436"/>
            <a:ext cx="55739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1</a:t>
            </a:r>
            <a:r>
              <a:rPr lang="zh-CN" altLang="en-US" sz="1500" dirty="0" smtClean="0"/>
              <a:t>，基本思路，把数组内元素看成相同的位数，左边没有的补</a:t>
            </a:r>
            <a:r>
              <a:rPr lang="en-US" altLang="zh-CN" sz="1500" dirty="0" smtClean="0"/>
              <a:t>0</a:t>
            </a:r>
            <a:r>
              <a:rPr lang="zh-CN" altLang="en-US" sz="1500" dirty="0" smtClean="0"/>
              <a:t>。</a:t>
            </a:r>
            <a:endParaRPr lang="zh-CN" altLang="en-US" sz="1500" dirty="0"/>
          </a:p>
        </p:txBody>
      </p:sp>
      <p:sp>
        <p:nvSpPr>
          <p:cNvPr id="40" name="TextBox 39"/>
          <p:cNvSpPr txBox="1"/>
          <p:nvPr/>
        </p:nvSpPr>
        <p:spPr>
          <a:xfrm>
            <a:off x="193084" y="4166187"/>
            <a:ext cx="85539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3</a:t>
            </a:r>
            <a:r>
              <a:rPr lang="zh-CN" altLang="en-US" sz="1500" dirty="0" smtClean="0"/>
              <a:t>，然后判断十位数，还是按相同的规则，注意本轮之前把桶内数据清零。后面几轮也是以此类推。</a:t>
            </a:r>
            <a:endParaRPr lang="zh-CN" altLang="en-US" sz="1500" dirty="0"/>
          </a:p>
        </p:txBody>
      </p:sp>
      <p:sp>
        <p:nvSpPr>
          <p:cNvPr id="41" name="矩形 40"/>
          <p:cNvSpPr/>
          <p:nvPr/>
        </p:nvSpPr>
        <p:spPr>
          <a:xfrm>
            <a:off x="535732" y="4493625"/>
            <a:ext cx="46648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7494" y="4503449"/>
            <a:ext cx="49836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12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715020" y="4490507"/>
            <a:ext cx="49381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20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29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1200" y="4491677"/>
            <a:ext cx="48581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234</a:t>
            </a:r>
          </a:p>
          <a:p>
            <a:r>
              <a:rPr lang="en-US" altLang="zh-CN" sz="1300" dirty="0">
                <a:solidFill>
                  <a:schemeClr val="tx1"/>
                </a:solidFill>
              </a:rPr>
              <a:t>736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973676" y="4511290"/>
            <a:ext cx="52059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26337" y="4511290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9768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0</a:t>
            </a:r>
            <a:endParaRPr lang="zh-CN" altLang="en-US" sz="1500" dirty="0"/>
          </a:p>
        </p:txBody>
      </p:sp>
      <p:sp>
        <p:nvSpPr>
          <p:cNvPr id="48" name="TextBox 47"/>
          <p:cNvSpPr txBox="1"/>
          <p:nvPr/>
        </p:nvSpPr>
        <p:spPr>
          <a:xfrm>
            <a:off x="1255451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1</a:t>
            </a:r>
            <a:endParaRPr lang="zh-CN" altLang="en-US" sz="1500" dirty="0"/>
          </a:p>
        </p:txBody>
      </p:sp>
      <p:sp>
        <p:nvSpPr>
          <p:cNvPr id="49" name="TextBox 48"/>
          <p:cNvSpPr txBox="1"/>
          <p:nvPr/>
        </p:nvSpPr>
        <p:spPr>
          <a:xfrm>
            <a:off x="1755040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2</a:t>
            </a:r>
            <a:endParaRPr lang="zh-CN" altLang="en-US" sz="1500" dirty="0"/>
          </a:p>
        </p:txBody>
      </p:sp>
      <p:sp>
        <p:nvSpPr>
          <p:cNvPr id="50" name="TextBox 49"/>
          <p:cNvSpPr txBox="1"/>
          <p:nvPr/>
        </p:nvSpPr>
        <p:spPr>
          <a:xfrm>
            <a:off x="2412880" y="563993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3</a:t>
            </a:r>
            <a:endParaRPr lang="zh-CN" altLang="en-US" sz="1500" dirty="0"/>
          </a:p>
        </p:txBody>
      </p:sp>
      <p:sp>
        <p:nvSpPr>
          <p:cNvPr id="51" name="TextBox 50"/>
          <p:cNvSpPr txBox="1"/>
          <p:nvPr/>
        </p:nvSpPr>
        <p:spPr>
          <a:xfrm>
            <a:off x="3092749" y="56477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4</a:t>
            </a:r>
            <a:endParaRPr lang="zh-CN" altLang="en-US" sz="1500" dirty="0"/>
          </a:p>
        </p:txBody>
      </p:sp>
      <p:sp>
        <p:nvSpPr>
          <p:cNvPr id="52" name="TextBox 51"/>
          <p:cNvSpPr txBox="1"/>
          <p:nvPr/>
        </p:nvSpPr>
        <p:spPr>
          <a:xfrm>
            <a:off x="3674292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5</a:t>
            </a:r>
            <a:endParaRPr lang="zh-CN" altLang="en-US" sz="1500" dirty="0"/>
          </a:p>
        </p:txBody>
      </p:sp>
      <p:sp>
        <p:nvSpPr>
          <p:cNvPr id="53" name="TextBox 52"/>
          <p:cNvSpPr txBox="1"/>
          <p:nvPr/>
        </p:nvSpPr>
        <p:spPr>
          <a:xfrm>
            <a:off x="4214238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6</a:t>
            </a:r>
            <a:endParaRPr lang="zh-CN" altLang="en-US" sz="1500" dirty="0"/>
          </a:p>
        </p:txBody>
      </p:sp>
      <p:sp>
        <p:nvSpPr>
          <p:cNvPr id="54" name="TextBox 53"/>
          <p:cNvSpPr txBox="1"/>
          <p:nvPr/>
        </p:nvSpPr>
        <p:spPr>
          <a:xfrm>
            <a:off x="4793045" y="5647771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7</a:t>
            </a:r>
            <a:endParaRPr lang="zh-CN" altLang="en-US" sz="1500" dirty="0"/>
          </a:p>
        </p:txBody>
      </p:sp>
      <p:sp>
        <p:nvSpPr>
          <p:cNvPr id="55" name="TextBox 54"/>
          <p:cNvSpPr txBox="1"/>
          <p:nvPr/>
        </p:nvSpPr>
        <p:spPr>
          <a:xfrm>
            <a:off x="5333952" y="5659444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 smtClean="0"/>
              <a:t>8</a:t>
            </a:r>
            <a:endParaRPr lang="zh-CN" alt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5931772" y="5647769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/>
              <a:t>9</a:t>
            </a:r>
            <a:endParaRPr lang="zh-CN" altLang="en-US" sz="1500" dirty="0"/>
          </a:p>
        </p:txBody>
      </p:sp>
      <p:sp>
        <p:nvSpPr>
          <p:cNvPr id="57" name="矩形 56"/>
          <p:cNvSpPr/>
          <p:nvPr/>
        </p:nvSpPr>
        <p:spPr>
          <a:xfrm>
            <a:off x="4697073" y="4520182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267809" y="4529074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838545" y="4537966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578320" y="4490143"/>
            <a:ext cx="47439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300" dirty="0">
                <a:solidFill>
                  <a:schemeClr val="tx1"/>
                </a:solidFill>
              </a:rPr>
              <a:t>352</a:t>
            </a:r>
            <a:endParaRPr lang="zh-CN" altLang="en-US" sz="1300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3372" y="5982609"/>
            <a:ext cx="41713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/>
              <a:t>再</a:t>
            </a:r>
            <a:r>
              <a:rPr lang="zh-CN" altLang="en-US" sz="1500" dirty="0" smtClean="0"/>
              <a:t>把桶内的数依次取出放回原数组</a:t>
            </a:r>
            <a:endParaRPr lang="en-US" altLang="zh-CN" sz="1500" dirty="0" smtClean="0"/>
          </a:p>
          <a:p>
            <a:r>
              <a:rPr lang="zh-CN" altLang="en-US" sz="1500" dirty="0" smtClean="0"/>
              <a:t>第二个排序后的结果：</a:t>
            </a:r>
            <a:r>
              <a:rPr lang="en-US" altLang="zh-CN" sz="1500" b="1" dirty="0" smtClean="0"/>
              <a:t>{12, 20, 29, 234, 736, 352}</a:t>
            </a:r>
            <a:endParaRPr lang="zh-CN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30779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2767" y="11940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顺序存储二叉树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462937" y="976583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772816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11960" y="1772816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3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88669" y="2636912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4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203848" y="2636912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16861" y="2604002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32040" y="2604002"/>
            <a:ext cx="483131" cy="50405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7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5" idx="7"/>
            <a:endCxn id="3" idx="3"/>
          </p:cNvCxnSpPr>
          <p:nvPr/>
        </p:nvCxnSpPr>
        <p:spPr>
          <a:xfrm flipV="1">
            <a:off x="3256186" y="1406822"/>
            <a:ext cx="277504" cy="4398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1"/>
          </p:cNvCxnSpPr>
          <p:nvPr/>
        </p:nvCxnSpPr>
        <p:spPr>
          <a:xfrm flipH="1" flipV="1">
            <a:off x="3914828" y="1344755"/>
            <a:ext cx="367885" cy="5018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0"/>
          </p:cNvCxnSpPr>
          <p:nvPr/>
        </p:nvCxnSpPr>
        <p:spPr>
          <a:xfrm flipV="1">
            <a:off x="2530235" y="2197103"/>
            <a:ext cx="380317" cy="43980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  <a:endCxn id="5" idx="5"/>
          </p:cNvCxnSpPr>
          <p:nvPr/>
        </p:nvCxnSpPr>
        <p:spPr>
          <a:xfrm flipH="1" flipV="1">
            <a:off x="3256186" y="2203055"/>
            <a:ext cx="189228" cy="4338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0"/>
            <a:endCxn id="6" idx="4"/>
          </p:cNvCxnSpPr>
          <p:nvPr/>
        </p:nvCxnSpPr>
        <p:spPr>
          <a:xfrm flipV="1">
            <a:off x="4258427" y="2276872"/>
            <a:ext cx="195099" cy="3271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0" idx="1"/>
            <a:endCxn id="6" idx="5"/>
          </p:cNvCxnSpPr>
          <p:nvPr/>
        </p:nvCxnSpPr>
        <p:spPr>
          <a:xfrm flipH="1" flipV="1">
            <a:off x="4624338" y="2203055"/>
            <a:ext cx="378455" cy="4747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1904" y="654298"/>
            <a:ext cx="2808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 </a:t>
            </a:r>
            <a:r>
              <a:rPr lang="zh-CN" altLang="en-US" sz="1200" dirty="0" smtClean="0"/>
              <a:t>下标：</a:t>
            </a:r>
            <a:r>
              <a:rPr lang="en-US" altLang="zh-CN" sz="1200" dirty="0" smtClean="0"/>
              <a:t>n,</a:t>
            </a:r>
            <a:r>
              <a:rPr lang="zh-CN" altLang="en-US" sz="1200" dirty="0" smtClean="0"/>
              <a:t>从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开始，对应数组的下标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25167" y="651786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892345" y="1457194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334160" y="1466377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98571" y="2347628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3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413070" y="2301936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3967950" y="2295295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007773" y="2301935"/>
            <a:ext cx="331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6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066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259</Words>
  <Application>Microsoft Office PowerPoint</Application>
  <PresentationFormat>全屏显示(4:3)</PresentationFormat>
  <Paragraphs>59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33</cp:revision>
  <dcterms:created xsi:type="dcterms:W3CDTF">2022-12-22T07:50:03Z</dcterms:created>
  <dcterms:modified xsi:type="dcterms:W3CDTF">2023-01-13T07:03:01Z</dcterms:modified>
</cp:coreProperties>
</file>