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D2F9D-60AF-34D7-878C-E37202865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5B0C43-65D5-426F-9D90-7BF669C50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A8591-6161-DB68-17C7-F80A999D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F15-A104-4472-9204-6F095601BC4E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73F91-E237-C6AF-F935-F10BA060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1AB77-1027-264E-A919-7C68B228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19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151E7-EEBD-9917-E510-24767AC2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761361-A8FA-FC70-910F-F8BB10785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E7D2A-7466-5126-4876-649869FC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F15-A104-4472-9204-6F095601BC4E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142B6A-A0D2-4ECF-37B9-E2BA0C2B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59731-F9E4-B17A-C2EF-446E4002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0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594D92-DD6A-E95D-4C78-D6164B4F4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B82FD4-4E05-3385-F73B-B37B1AD9E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9B5E2-E4E6-6C3E-29B1-F85E72DE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F15-A104-4472-9204-6F095601BC4E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A34827-C52D-69FC-8162-4E44E7DE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4C974-1882-CD75-7132-DF3A0DF5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88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EB0C6-77DF-F04A-EDFC-B4976EF3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FFC7B-3613-4D12-BB0C-03CF36B7E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475B1-AB37-6CFC-EC7D-776C9145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F15-A104-4472-9204-6F095601BC4E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44EAD-E4F0-386D-E560-3FB0CECE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0AF1E-C202-7A97-5D50-1C067568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05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34D4D-3BA8-A123-CD48-8A448E35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F23A4-7192-85D3-6599-0F7322A0D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6F5BC-66C6-B137-186A-EB741F54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F15-A104-4472-9204-6F095601BC4E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C516D-E1D4-FFB1-B39E-95DF6B94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80739-874A-ABC0-515B-9C01F1B3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1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50EC6-CA0D-7DA1-5118-CD63986C5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43ED8-9906-BA51-4650-1C09753CA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CF7F5A-BDD5-55E2-EF72-3558EA120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A82FF-FBEB-D002-CB6B-A96ECA33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F15-A104-4472-9204-6F095601BC4E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DDC43A-69A6-5807-B21C-DE983DAF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5336C6-2551-28BC-FECD-F839FCF1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7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72EBB-56F0-CF96-3B8E-2B0903EE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3015A5-4F01-B907-EBB7-557339E26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0A74A7-10D7-0F23-168D-5C87C423D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463D23-5A83-031E-E396-15A814B7F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02E33B-5E9C-7325-31C7-2E9435ED2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8F0972-995A-B28E-C30C-3F6CD8962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F15-A104-4472-9204-6F095601BC4E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876E5B-8A3B-780D-6502-06E1A86B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A8F6C2-1054-CEC3-A299-638F85AD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45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C9139-2485-3B1C-F95D-6A048A7E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E3E5B9-7524-4904-5A45-B9943B08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F15-A104-4472-9204-6F095601BC4E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6E8250-FB84-68C5-A4C2-DAC17921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C80BBF-1A3E-7CF8-9E5F-163D7491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7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250E44-1E1C-25A8-4F66-F52FB6EB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F15-A104-4472-9204-6F095601BC4E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BCE34A-DECB-C979-4212-0E3140A4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04AAB6-D3AD-5C6E-88EF-4DA2AF62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5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6378F-CC96-6DE2-7BCD-AD925847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E15B35-614E-7868-D9D5-15306353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FDCA06-EF6E-6C16-5334-7D54B3895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960794-9A20-E657-691F-B9B9B407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F15-A104-4472-9204-6F095601BC4E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C4E0B1-0B01-6D8A-3BA4-A7CA2473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61FAC6-EBBB-D949-D5CE-66D88B03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9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3A81D-3B0A-1D0A-545B-11E1E5B7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058363-D8FA-D9E7-6E2E-2173EF8D29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FA851B-5CF1-D549-0D17-DDF7A7EABA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FE5B91-29C3-894A-FAB0-C7DE501C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F15-A104-4472-9204-6F095601BC4E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D2412-139E-B232-B8FF-AF4E6619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C5437D-FCAF-CE94-6941-B2FDBCF7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57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476CDC-7096-E70C-AF50-F70F8EBB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311D7-24C8-071D-82F4-B3AD12D29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C17E4A-F936-5A34-AC71-C688C50E8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D0F15-A104-4472-9204-6F095601BC4E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BE1F8-5ABE-25D4-9901-955AE766A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7E5886-CB44-37A7-9A77-A43CFF34C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BAFE5-1E0F-4CAE-BE8C-CDCF1A7172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5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FE2D728-A9D4-D376-9BBB-360FC3A9B90F}"/>
              </a:ext>
            </a:extLst>
          </p:cNvPr>
          <p:cNvSpPr txBox="1"/>
          <p:nvPr/>
        </p:nvSpPr>
        <p:spPr>
          <a:xfrm>
            <a:off x="72093" y="238599"/>
            <a:ext cx="2727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原数组：</a:t>
            </a:r>
            <a:r>
              <a:rPr lang="en-US" altLang="zh-CN" sz="1200" dirty="0"/>
              <a:t>int[] </a:t>
            </a:r>
            <a:r>
              <a:rPr lang="en-US" altLang="zh-CN" sz="1200" dirty="0" err="1"/>
              <a:t>arr</a:t>
            </a:r>
            <a:r>
              <a:rPr lang="en-US" altLang="zh-CN" sz="1200" dirty="0"/>
              <a:t> = {12,6,5,27,9,8,3,65};</a:t>
            </a:r>
          </a:p>
          <a:p>
            <a:endParaRPr lang="en-US" altLang="zh-CN" sz="1200" dirty="0"/>
          </a:p>
          <a:p>
            <a:r>
              <a:rPr lang="zh-CN" altLang="en-US" sz="1200" dirty="0"/>
              <a:t>分步调整示意图：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5BA6CF0-98A0-2B23-7D7D-FBB6FA8ECC84}"/>
              </a:ext>
            </a:extLst>
          </p:cNvPr>
          <p:cNvSpPr/>
          <p:nvPr/>
        </p:nvSpPr>
        <p:spPr>
          <a:xfrm>
            <a:off x="1390946" y="1039504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12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31E1D8E-400F-F2BB-E8E0-E6DFB10A44A6}"/>
              </a:ext>
            </a:extLst>
          </p:cNvPr>
          <p:cNvSpPr/>
          <p:nvPr/>
        </p:nvSpPr>
        <p:spPr>
          <a:xfrm>
            <a:off x="854964" y="160587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6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BF21B56-E4CB-9627-6028-F1194BECCA06}"/>
              </a:ext>
            </a:extLst>
          </p:cNvPr>
          <p:cNvSpPr/>
          <p:nvPr/>
        </p:nvSpPr>
        <p:spPr>
          <a:xfrm>
            <a:off x="1794340" y="160587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5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12CF346-82D0-A368-AA62-F81F05C4845C}"/>
              </a:ext>
            </a:extLst>
          </p:cNvPr>
          <p:cNvSpPr/>
          <p:nvPr/>
        </p:nvSpPr>
        <p:spPr>
          <a:xfrm>
            <a:off x="324612" y="2204346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27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7340802-745B-13B6-54B3-4F220F331CE8}"/>
              </a:ext>
            </a:extLst>
          </p:cNvPr>
          <p:cNvSpPr/>
          <p:nvPr/>
        </p:nvSpPr>
        <p:spPr>
          <a:xfrm>
            <a:off x="987552" y="2214132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9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F26C824-8D24-C17E-90E1-66AD8E9C514F}"/>
              </a:ext>
            </a:extLst>
          </p:cNvPr>
          <p:cNvSpPr/>
          <p:nvPr/>
        </p:nvSpPr>
        <p:spPr>
          <a:xfrm>
            <a:off x="1614974" y="2204346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8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1303146-F5EF-918E-BC08-B584DB87E020}"/>
              </a:ext>
            </a:extLst>
          </p:cNvPr>
          <p:cNvSpPr/>
          <p:nvPr/>
        </p:nvSpPr>
        <p:spPr>
          <a:xfrm>
            <a:off x="2242396" y="2204346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3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0A36462-A235-C4BC-C9C8-76AF53C170E9}"/>
              </a:ext>
            </a:extLst>
          </p:cNvPr>
          <p:cNvSpPr/>
          <p:nvPr/>
        </p:nvSpPr>
        <p:spPr>
          <a:xfrm>
            <a:off x="100584" y="2802813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65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5A3700A-DF9E-BE43-10B7-ECC367FE289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8992" y="1375114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87685F3-7BC8-085F-7775-02D494D31AC3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1773386" y="1375114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0564E43-35A1-2A6E-916C-22B48565D2B9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548640" y="1941489"/>
            <a:ext cx="371940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18CA861-58B0-2627-2C43-9B040018BAA0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 flipH="1">
            <a:off x="1211580" y="1941489"/>
            <a:ext cx="25824" cy="272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0E911E8-3365-0511-B22F-AD4221212865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 flipH="1">
            <a:off x="1839002" y="1941489"/>
            <a:ext cx="20954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11F450D-3C93-B1F2-F939-797F89A80013}"/>
              </a:ext>
            </a:extLst>
          </p:cNvPr>
          <p:cNvCxnSpPr>
            <a:cxnSpLocks/>
            <a:stCxn id="7" idx="5"/>
            <a:endCxn id="12" idx="1"/>
          </p:cNvCxnSpPr>
          <p:nvPr/>
        </p:nvCxnSpPr>
        <p:spPr>
          <a:xfrm>
            <a:off x="2176780" y="1941489"/>
            <a:ext cx="131232" cy="32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9AB674E-DDFF-98DC-DED8-AC52DAEF86A0}"/>
              </a:ext>
            </a:extLst>
          </p:cNvPr>
          <p:cNvCxnSpPr>
            <a:stCxn id="9" idx="3"/>
            <a:endCxn id="13" idx="0"/>
          </p:cNvCxnSpPr>
          <p:nvPr/>
        </p:nvCxnSpPr>
        <p:spPr>
          <a:xfrm flipH="1">
            <a:off x="324612" y="2539956"/>
            <a:ext cx="65616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2668E09-1768-42ED-265C-B1E3F00DD444}"/>
              </a:ext>
            </a:extLst>
          </p:cNvPr>
          <p:cNvSpPr txBox="1"/>
          <p:nvPr/>
        </p:nvSpPr>
        <p:spPr>
          <a:xfrm>
            <a:off x="27431" y="3290290"/>
            <a:ext cx="36210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原二叉树，根据公式</a:t>
            </a:r>
            <a:r>
              <a:rPr lang="en-US" altLang="zh-CN" sz="1100" dirty="0"/>
              <a:t>(n-1)/2=3</a:t>
            </a:r>
            <a:r>
              <a:rPr lang="zh-CN" altLang="en-US" sz="1100" dirty="0"/>
              <a:t>，</a:t>
            </a:r>
            <a:r>
              <a:rPr lang="en-US" altLang="zh-CN" sz="1100" dirty="0"/>
              <a:t> n </a:t>
            </a:r>
            <a:r>
              <a:rPr lang="zh-CN" altLang="en-US" sz="1100" dirty="0"/>
              <a:t>是最后一个下标</a:t>
            </a:r>
            <a:r>
              <a:rPr lang="en-US" altLang="zh-CN" sz="1100" dirty="0"/>
              <a:t>7</a:t>
            </a:r>
            <a:r>
              <a:rPr lang="zh-CN" altLang="en-US" sz="1100" dirty="0"/>
              <a:t>，结果取整。得出最后一个中间节点下标是</a:t>
            </a:r>
            <a:r>
              <a:rPr lang="en-US" altLang="zh-CN" sz="1100" dirty="0"/>
              <a:t>3</a:t>
            </a:r>
            <a:r>
              <a:rPr lang="zh-CN" altLang="en-US" sz="1100" dirty="0"/>
              <a:t>，即</a:t>
            </a:r>
            <a:r>
              <a:rPr lang="en-US" altLang="zh-CN" sz="1100" dirty="0"/>
              <a:t>27</a:t>
            </a:r>
            <a:r>
              <a:rPr lang="zh-CN" altLang="en-US" sz="1100" dirty="0"/>
              <a:t>，。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253526B-5391-0143-2810-925C04C5B7C0}"/>
              </a:ext>
            </a:extLst>
          </p:cNvPr>
          <p:cNvSpPr/>
          <p:nvPr/>
        </p:nvSpPr>
        <p:spPr>
          <a:xfrm>
            <a:off x="5854536" y="979066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12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951AD38-BD63-776B-5614-FC5D1D46BA1F}"/>
              </a:ext>
            </a:extLst>
          </p:cNvPr>
          <p:cNvSpPr/>
          <p:nvPr/>
        </p:nvSpPr>
        <p:spPr>
          <a:xfrm>
            <a:off x="5318554" y="1545441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6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E5A8EE75-F03D-D004-8440-057732DDAB50}"/>
              </a:ext>
            </a:extLst>
          </p:cNvPr>
          <p:cNvSpPr/>
          <p:nvPr/>
        </p:nvSpPr>
        <p:spPr>
          <a:xfrm>
            <a:off x="6257930" y="1545441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5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4DF4121-9307-78A6-5C2B-AB5740695579}"/>
              </a:ext>
            </a:extLst>
          </p:cNvPr>
          <p:cNvSpPr/>
          <p:nvPr/>
        </p:nvSpPr>
        <p:spPr>
          <a:xfrm>
            <a:off x="4788202" y="2143908"/>
            <a:ext cx="448056" cy="393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65</a:t>
            </a:r>
            <a:endParaRPr lang="zh-CN" altLang="en-US" sz="1000" dirty="0">
              <a:ln w="1270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8BE956B-D684-4E58-55B9-7E37D5BCD5D4}"/>
              </a:ext>
            </a:extLst>
          </p:cNvPr>
          <p:cNvSpPr/>
          <p:nvPr/>
        </p:nvSpPr>
        <p:spPr>
          <a:xfrm>
            <a:off x="5451142" y="2153694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9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5A7ED20-BEDD-5F9C-B6B0-338DCC39D598}"/>
              </a:ext>
            </a:extLst>
          </p:cNvPr>
          <p:cNvSpPr/>
          <p:nvPr/>
        </p:nvSpPr>
        <p:spPr>
          <a:xfrm>
            <a:off x="6078564" y="2143908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8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DF443C6-2726-F91D-F440-B61D9B2C7C53}"/>
              </a:ext>
            </a:extLst>
          </p:cNvPr>
          <p:cNvSpPr/>
          <p:nvPr/>
        </p:nvSpPr>
        <p:spPr>
          <a:xfrm>
            <a:off x="6705986" y="2143908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3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D391718-2536-7C07-A721-767F5C97103E}"/>
              </a:ext>
            </a:extLst>
          </p:cNvPr>
          <p:cNvSpPr/>
          <p:nvPr/>
        </p:nvSpPr>
        <p:spPr>
          <a:xfrm>
            <a:off x="4564174" y="2742375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27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D74744D-AC86-AFA5-D847-3BAFEB385EF7}"/>
              </a:ext>
            </a:extLst>
          </p:cNvPr>
          <p:cNvCxnSpPr>
            <a:cxnSpLocks/>
            <a:stCxn id="39" idx="3"/>
            <a:endCxn id="40" idx="0"/>
          </p:cNvCxnSpPr>
          <p:nvPr/>
        </p:nvCxnSpPr>
        <p:spPr>
          <a:xfrm flipH="1">
            <a:off x="5542582" y="1314676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9160FCCA-2EB5-AD09-69DE-9577879775E4}"/>
              </a:ext>
            </a:extLst>
          </p:cNvPr>
          <p:cNvCxnSpPr>
            <a:cxnSpLocks/>
            <a:stCxn id="39" idx="5"/>
            <a:endCxn id="41" idx="0"/>
          </p:cNvCxnSpPr>
          <p:nvPr/>
        </p:nvCxnSpPr>
        <p:spPr>
          <a:xfrm>
            <a:off x="6236976" y="1314676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CDC7E75-5A11-A127-3FB5-83A73E1C1A4E}"/>
              </a:ext>
            </a:extLst>
          </p:cNvPr>
          <p:cNvCxnSpPr>
            <a:cxnSpLocks/>
            <a:stCxn id="40" idx="3"/>
            <a:endCxn id="42" idx="0"/>
          </p:cNvCxnSpPr>
          <p:nvPr/>
        </p:nvCxnSpPr>
        <p:spPr>
          <a:xfrm flipH="1">
            <a:off x="5012230" y="1881051"/>
            <a:ext cx="371940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5D13E69E-2BD4-941F-58E1-9BED67ECC8C5}"/>
              </a:ext>
            </a:extLst>
          </p:cNvPr>
          <p:cNvCxnSpPr>
            <a:cxnSpLocks/>
            <a:stCxn id="40" idx="5"/>
            <a:endCxn id="43" idx="0"/>
          </p:cNvCxnSpPr>
          <p:nvPr/>
        </p:nvCxnSpPr>
        <p:spPr>
          <a:xfrm flipH="1">
            <a:off x="5675170" y="1881051"/>
            <a:ext cx="25824" cy="272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58770BF-2E5A-5AF0-52C4-3FC4260B29D8}"/>
              </a:ext>
            </a:extLst>
          </p:cNvPr>
          <p:cNvCxnSpPr>
            <a:cxnSpLocks/>
            <a:stCxn id="41" idx="3"/>
            <a:endCxn id="44" idx="0"/>
          </p:cNvCxnSpPr>
          <p:nvPr/>
        </p:nvCxnSpPr>
        <p:spPr>
          <a:xfrm flipH="1">
            <a:off x="6302592" y="1881051"/>
            <a:ext cx="20954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294F0CD-63E5-E632-D2A4-A5EA5925483D}"/>
              </a:ext>
            </a:extLst>
          </p:cNvPr>
          <p:cNvCxnSpPr>
            <a:cxnSpLocks/>
            <a:stCxn id="41" idx="5"/>
            <a:endCxn id="45" idx="1"/>
          </p:cNvCxnSpPr>
          <p:nvPr/>
        </p:nvCxnSpPr>
        <p:spPr>
          <a:xfrm>
            <a:off x="6640370" y="1881051"/>
            <a:ext cx="131232" cy="32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44A310B-8FAA-2C8F-2D98-55AFFFF52D24}"/>
              </a:ext>
            </a:extLst>
          </p:cNvPr>
          <p:cNvCxnSpPr>
            <a:stCxn id="42" idx="3"/>
            <a:endCxn id="46" idx="0"/>
          </p:cNvCxnSpPr>
          <p:nvPr/>
        </p:nvCxnSpPr>
        <p:spPr>
          <a:xfrm flipH="1">
            <a:off x="4788202" y="2479518"/>
            <a:ext cx="65616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27C30B22-FA5E-C095-0466-8DA2D031AA5E}"/>
              </a:ext>
            </a:extLst>
          </p:cNvPr>
          <p:cNvSpPr txBox="1"/>
          <p:nvPr/>
        </p:nvSpPr>
        <p:spPr>
          <a:xfrm>
            <a:off x="4302066" y="3270475"/>
            <a:ext cx="41148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第一次调整，</a:t>
            </a:r>
            <a:r>
              <a:rPr lang="en-US" altLang="zh-CN" sz="1100" dirty="0"/>
              <a:t>65</a:t>
            </a:r>
            <a:r>
              <a:rPr lang="zh-CN" altLang="en-US" sz="1100" dirty="0"/>
              <a:t>放到父节点。这里没有右节点，不比较。</a:t>
            </a: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4A3B9AB-3FC8-3623-7BB0-A7540DDBD5A4}"/>
              </a:ext>
            </a:extLst>
          </p:cNvPr>
          <p:cNvSpPr/>
          <p:nvPr/>
        </p:nvSpPr>
        <p:spPr>
          <a:xfrm>
            <a:off x="9695520" y="851117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12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8060C34F-E00A-E5EB-A03A-0CAB3874E400}"/>
              </a:ext>
            </a:extLst>
          </p:cNvPr>
          <p:cNvSpPr/>
          <p:nvPr/>
        </p:nvSpPr>
        <p:spPr>
          <a:xfrm>
            <a:off x="9159538" y="1417492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6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7A226AE5-2E3C-7FEF-C596-20D947889C3A}"/>
              </a:ext>
            </a:extLst>
          </p:cNvPr>
          <p:cNvSpPr/>
          <p:nvPr/>
        </p:nvSpPr>
        <p:spPr>
          <a:xfrm>
            <a:off x="10098914" y="1417492"/>
            <a:ext cx="448056" cy="393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rgbClr val="FF0000"/>
                  </a:solidFill>
                </a:ln>
              </a:rPr>
              <a:t>8</a:t>
            </a:r>
            <a:endParaRPr lang="zh-CN" altLang="en-US" sz="1000" dirty="0">
              <a:ln w="12700">
                <a:solidFill>
                  <a:srgbClr val="FF0000"/>
                </a:solidFill>
              </a:ln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FE55D14-65FC-4116-1392-BAEDB60326B3}"/>
              </a:ext>
            </a:extLst>
          </p:cNvPr>
          <p:cNvSpPr/>
          <p:nvPr/>
        </p:nvSpPr>
        <p:spPr>
          <a:xfrm>
            <a:off x="8629186" y="201595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65</a:t>
            </a:r>
            <a:endParaRPr lang="zh-CN" altLang="en-US" sz="1000" dirty="0">
              <a:ln w="127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02BA9E06-D7DE-AF9D-AA8E-F03B09D1666D}"/>
              </a:ext>
            </a:extLst>
          </p:cNvPr>
          <p:cNvSpPr/>
          <p:nvPr/>
        </p:nvSpPr>
        <p:spPr>
          <a:xfrm>
            <a:off x="9292126" y="2025745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9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4EDE662-EFA6-EEED-2905-593F2F975CE5}"/>
              </a:ext>
            </a:extLst>
          </p:cNvPr>
          <p:cNvSpPr/>
          <p:nvPr/>
        </p:nvSpPr>
        <p:spPr>
          <a:xfrm>
            <a:off x="9919548" y="201595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5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59AB515A-63A5-B21F-6E88-53BE6617FFB3}"/>
              </a:ext>
            </a:extLst>
          </p:cNvPr>
          <p:cNvSpPr/>
          <p:nvPr/>
        </p:nvSpPr>
        <p:spPr>
          <a:xfrm>
            <a:off x="10546970" y="201595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3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FE7917D0-3183-005E-13F7-7864BC967538}"/>
              </a:ext>
            </a:extLst>
          </p:cNvPr>
          <p:cNvSpPr/>
          <p:nvPr/>
        </p:nvSpPr>
        <p:spPr>
          <a:xfrm>
            <a:off x="8405158" y="2614426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27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8EFABB8-5B48-55CC-48EE-474C5131EDC6}"/>
              </a:ext>
            </a:extLst>
          </p:cNvPr>
          <p:cNvCxnSpPr>
            <a:cxnSpLocks/>
            <a:stCxn id="55" idx="3"/>
            <a:endCxn id="56" idx="0"/>
          </p:cNvCxnSpPr>
          <p:nvPr/>
        </p:nvCxnSpPr>
        <p:spPr>
          <a:xfrm flipH="1">
            <a:off x="9383566" y="1186727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65BEF4B-08F2-3B83-115A-FF1EDE87CB18}"/>
              </a:ext>
            </a:extLst>
          </p:cNvPr>
          <p:cNvCxnSpPr>
            <a:cxnSpLocks/>
            <a:stCxn id="55" idx="5"/>
            <a:endCxn id="57" idx="0"/>
          </p:cNvCxnSpPr>
          <p:nvPr/>
        </p:nvCxnSpPr>
        <p:spPr>
          <a:xfrm>
            <a:off x="10077960" y="1186727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E98B2A2C-578F-41CA-E889-ED752EA83598}"/>
              </a:ext>
            </a:extLst>
          </p:cNvPr>
          <p:cNvCxnSpPr>
            <a:cxnSpLocks/>
            <a:stCxn id="56" idx="3"/>
            <a:endCxn id="58" idx="0"/>
          </p:cNvCxnSpPr>
          <p:nvPr/>
        </p:nvCxnSpPr>
        <p:spPr>
          <a:xfrm flipH="1">
            <a:off x="8853214" y="1753102"/>
            <a:ext cx="371940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96FE7FED-A5A3-BD58-88F3-E156E8DA2512}"/>
              </a:ext>
            </a:extLst>
          </p:cNvPr>
          <p:cNvCxnSpPr>
            <a:cxnSpLocks/>
            <a:stCxn id="56" idx="5"/>
            <a:endCxn id="59" idx="0"/>
          </p:cNvCxnSpPr>
          <p:nvPr/>
        </p:nvCxnSpPr>
        <p:spPr>
          <a:xfrm flipH="1">
            <a:off x="9516154" y="1753102"/>
            <a:ext cx="25824" cy="272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61E76A8E-3E27-C8DC-B084-375CB06E7EBD}"/>
              </a:ext>
            </a:extLst>
          </p:cNvPr>
          <p:cNvCxnSpPr>
            <a:cxnSpLocks/>
            <a:stCxn id="57" idx="3"/>
            <a:endCxn id="60" idx="0"/>
          </p:cNvCxnSpPr>
          <p:nvPr/>
        </p:nvCxnSpPr>
        <p:spPr>
          <a:xfrm flipH="1">
            <a:off x="10143576" y="1753102"/>
            <a:ext cx="20954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3540D6A-84F5-900E-076D-9398CCA5D43C}"/>
              </a:ext>
            </a:extLst>
          </p:cNvPr>
          <p:cNvCxnSpPr>
            <a:cxnSpLocks/>
            <a:stCxn id="57" idx="5"/>
            <a:endCxn id="61" idx="1"/>
          </p:cNvCxnSpPr>
          <p:nvPr/>
        </p:nvCxnSpPr>
        <p:spPr>
          <a:xfrm>
            <a:off x="10481354" y="1753102"/>
            <a:ext cx="131232" cy="32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2EB7FFAD-D278-FD67-23CC-29557C291BD0}"/>
              </a:ext>
            </a:extLst>
          </p:cNvPr>
          <p:cNvCxnSpPr>
            <a:stCxn id="58" idx="3"/>
            <a:endCxn id="62" idx="0"/>
          </p:cNvCxnSpPr>
          <p:nvPr/>
        </p:nvCxnSpPr>
        <p:spPr>
          <a:xfrm flipH="1">
            <a:off x="8629186" y="2351569"/>
            <a:ext cx="65616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05A85B8E-98DA-60AA-6B5D-305D713898F0}"/>
              </a:ext>
            </a:extLst>
          </p:cNvPr>
          <p:cNvSpPr txBox="1"/>
          <p:nvPr/>
        </p:nvSpPr>
        <p:spPr>
          <a:xfrm>
            <a:off x="8310203" y="3244123"/>
            <a:ext cx="4114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第二次，调整倒数第二各中间节点：</a:t>
            </a:r>
            <a:r>
              <a:rPr lang="en-US" altLang="zh-CN" sz="1100" dirty="0"/>
              <a:t>8</a:t>
            </a:r>
            <a:r>
              <a:rPr lang="zh-CN" altLang="en-US" sz="1100" dirty="0"/>
              <a:t>放到父节点。注意，程序中首先比较左右节点，如果右节点大的话，则把下标指向右节点，让右节点和父节点比较，而左右节点不必交换的，只是保证父节点最大即可。</a:t>
            </a: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E48564BB-AB13-85CC-C194-62604F11C1E9}"/>
              </a:ext>
            </a:extLst>
          </p:cNvPr>
          <p:cNvSpPr/>
          <p:nvPr/>
        </p:nvSpPr>
        <p:spPr>
          <a:xfrm>
            <a:off x="1346284" y="379955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12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5B8ABD0B-DD86-D61D-F0B4-C44A9C67DF07}"/>
              </a:ext>
            </a:extLst>
          </p:cNvPr>
          <p:cNvSpPr/>
          <p:nvPr/>
        </p:nvSpPr>
        <p:spPr>
          <a:xfrm>
            <a:off x="810302" y="4365934"/>
            <a:ext cx="448056" cy="3931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rgbClr val="0070C0"/>
                  </a:solidFill>
                </a:ln>
                <a:solidFill>
                  <a:srgbClr val="FF0000"/>
                </a:solidFill>
              </a:rPr>
              <a:t>65</a:t>
            </a:r>
            <a:endParaRPr lang="zh-CN" altLang="en-US" sz="1000" dirty="0">
              <a:ln w="12700">
                <a:solidFill>
                  <a:srgbClr val="0070C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79ADBAEC-700B-15E7-F0B4-5536A6E53534}"/>
              </a:ext>
            </a:extLst>
          </p:cNvPr>
          <p:cNvSpPr/>
          <p:nvPr/>
        </p:nvSpPr>
        <p:spPr>
          <a:xfrm>
            <a:off x="1749678" y="4365934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8</a:t>
            </a:r>
            <a:endParaRPr lang="zh-CN" altLang="en-US" sz="10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FD93AE79-E6AF-C256-881F-31FBB7056931}"/>
              </a:ext>
            </a:extLst>
          </p:cNvPr>
          <p:cNvSpPr/>
          <p:nvPr/>
        </p:nvSpPr>
        <p:spPr>
          <a:xfrm>
            <a:off x="279950" y="4964401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6</a:t>
            </a:r>
            <a:endParaRPr lang="zh-CN" altLang="en-US" sz="1000" dirty="0">
              <a:ln w="12700">
                <a:solidFill>
                  <a:schemeClr val="tx1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D3EF5942-B14E-AC33-08BC-DA05E1499E83}"/>
              </a:ext>
            </a:extLst>
          </p:cNvPr>
          <p:cNvSpPr/>
          <p:nvPr/>
        </p:nvSpPr>
        <p:spPr>
          <a:xfrm>
            <a:off x="942890" y="4974187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9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3439942C-0958-EB54-0E44-CA5DCF890774}"/>
              </a:ext>
            </a:extLst>
          </p:cNvPr>
          <p:cNvSpPr/>
          <p:nvPr/>
        </p:nvSpPr>
        <p:spPr>
          <a:xfrm>
            <a:off x="1570312" y="4964401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5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72C69DBF-0808-4BD8-D612-86E087D69591}"/>
              </a:ext>
            </a:extLst>
          </p:cNvPr>
          <p:cNvSpPr/>
          <p:nvPr/>
        </p:nvSpPr>
        <p:spPr>
          <a:xfrm>
            <a:off x="2197734" y="4964401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3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FDE67C45-F60E-059B-B53D-250C9C825FF9}"/>
              </a:ext>
            </a:extLst>
          </p:cNvPr>
          <p:cNvSpPr/>
          <p:nvPr/>
        </p:nvSpPr>
        <p:spPr>
          <a:xfrm>
            <a:off x="55922" y="5562868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27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8DEEA8EE-9D44-6FA2-0EDF-5CADE6270B06}"/>
              </a:ext>
            </a:extLst>
          </p:cNvPr>
          <p:cNvCxnSpPr>
            <a:cxnSpLocks/>
            <a:stCxn id="71" idx="3"/>
            <a:endCxn id="72" idx="0"/>
          </p:cNvCxnSpPr>
          <p:nvPr/>
        </p:nvCxnSpPr>
        <p:spPr>
          <a:xfrm flipH="1">
            <a:off x="1034330" y="4135169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D49E916-86D9-06FA-340C-BF33FC43EB65}"/>
              </a:ext>
            </a:extLst>
          </p:cNvPr>
          <p:cNvCxnSpPr>
            <a:cxnSpLocks/>
            <a:stCxn id="71" idx="5"/>
            <a:endCxn id="73" idx="0"/>
          </p:cNvCxnSpPr>
          <p:nvPr/>
        </p:nvCxnSpPr>
        <p:spPr>
          <a:xfrm>
            <a:off x="1728724" y="4135169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3E954132-FB53-AC4E-3462-38A0B495E5A5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503978" y="4701544"/>
            <a:ext cx="371940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E8BCBF64-A3E4-6801-D81A-5D3B755F2A38}"/>
              </a:ext>
            </a:extLst>
          </p:cNvPr>
          <p:cNvCxnSpPr>
            <a:cxnSpLocks/>
            <a:stCxn id="72" idx="5"/>
            <a:endCxn id="75" idx="0"/>
          </p:cNvCxnSpPr>
          <p:nvPr/>
        </p:nvCxnSpPr>
        <p:spPr>
          <a:xfrm flipH="1">
            <a:off x="1166918" y="4701544"/>
            <a:ext cx="25824" cy="272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FBDD401D-8897-FDE9-3338-5F0AC14319CF}"/>
              </a:ext>
            </a:extLst>
          </p:cNvPr>
          <p:cNvCxnSpPr>
            <a:cxnSpLocks/>
            <a:stCxn id="73" idx="3"/>
            <a:endCxn id="76" idx="0"/>
          </p:cNvCxnSpPr>
          <p:nvPr/>
        </p:nvCxnSpPr>
        <p:spPr>
          <a:xfrm flipH="1">
            <a:off x="1794340" y="4701544"/>
            <a:ext cx="20954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3B75554A-23E7-A735-4719-E3B460F87482}"/>
              </a:ext>
            </a:extLst>
          </p:cNvPr>
          <p:cNvCxnSpPr>
            <a:cxnSpLocks/>
            <a:stCxn id="73" idx="5"/>
            <a:endCxn id="77" idx="1"/>
          </p:cNvCxnSpPr>
          <p:nvPr/>
        </p:nvCxnSpPr>
        <p:spPr>
          <a:xfrm>
            <a:off x="2132118" y="4701544"/>
            <a:ext cx="131232" cy="32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02C3D56F-04BF-27CE-F6BA-4DE67B85970F}"/>
              </a:ext>
            </a:extLst>
          </p:cNvPr>
          <p:cNvCxnSpPr>
            <a:stCxn id="74" idx="3"/>
            <a:endCxn id="78" idx="0"/>
          </p:cNvCxnSpPr>
          <p:nvPr/>
        </p:nvCxnSpPr>
        <p:spPr>
          <a:xfrm flipH="1">
            <a:off x="279950" y="5300011"/>
            <a:ext cx="65616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57A9D401-63A7-9E00-ED8F-98F178063BF5}"/>
              </a:ext>
            </a:extLst>
          </p:cNvPr>
          <p:cNvSpPr txBox="1"/>
          <p:nvPr/>
        </p:nvSpPr>
        <p:spPr>
          <a:xfrm>
            <a:off x="-39033" y="6192565"/>
            <a:ext cx="4114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第三次调整：传参下标</a:t>
            </a:r>
            <a:r>
              <a:rPr lang="en-US" altLang="zh-CN" sz="1100" dirty="0"/>
              <a:t>1</a:t>
            </a:r>
            <a:r>
              <a:rPr lang="zh-CN" altLang="en-US" sz="1100" dirty="0"/>
              <a:t>，即指向</a:t>
            </a:r>
            <a:r>
              <a:rPr lang="en-US" altLang="zh-CN" sz="1100" dirty="0"/>
              <a:t>6</a:t>
            </a:r>
            <a:r>
              <a:rPr lang="zh-CN" altLang="en-US" sz="1100" dirty="0"/>
              <a:t>，在</a:t>
            </a:r>
            <a:r>
              <a:rPr lang="en-US" altLang="zh-CN" sz="1100" dirty="0"/>
              <a:t>for</a:t>
            </a:r>
            <a:r>
              <a:rPr lang="zh-CN" altLang="en-US" sz="1100" dirty="0"/>
              <a:t>循环中，这里不止调整</a:t>
            </a:r>
            <a:r>
              <a:rPr lang="en-US" altLang="zh-CN" sz="1100" dirty="0"/>
              <a:t>6</a:t>
            </a:r>
            <a:r>
              <a:rPr lang="zh-CN" altLang="en-US" sz="1100" dirty="0"/>
              <a:t>和</a:t>
            </a:r>
            <a:r>
              <a:rPr lang="en-US" altLang="zh-CN" sz="1100" dirty="0"/>
              <a:t>65</a:t>
            </a:r>
            <a:r>
              <a:rPr lang="zh-CN" altLang="en-US" sz="1100" dirty="0"/>
              <a:t>，还要调整</a:t>
            </a:r>
            <a:r>
              <a:rPr lang="en-US" altLang="zh-CN" sz="1100" dirty="0"/>
              <a:t>27</a:t>
            </a:r>
            <a:r>
              <a:rPr lang="zh-CN" altLang="en-US" sz="1100" dirty="0"/>
              <a:t>和</a:t>
            </a:r>
            <a:r>
              <a:rPr lang="en-US" altLang="zh-CN" sz="1100" dirty="0"/>
              <a:t>6</a:t>
            </a:r>
            <a:endParaRPr lang="zh-CN" altLang="en-US" sz="1100" dirty="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9C485D10-10FA-6B7C-EE12-581CD0681AE2}"/>
              </a:ext>
            </a:extLst>
          </p:cNvPr>
          <p:cNvSpPr/>
          <p:nvPr/>
        </p:nvSpPr>
        <p:spPr>
          <a:xfrm>
            <a:off x="3979202" y="3770737"/>
            <a:ext cx="448056" cy="3931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12</a:t>
            </a:r>
            <a:endParaRPr lang="zh-CN" altLang="en-US" sz="1000" dirty="0">
              <a:ln w="12700"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0012A4F-099A-5BF6-6E9E-BD19530578A7}"/>
              </a:ext>
            </a:extLst>
          </p:cNvPr>
          <p:cNvSpPr/>
          <p:nvPr/>
        </p:nvSpPr>
        <p:spPr>
          <a:xfrm>
            <a:off x="3443220" y="4337112"/>
            <a:ext cx="448056" cy="3931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rgbClr val="0070C0"/>
                  </a:solidFill>
                </a:ln>
                <a:solidFill>
                  <a:srgbClr val="FF0000"/>
                </a:solidFill>
              </a:rPr>
              <a:t>65</a:t>
            </a:r>
            <a:endParaRPr lang="zh-CN" altLang="en-US" sz="1000" dirty="0">
              <a:ln w="12700">
                <a:solidFill>
                  <a:srgbClr val="0070C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19013D6B-E1AA-8083-07CD-4F0BAF4CB9A3}"/>
              </a:ext>
            </a:extLst>
          </p:cNvPr>
          <p:cNvSpPr/>
          <p:nvPr/>
        </p:nvSpPr>
        <p:spPr>
          <a:xfrm>
            <a:off x="4382596" y="4337112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8</a:t>
            </a:r>
            <a:endParaRPr lang="zh-CN" altLang="en-US" sz="10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618DD4DE-72D7-5B45-1D88-608AAE491532}"/>
              </a:ext>
            </a:extLst>
          </p:cNvPr>
          <p:cNvSpPr/>
          <p:nvPr/>
        </p:nvSpPr>
        <p:spPr>
          <a:xfrm>
            <a:off x="2912868" y="4935579"/>
            <a:ext cx="448056" cy="393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n w="1270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</a:t>
            </a:r>
            <a:r>
              <a:rPr lang="en-US" altLang="zh-CN" sz="1000" dirty="0">
                <a:ln w="1270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7</a:t>
            </a:r>
            <a:endParaRPr lang="zh-CN" altLang="en-US" sz="1000" dirty="0">
              <a:ln w="1270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B83A45DA-14FA-39E7-B604-5E095E50E9FB}"/>
              </a:ext>
            </a:extLst>
          </p:cNvPr>
          <p:cNvSpPr/>
          <p:nvPr/>
        </p:nvSpPr>
        <p:spPr>
          <a:xfrm>
            <a:off x="3632005" y="493557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9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AF17D2E3-97CC-0EC1-7632-67D3955DA8F0}"/>
              </a:ext>
            </a:extLst>
          </p:cNvPr>
          <p:cNvSpPr/>
          <p:nvPr/>
        </p:nvSpPr>
        <p:spPr>
          <a:xfrm>
            <a:off x="4203230" y="493557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5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1944A25-DE3E-1217-C0FE-4181EE28A234}"/>
              </a:ext>
            </a:extLst>
          </p:cNvPr>
          <p:cNvSpPr/>
          <p:nvPr/>
        </p:nvSpPr>
        <p:spPr>
          <a:xfrm>
            <a:off x="4830652" y="493557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3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474487E8-6FEC-6C6C-5540-FA990181BA04}"/>
              </a:ext>
            </a:extLst>
          </p:cNvPr>
          <p:cNvSpPr/>
          <p:nvPr/>
        </p:nvSpPr>
        <p:spPr>
          <a:xfrm>
            <a:off x="2688840" y="5534046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6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6AEEB8C0-3773-9A6F-6919-3604367511D7}"/>
              </a:ext>
            </a:extLst>
          </p:cNvPr>
          <p:cNvCxnSpPr>
            <a:cxnSpLocks/>
            <a:stCxn id="87" idx="3"/>
            <a:endCxn id="88" idx="0"/>
          </p:cNvCxnSpPr>
          <p:nvPr/>
        </p:nvCxnSpPr>
        <p:spPr>
          <a:xfrm flipH="1">
            <a:off x="3667248" y="4106347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C45DCA87-2F00-6DD7-B4A7-401950856CB9}"/>
              </a:ext>
            </a:extLst>
          </p:cNvPr>
          <p:cNvCxnSpPr>
            <a:cxnSpLocks/>
            <a:stCxn id="87" idx="5"/>
            <a:endCxn id="89" idx="0"/>
          </p:cNvCxnSpPr>
          <p:nvPr/>
        </p:nvCxnSpPr>
        <p:spPr>
          <a:xfrm>
            <a:off x="4361642" y="4106347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D3C6AA8C-3528-2145-8CBC-1380C14239CC}"/>
              </a:ext>
            </a:extLst>
          </p:cNvPr>
          <p:cNvCxnSpPr>
            <a:cxnSpLocks/>
            <a:stCxn id="88" idx="3"/>
            <a:endCxn id="90" idx="0"/>
          </p:cNvCxnSpPr>
          <p:nvPr/>
        </p:nvCxnSpPr>
        <p:spPr>
          <a:xfrm flipH="1">
            <a:off x="3136896" y="4672722"/>
            <a:ext cx="371940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4D1B42AD-2F0E-10C9-7235-1C89968EE7F3}"/>
              </a:ext>
            </a:extLst>
          </p:cNvPr>
          <p:cNvCxnSpPr>
            <a:cxnSpLocks/>
            <a:stCxn id="88" idx="5"/>
            <a:endCxn id="91" idx="0"/>
          </p:cNvCxnSpPr>
          <p:nvPr/>
        </p:nvCxnSpPr>
        <p:spPr>
          <a:xfrm>
            <a:off x="3825660" y="4672722"/>
            <a:ext cx="30373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473A7AA3-44A7-BE79-539E-9E1BF9CD18AF}"/>
              </a:ext>
            </a:extLst>
          </p:cNvPr>
          <p:cNvCxnSpPr>
            <a:cxnSpLocks/>
            <a:stCxn id="89" idx="3"/>
            <a:endCxn id="92" idx="0"/>
          </p:cNvCxnSpPr>
          <p:nvPr/>
        </p:nvCxnSpPr>
        <p:spPr>
          <a:xfrm flipH="1">
            <a:off x="4427258" y="4672722"/>
            <a:ext cx="20954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021777D7-A37B-1483-6269-B2B2BDB9049E}"/>
              </a:ext>
            </a:extLst>
          </p:cNvPr>
          <p:cNvCxnSpPr>
            <a:cxnSpLocks/>
            <a:stCxn id="89" idx="5"/>
            <a:endCxn id="93" idx="1"/>
          </p:cNvCxnSpPr>
          <p:nvPr/>
        </p:nvCxnSpPr>
        <p:spPr>
          <a:xfrm>
            <a:off x="4765036" y="4672722"/>
            <a:ext cx="131232" cy="32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FC105F33-AAC5-D14A-4914-6DE7C3C1339F}"/>
              </a:ext>
            </a:extLst>
          </p:cNvPr>
          <p:cNvCxnSpPr>
            <a:stCxn id="90" idx="3"/>
            <a:endCxn id="94" idx="0"/>
          </p:cNvCxnSpPr>
          <p:nvPr/>
        </p:nvCxnSpPr>
        <p:spPr>
          <a:xfrm flipH="1">
            <a:off x="2912868" y="5271189"/>
            <a:ext cx="65616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346C6608-60F9-9F6C-D3E5-BE8ABDC8193E}"/>
              </a:ext>
            </a:extLst>
          </p:cNvPr>
          <p:cNvSpPr/>
          <p:nvPr/>
        </p:nvSpPr>
        <p:spPr>
          <a:xfrm>
            <a:off x="8044474" y="3914441"/>
            <a:ext cx="448056" cy="393192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rgbClr val="0070C0"/>
                  </a:solidFill>
                </a:ln>
                <a:solidFill>
                  <a:srgbClr val="FF0000"/>
                </a:solidFill>
              </a:rPr>
              <a:t>65</a:t>
            </a:r>
            <a:endParaRPr lang="zh-CN" altLang="en-US" sz="1000" dirty="0">
              <a:ln w="12700">
                <a:solidFill>
                  <a:srgbClr val="0070C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935495FD-4DD0-D7CC-1ADC-4A652E67EA6F}"/>
              </a:ext>
            </a:extLst>
          </p:cNvPr>
          <p:cNvSpPr/>
          <p:nvPr/>
        </p:nvSpPr>
        <p:spPr>
          <a:xfrm>
            <a:off x="7508492" y="4480816"/>
            <a:ext cx="448056" cy="3931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27</a:t>
            </a:r>
            <a:endParaRPr lang="zh-CN" altLang="en-US" sz="1000" dirty="0">
              <a:ln w="1270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88B14607-9ECD-FE34-6D32-18D054C6CA47}"/>
              </a:ext>
            </a:extLst>
          </p:cNvPr>
          <p:cNvSpPr/>
          <p:nvPr/>
        </p:nvSpPr>
        <p:spPr>
          <a:xfrm>
            <a:off x="8447868" y="4480816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8</a:t>
            </a:r>
            <a:endParaRPr lang="zh-CN" altLang="en-US" sz="10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5F7A89FA-852D-D7D4-4AD8-AF14A4B8B231}"/>
              </a:ext>
            </a:extLst>
          </p:cNvPr>
          <p:cNvSpPr/>
          <p:nvPr/>
        </p:nvSpPr>
        <p:spPr>
          <a:xfrm>
            <a:off x="6978140" y="5079283"/>
            <a:ext cx="448056" cy="39319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rgbClr val="00B050"/>
                  </a:solidFill>
                </a:ln>
                <a:solidFill>
                  <a:srgbClr val="FFFF00"/>
                </a:solidFill>
              </a:rPr>
              <a:t>12</a:t>
            </a:r>
            <a:endParaRPr lang="zh-CN" altLang="en-US" sz="1000" dirty="0">
              <a:ln w="12700">
                <a:solidFill>
                  <a:srgbClr val="00B050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4213F819-65CF-994F-7A71-D68463DD43D6}"/>
              </a:ext>
            </a:extLst>
          </p:cNvPr>
          <p:cNvSpPr/>
          <p:nvPr/>
        </p:nvSpPr>
        <p:spPr>
          <a:xfrm>
            <a:off x="7697277" y="5079283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9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F9BCB534-CE7A-618E-5397-9813B46A8FF8}"/>
              </a:ext>
            </a:extLst>
          </p:cNvPr>
          <p:cNvSpPr/>
          <p:nvPr/>
        </p:nvSpPr>
        <p:spPr>
          <a:xfrm>
            <a:off x="8268502" y="5079283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5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59AA294C-5B8C-6336-C7E3-3C09A81BA051}"/>
              </a:ext>
            </a:extLst>
          </p:cNvPr>
          <p:cNvSpPr/>
          <p:nvPr/>
        </p:nvSpPr>
        <p:spPr>
          <a:xfrm>
            <a:off x="8895924" y="5079283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3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B7EB5D17-F2F8-4BB1-774E-EFAE1852DD7B}"/>
              </a:ext>
            </a:extLst>
          </p:cNvPr>
          <p:cNvSpPr/>
          <p:nvPr/>
        </p:nvSpPr>
        <p:spPr>
          <a:xfrm>
            <a:off x="6754112" y="5677750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6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B270E52B-D278-5061-D832-9D0D5CD6C521}"/>
              </a:ext>
            </a:extLst>
          </p:cNvPr>
          <p:cNvCxnSpPr>
            <a:cxnSpLocks/>
            <a:stCxn id="103" idx="3"/>
            <a:endCxn id="104" idx="0"/>
          </p:cNvCxnSpPr>
          <p:nvPr/>
        </p:nvCxnSpPr>
        <p:spPr>
          <a:xfrm flipH="1">
            <a:off x="7732520" y="4250051"/>
            <a:ext cx="377570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22F2D07F-2731-44CC-8509-FCC0899515F3}"/>
              </a:ext>
            </a:extLst>
          </p:cNvPr>
          <p:cNvCxnSpPr>
            <a:cxnSpLocks/>
            <a:stCxn id="103" idx="5"/>
            <a:endCxn id="105" idx="0"/>
          </p:cNvCxnSpPr>
          <p:nvPr/>
        </p:nvCxnSpPr>
        <p:spPr>
          <a:xfrm>
            <a:off x="8426914" y="4250051"/>
            <a:ext cx="244982" cy="23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DAA2C024-E996-55A4-7CF1-672102F3049B}"/>
              </a:ext>
            </a:extLst>
          </p:cNvPr>
          <p:cNvCxnSpPr>
            <a:cxnSpLocks/>
            <a:stCxn id="104" idx="3"/>
            <a:endCxn id="106" idx="0"/>
          </p:cNvCxnSpPr>
          <p:nvPr/>
        </p:nvCxnSpPr>
        <p:spPr>
          <a:xfrm flipH="1">
            <a:off x="7202168" y="4816426"/>
            <a:ext cx="371940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695E0C06-6C44-F4BD-9053-3137832FB9C9}"/>
              </a:ext>
            </a:extLst>
          </p:cNvPr>
          <p:cNvCxnSpPr>
            <a:cxnSpLocks/>
            <a:stCxn id="104" idx="5"/>
            <a:endCxn id="107" idx="0"/>
          </p:cNvCxnSpPr>
          <p:nvPr/>
        </p:nvCxnSpPr>
        <p:spPr>
          <a:xfrm>
            <a:off x="7890932" y="4816426"/>
            <a:ext cx="30373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2D9D7AB-733F-5B8A-5199-4F6C2887C3DA}"/>
              </a:ext>
            </a:extLst>
          </p:cNvPr>
          <p:cNvCxnSpPr>
            <a:cxnSpLocks/>
            <a:stCxn id="105" idx="3"/>
            <a:endCxn id="108" idx="0"/>
          </p:cNvCxnSpPr>
          <p:nvPr/>
        </p:nvCxnSpPr>
        <p:spPr>
          <a:xfrm flipH="1">
            <a:off x="8492530" y="4816426"/>
            <a:ext cx="20954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EAFECE02-7642-E193-15B4-A6648C8CEB58}"/>
              </a:ext>
            </a:extLst>
          </p:cNvPr>
          <p:cNvCxnSpPr>
            <a:cxnSpLocks/>
            <a:stCxn id="105" idx="5"/>
            <a:endCxn id="109" idx="1"/>
          </p:cNvCxnSpPr>
          <p:nvPr/>
        </p:nvCxnSpPr>
        <p:spPr>
          <a:xfrm>
            <a:off x="8830308" y="4816426"/>
            <a:ext cx="131232" cy="32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9E02BE98-29D6-B833-DED7-00E9992A3903}"/>
              </a:ext>
            </a:extLst>
          </p:cNvPr>
          <p:cNvCxnSpPr>
            <a:stCxn id="106" idx="3"/>
            <a:endCxn id="110" idx="0"/>
          </p:cNvCxnSpPr>
          <p:nvPr/>
        </p:nvCxnSpPr>
        <p:spPr>
          <a:xfrm flipH="1">
            <a:off x="6978140" y="5414893"/>
            <a:ext cx="65616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73422D6-9673-431C-36AC-3F30B2BD8A46}"/>
              </a:ext>
            </a:extLst>
          </p:cNvPr>
          <p:cNvSpPr txBox="1"/>
          <p:nvPr/>
        </p:nvSpPr>
        <p:spPr>
          <a:xfrm>
            <a:off x="6432169" y="6148180"/>
            <a:ext cx="41148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第四次调整：传参下标</a:t>
            </a:r>
            <a:r>
              <a:rPr lang="en-US" altLang="zh-CN" sz="1100" dirty="0"/>
              <a:t>0</a:t>
            </a:r>
            <a:r>
              <a:rPr lang="zh-CN" altLang="en-US" sz="1100" dirty="0"/>
              <a:t>，即指向</a:t>
            </a:r>
            <a:r>
              <a:rPr lang="en-US" altLang="zh-CN" sz="1100" dirty="0"/>
              <a:t>12</a:t>
            </a:r>
            <a:r>
              <a:rPr lang="zh-CN" altLang="en-US" sz="1100" dirty="0"/>
              <a:t>，然后交换</a:t>
            </a:r>
            <a:r>
              <a:rPr lang="en-US" altLang="zh-CN" sz="1100" dirty="0"/>
              <a:t>65</a:t>
            </a:r>
            <a:r>
              <a:rPr lang="zh-CN" altLang="en-US" sz="1100" dirty="0"/>
              <a:t>和</a:t>
            </a:r>
            <a:r>
              <a:rPr lang="en-US" altLang="zh-CN" sz="1100" dirty="0"/>
              <a:t>12</a:t>
            </a:r>
            <a:r>
              <a:rPr lang="zh-CN" altLang="en-US" sz="1100" dirty="0"/>
              <a:t>，再接着循环，交换</a:t>
            </a:r>
            <a:r>
              <a:rPr lang="en-US" altLang="zh-CN" sz="1100" dirty="0"/>
              <a:t>27</a:t>
            </a:r>
            <a:r>
              <a:rPr lang="zh-CN" altLang="en-US" sz="1100" dirty="0"/>
              <a:t>和</a:t>
            </a:r>
            <a:r>
              <a:rPr lang="en-US" altLang="zh-CN" sz="1100" dirty="0"/>
              <a:t>12</a:t>
            </a:r>
            <a:r>
              <a:rPr lang="zh-CN" altLang="en-US" sz="1100" dirty="0"/>
              <a:t>，最后</a:t>
            </a:r>
            <a:r>
              <a:rPr lang="en-US" altLang="zh-CN" sz="1100" dirty="0"/>
              <a:t>12 &gt; 6</a:t>
            </a:r>
            <a:r>
              <a:rPr lang="zh-CN" altLang="en-US" sz="1100" dirty="0"/>
              <a:t>不用交换。</a:t>
            </a:r>
            <a:endParaRPr lang="en-US" altLang="zh-CN" sz="1100" dirty="0"/>
          </a:p>
          <a:p>
            <a:r>
              <a:rPr lang="zh-CN" altLang="en-US" sz="1100" dirty="0"/>
              <a:t>至此全部调整完毕。</a:t>
            </a: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0A4C970D-82FF-035E-F6A6-F3FA468D0760}"/>
              </a:ext>
            </a:extLst>
          </p:cNvPr>
          <p:cNvCxnSpPr>
            <a:stCxn id="118" idx="0"/>
          </p:cNvCxnSpPr>
          <p:nvPr/>
        </p:nvCxnSpPr>
        <p:spPr>
          <a:xfrm flipH="1" flipV="1">
            <a:off x="4484133" y="3996155"/>
            <a:ext cx="4005437" cy="215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77B2FF6E-1FE9-0ED2-E156-44223D652562}"/>
              </a:ext>
            </a:extLst>
          </p:cNvPr>
          <p:cNvCxnSpPr>
            <a:endCxn id="56" idx="2"/>
          </p:cNvCxnSpPr>
          <p:nvPr/>
        </p:nvCxnSpPr>
        <p:spPr>
          <a:xfrm flipV="1">
            <a:off x="2131783" y="1614088"/>
            <a:ext cx="7027755" cy="46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74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245</Words>
  <Application>Microsoft Office PowerPoint</Application>
  <PresentationFormat>宽屏</PresentationFormat>
  <Paragraphs>57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 yan</dc:creator>
  <cp:lastModifiedBy>yan bo</cp:lastModifiedBy>
  <cp:revision>58</cp:revision>
  <dcterms:created xsi:type="dcterms:W3CDTF">2023-07-05T06:18:47Z</dcterms:created>
  <dcterms:modified xsi:type="dcterms:W3CDTF">2023-10-25T06:50:41Z</dcterms:modified>
</cp:coreProperties>
</file>