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基数排序思路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68695"/>
            <a:ext cx="37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array = {20, 12, 352, 766, 234, 29}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85" y="1263107"/>
            <a:ext cx="89418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r>
              <a:rPr lang="zh-CN" altLang="en-US" sz="1500" dirty="0" smtClean="0"/>
              <a:t>，准备</a:t>
            </a:r>
            <a:r>
              <a:rPr lang="en-US" altLang="zh-CN" sz="1500" dirty="0" smtClean="0"/>
              <a:t>10</a:t>
            </a:r>
            <a:r>
              <a:rPr lang="zh-CN" altLang="en-US" sz="1500" dirty="0" smtClean="0"/>
              <a:t>个桶，遍历数组中的元素，查看每个元素的个位数，根据个位数大小，放在对应下标的桶内。</a:t>
            </a:r>
            <a:endParaRPr lang="en-US" altLang="zh-CN" sz="1500" dirty="0" smtClean="0"/>
          </a:p>
          <a:p>
            <a:r>
              <a:rPr lang="zh-CN" altLang="en-US" sz="1500" dirty="0" smtClean="0"/>
              <a:t>例如如果个位是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，就放在下标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的桶内。</a:t>
            </a:r>
            <a:endParaRPr lang="en-US" altLang="zh-CN" sz="1500" dirty="0" smtClean="0"/>
          </a:p>
          <a:p>
            <a:r>
              <a:rPr lang="zh-CN" altLang="en-US" sz="1500" dirty="0" smtClean="0"/>
              <a:t>注意：同时还要有一个一维数组统计桶内元素的数量。</a:t>
            </a:r>
            <a:endParaRPr lang="zh-CN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99021" y="2053114"/>
            <a:ext cx="4664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20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0783" y="2062938"/>
            <a:ext cx="4983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8309" y="2049996"/>
            <a:ext cx="49381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12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352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4489" y="2051166"/>
            <a:ext cx="48581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36965" y="2070779"/>
            <a:ext cx="5205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234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9626" y="2070779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736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057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0</a:t>
            </a:r>
            <a:endParaRPr lang="zh-CN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318740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1818329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endParaRPr lang="zh-CN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2476169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3</a:t>
            </a:r>
            <a:endParaRPr lang="zh-CN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6038" y="320725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7581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5</a:t>
            </a:r>
            <a:endParaRPr lang="zh-CN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277527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6</a:t>
            </a:r>
            <a:endParaRPr lang="zh-CN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6334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7</a:t>
            </a:r>
            <a:endParaRPr lang="zh-CN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397241" y="321893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8</a:t>
            </a:r>
            <a:endParaRPr lang="zh-CN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5061" y="320725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9</a:t>
            </a:r>
            <a:endParaRPr lang="zh-CN" altLang="en-US" sz="1500" dirty="0"/>
          </a:p>
        </p:txBody>
      </p:sp>
      <p:sp>
        <p:nvSpPr>
          <p:cNvPr id="34" name="矩形 33"/>
          <p:cNvSpPr/>
          <p:nvPr/>
        </p:nvSpPr>
        <p:spPr>
          <a:xfrm>
            <a:off x="4760362" y="2079671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1098" y="2088563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1834" y="2097455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29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1609" y="2049632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398" y="3573926"/>
            <a:ext cx="4153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再</a:t>
            </a:r>
            <a:r>
              <a:rPr lang="zh-CN" altLang="en-US" sz="1500" dirty="0" smtClean="0"/>
              <a:t>把桶内的数依次取出放回原数组</a:t>
            </a:r>
            <a:endParaRPr lang="en-US" altLang="zh-CN" sz="1500" dirty="0" smtClean="0"/>
          </a:p>
          <a:p>
            <a:r>
              <a:rPr lang="zh-CN" altLang="en-US" sz="1500" dirty="0"/>
              <a:t>第一</a:t>
            </a:r>
            <a:r>
              <a:rPr lang="zh-CN" altLang="en-US" sz="1500" dirty="0" smtClean="0"/>
              <a:t>个排序后的结果：</a:t>
            </a:r>
            <a:r>
              <a:rPr lang="en-US" altLang="zh-CN" sz="1500" b="1" dirty="0" smtClean="0"/>
              <a:t>{20, 12, 352, 234, 736, 29}</a:t>
            </a:r>
            <a:endParaRPr lang="zh-CN" alt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3085" y="840436"/>
            <a:ext cx="55739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，基本思路，把数组内元素看成相同的位数，左边没有的补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193084" y="4166187"/>
            <a:ext cx="85539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，然后判断十位数，还是按相同的规则，注意本轮之前把桶内数据清零。后面几轮也是以此类推。</a:t>
            </a:r>
            <a:endParaRPr lang="zh-CN" altLang="en-US" sz="1500" dirty="0"/>
          </a:p>
        </p:txBody>
      </p:sp>
      <p:sp>
        <p:nvSpPr>
          <p:cNvPr id="41" name="矩形 40"/>
          <p:cNvSpPr/>
          <p:nvPr/>
        </p:nvSpPr>
        <p:spPr>
          <a:xfrm>
            <a:off x="535732" y="4493625"/>
            <a:ext cx="4664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7494" y="4503449"/>
            <a:ext cx="4983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12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15020" y="4490507"/>
            <a:ext cx="49381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20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29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1200" y="4491677"/>
            <a:ext cx="48581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234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736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73676" y="4511290"/>
            <a:ext cx="5205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26337" y="4511290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768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0</a:t>
            </a:r>
            <a:endParaRPr lang="zh-CN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1255451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1755040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endParaRPr lang="zh-CN" altLang="en-US" sz="15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2880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3</a:t>
            </a:r>
            <a:endParaRPr lang="zh-CN" altLang="en-US" sz="1500" dirty="0"/>
          </a:p>
        </p:txBody>
      </p:sp>
      <p:sp>
        <p:nvSpPr>
          <p:cNvPr id="51" name="TextBox 50"/>
          <p:cNvSpPr txBox="1"/>
          <p:nvPr/>
        </p:nvSpPr>
        <p:spPr>
          <a:xfrm>
            <a:off x="3092749" y="56477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4292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5</a:t>
            </a:r>
            <a:endParaRPr lang="zh-CN" alt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4214238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6</a:t>
            </a:r>
            <a:endParaRPr lang="zh-CN" altLang="en-US" sz="1500" dirty="0"/>
          </a:p>
        </p:txBody>
      </p:sp>
      <p:sp>
        <p:nvSpPr>
          <p:cNvPr id="54" name="TextBox 53"/>
          <p:cNvSpPr txBox="1"/>
          <p:nvPr/>
        </p:nvSpPr>
        <p:spPr>
          <a:xfrm>
            <a:off x="4793045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7</a:t>
            </a:r>
            <a:endParaRPr lang="zh-CN" altLang="en-US" sz="15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3952" y="565944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8</a:t>
            </a:r>
            <a:endParaRPr lang="zh-CN" alt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5931772" y="564776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9</a:t>
            </a:r>
            <a:endParaRPr lang="zh-CN" altLang="en-US" sz="1500" dirty="0"/>
          </a:p>
        </p:txBody>
      </p:sp>
      <p:sp>
        <p:nvSpPr>
          <p:cNvPr id="57" name="矩形 56"/>
          <p:cNvSpPr/>
          <p:nvPr/>
        </p:nvSpPr>
        <p:spPr>
          <a:xfrm>
            <a:off x="4697073" y="4520182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7809" y="4529074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38545" y="4537966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8320" y="4490143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352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372" y="5982609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再</a:t>
            </a:r>
            <a:r>
              <a:rPr lang="zh-CN" altLang="en-US" sz="1500" dirty="0" smtClean="0"/>
              <a:t>把桶内的数依次取出放回原数组</a:t>
            </a:r>
            <a:endParaRPr lang="en-US" altLang="zh-CN" sz="1500" dirty="0" smtClean="0"/>
          </a:p>
          <a:p>
            <a:r>
              <a:rPr lang="zh-CN" altLang="en-US" sz="1500" dirty="0" smtClean="0"/>
              <a:t>第二个排序后的结果：</a:t>
            </a:r>
            <a:r>
              <a:rPr lang="en-US" altLang="zh-CN" sz="1500" b="1" dirty="0" smtClean="0"/>
              <a:t>{12, 20, 29, 234, 736, 352}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077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229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23</cp:revision>
  <dcterms:created xsi:type="dcterms:W3CDTF">2022-12-22T07:50:03Z</dcterms:created>
  <dcterms:modified xsi:type="dcterms:W3CDTF">2022-12-22T10:41:54Z</dcterms:modified>
</cp:coreProperties>
</file>