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200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589330"/>
            <a:ext cx="1914525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11560" y="38843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quick-union  (Page 15)</a:t>
            </a:r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759"/>
          <a:stretch/>
        </p:blipFill>
        <p:spPr bwMode="auto">
          <a:xfrm>
            <a:off x="6444208" y="182913"/>
            <a:ext cx="2553036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" name="直接箭头连接符 3"/>
          <p:cNvCxnSpPr/>
          <p:nvPr/>
        </p:nvCxnSpPr>
        <p:spPr>
          <a:xfrm flipH="1">
            <a:off x="6156176" y="1628800"/>
            <a:ext cx="504056" cy="504056"/>
          </a:xfrm>
          <a:prstGeom prst="straightConnector1">
            <a:avLst/>
          </a:prstGeom>
          <a:ln w="190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590208" y="1414441"/>
            <a:ext cx="2407036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611560" y="902264"/>
            <a:ext cx="367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After adding “2,3”, “2” was connected to “9” which is the root of “3”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68821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Windows 用户</cp:lastModifiedBy>
  <cp:revision>7</cp:revision>
  <dcterms:created xsi:type="dcterms:W3CDTF">2025-04-25T06:52:47Z</dcterms:created>
  <dcterms:modified xsi:type="dcterms:W3CDTF">2025-04-25T07:59:31Z</dcterms:modified>
</cp:coreProperties>
</file>