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2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51520"/>
            <a:ext cx="6858000" cy="181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83768"/>
            <a:ext cx="546735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795" y="4655790"/>
            <a:ext cx="6818313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2123728"/>
            <a:ext cx="263691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HTML</a:t>
            </a:r>
            <a:r>
              <a:rPr lang="zh-CN" altLang="en-US" sz="1400" dirty="0" smtClean="0">
                <a:latin typeface="+mj-ea"/>
                <a:ea typeface="+mj-ea"/>
              </a:rPr>
              <a:t>嵌入</a:t>
            </a: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代码的第一种方式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701"/>
          <a:stretch>
            <a:fillRect/>
          </a:stretch>
        </p:blipFill>
        <p:spPr bwMode="auto">
          <a:xfrm>
            <a:off x="2332" y="6237710"/>
            <a:ext cx="6741369" cy="228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9745"/>
            <a:ext cx="6858000" cy="14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r="20258"/>
          <a:stretch>
            <a:fillRect/>
          </a:stretch>
        </p:blipFill>
        <p:spPr bwMode="auto">
          <a:xfrm>
            <a:off x="0" y="287497"/>
            <a:ext cx="6250781" cy="222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0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回调匿名函数的方式，参照课堂源码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995936"/>
            <a:ext cx="6858000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中函数的执行顺序，注意</a:t>
            </a:r>
            <a:r>
              <a:rPr lang="en-US" altLang="zh-CN" sz="1400" dirty="0" err="1" smtClean="0">
                <a:latin typeface="+mj-ea"/>
                <a:ea typeface="+mj-ea"/>
              </a:rPr>
              <a:t>onload</a:t>
            </a:r>
            <a:r>
              <a:rPr lang="zh-CN" altLang="en-US" sz="1400" dirty="0" smtClean="0">
                <a:latin typeface="+mj-ea"/>
                <a:ea typeface="+mj-ea"/>
              </a:rPr>
              <a:t>的用处是为了等页面加载完成才执行</a:t>
            </a:r>
            <a:r>
              <a:rPr lang="en-US" altLang="zh-CN" sz="1400" dirty="0" smtClean="0">
                <a:latin typeface="+mj-ea"/>
                <a:ea typeface="+mj-ea"/>
              </a:rPr>
              <a:t>ready()</a:t>
            </a:r>
            <a:r>
              <a:rPr lang="zh-CN" altLang="en-US" sz="1400" dirty="0" smtClean="0">
                <a:latin typeface="+mj-ea"/>
                <a:ea typeface="+mj-ea"/>
              </a:rPr>
              <a:t>函数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355976"/>
            <a:ext cx="6841813" cy="33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95936"/>
            <a:ext cx="55245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5536"/>
            <a:ext cx="56673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0" y="0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修改属性值范例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把文本框修改为复选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21696" y="5940152"/>
            <a:ext cx="2736304" cy="576064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括号无参表示任意按键按下都会执行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可以传参数</a:t>
            </a:r>
            <a:endParaRPr lang="zh-CN" altLang="en-US" sz="1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0" y="3635896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捕捉任意键及回车键，</a:t>
            </a:r>
            <a:r>
              <a:rPr lang="en-US" altLang="zh-CN" sz="1400" dirty="0" smtClean="0">
                <a:latin typeface="+mj-ea"/>
                <a:ea typeface="+mj-ea"/>
              </a:rPr>
              <a:t>ESC</a:t>
            </a:r>
            <a:r>
              <a:rPr lang="zh-CN" altLang="en-US" sz="1400" dirty="0" smtClean="0">
                <a:latin typeface="+mj-ea"/>
                <a:ea typeface="+mj-ea"/>
              </a:rPr>
              <a:t>键的范例</a:t>
            </a:r>
            <a:endParaRPr lang="zh-CN" altLang="en-US" sz="1400" dirty="0">
              <a:latin typeface="+mj-ea"/>
              <a:ea typeface="+mj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861048" y="5724128"/>
            <a:ext cx="28803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0928" y="7162750"/>
            <a:ext cx="34575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3933056" y="6516216"/>
            <a:ext cx="2736304" cy="576064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如果加参数，按下键会接收到一个按键事件对象</a:t>
            </a:r>
            <a:endParaRPr lang="zh-CN" altLang="en-US" sz="1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640" y="7810500"/>
            <a:ext cx="43338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 flipH="1">
            <a:off x="5229200" y="7020272"/>
            <a:ext cx="21602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708920" y="7452320"/>
            <a:ext cx="3600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685800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0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JavaScript</a:t>
            </a:r>
            <a:r>
              <a:rPr lang="zh-CN" altLang="en-US" sz="1400" dirty="0" smtClean="0">
                <a:latin typeface="+mj-ea"/>
                <a:ea typeface="+mj-ea"/>
              </a:rPr>
              <a:t>三大板块，及其关系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03848"/>
            <a:ext cx="5238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618147"/>
            <a:ext cx="6453336" cy="252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0" y="6313578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smtClean="0">
                <a:latin typeface="+mj-ea"/>
                <a:ea typeface="+mj-ea"/>
              </a:rPr>
              <a:t>如何创建正则表达式对象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5536"/>
            <a:ext cx="686386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0" y="0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修</a:t>
            </a:r>
            <a:r>
              <a:rPr lang="zh-CN" altLang="en-US" sz="1400" dirty="0" smtClean="0">
                <a:latin typeface="+mj-ea"/>
                <a:ea typeface="+mj-ea"/>
              </a:rPr>
              <a:t>改地址栏上的</a:t>
            </a:r>
            <a:r>
              <a:rPr lang="en-US" altLang="zh-CN" sz="1400" dirty="0" err="1" smtClean="0">
                <a:latin typeface="+mj-ea"/>
                <a:ea typeface="+mj-ea"/>
              </a:rPr>
              <a:t>url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0" y="3923928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浏览器几种可以向服务器发送数据的方式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83968"/>
            <a:ext cx="67897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68626"/>
            <a:ext cx="6741368" cy="277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0" y="6156176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smtClean="0">
                <a:latin typeface="+mj-ea"/>
                <a:ea typeface="+mj-ea"/>
              </a:rPr>
              <a:t>将当前窗口设置为顶级窗口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263691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HTML</a:t>
            </a:r>
            <a:r>
              <a:rPr lang="zh-CN" altLang="en-US" sz="1400" dirty="0" smtClean="0">
                <a:latin typeface="+mj-ea"/>
                <a:ea typeface="+mj-ea"/>
              </a:rPr>
              <a:t>嵌入</a:t>
            </a: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代码的第二种方式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95536"/>
            <a:ext cx="6857999" cy="292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5324" t="22235"/>
          <a:stretch>
            <a:fillRect/>
          </a:stretch>
        </p:blipFill>
        <p:spPr bwMode="auto">
          <a:xfrm>
            <a:off x="2636912" y="4932040"/>
            <a:ext cx="2561084" cy="25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-9525" y="3419872"/>
            <a:ext cx="429309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HTML</a:t>
            </a:r>
            <a:r>
              <a:rPr lang="zh-CN" altLang="en-US" sz="1400" dirty="0" smtClean="0">
                <a:latin typeface="+mj-ea"/>
                <a:ea typeface="+mj-ea"/>
              </a:rPr>
              <a:t>嵌入</a:t>
            </a: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代码的第三种方式，引入外部独立文件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79912"/>
            <a:ext cx="6858000" cy="207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00192"/>
            <a:ext cx="5514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/>
          <p:cNvSpPr/>
          <p:nvPr/>
        </p:nvSpPr>
        <p:spPr>
          <a:xfrm>
            <a:off x="332656" y="6012160"/>
            <a:ext cx="6525344" cy="288032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注意点（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即使前后标签中间无内容结束的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&lt;/script&gt;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标签也不能省略</a:t>
            </a:r>
            <a:endParaRPr lang="zh-CN" altLang="en-US" sz="14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886575"/>
            <a:ext cx="56864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3933056" y="7236296"/>
            <a:ext cx="2736304" cy="576064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注意点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(2),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引入外部代码文件的标签中间的语句不会执行</a:t>
            </a:r>
            <a:endParaRPr lang="zh-CN" altLang="en-US" sz="1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284984" y="8100392"/>
            <a:ext cx="2736304" cy="576064"/>
          </a:xfrm>
          <a:prstGeom prst="roundRect">
            <a:avLst/>
          </a:prstGeom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注意点</a:t>
            </a:r>
            <a:r>
              <a:rPr lang="en-US" altLang="zh-CN" sz="1400" b="1" dirty="0" smtClean="0">
                <a:latin typeface="楷体" pitchFamily="49" charset="-122"/>
                <a:ea typeface="楷体" pitchFamily="49" charset="-122"/>
              </a:rPr>
              <a:t>(3),</a:t>
            </a:r>
            <a:r>
              <a:rPr lang="zh-CN" altLang="en-US" sz="1400" b="1" dirty="0" smtClean="0">
                <a:latin typeface="楷体" pitchFamily="49" charset="-122"/>
                <a:ea typeface="楷体" pitchFamily="49" charset="-122"/>
              </a:rPr>
              <a:t>引入独立文件后面可以写脚本块，会执行</a:t>
            </a:r>
            <a:endParaRPr lang="zh-CN" altLang="en-US" sz="14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0"/>
            <a:ext cx="263691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JavaScript</a:t>
            </a:r>
            <a:r>
              <a:rPr lang="zh-CN" altLang="en-US" sz="1400" dirty="0" smtClean="0">
                <a:latin typeface="+mj-ea"/>
                <a:ea typeface="+mj-ea"/>
              </a:rPr>
              <a:t>是一种弱类型语言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59340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840" y="539552"/>
            <a:ext cx="2600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87824"/>
            <a:ext cx="49149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0" y="2555776"/>
            <a:ext cx="508518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err="1" smtClean="0">
                <a:latin typeface="+mj-ea"/>
                <a:ea typeface="+mj-ea"/>
              </a:rPr>
              <a:t>undifined</a:t>
            </a:r>
            <a:r>
              <a:rPr lang="zh-CN" altLang="en-US" sz="1400" dirty="0" smtClean="0">
                <a:latin typeface="+mj-ea"/>
                <a:ea typeface="+mj-ea"/>
              </a:rPr>
              <a:t>的解析，以及没声明的变量无法访问的范例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436096"/>
            <a:ext cx="44100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0" y="5148064"/>
            <a:ext cx="177281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中的函数的定义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084168"/>
            <a:ext cx="39719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95736"/>
            <a:ext cx="58388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504"/>
            <a:ext cx="46482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0" y="3347864"/>
            <a:ext cx="285293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中的函数的重载范例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707905"/>
            <a:ext cx="6858000" cy="385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511727"/>
            <a:ext cx="44100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947495"/>
            <a:ext cx="6915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6559"/>
            <a:ext cx="5762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0" y="35496"/>
            <a:ext cx="5301208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一个变量没有加</a:t>
            </a:r>
            <a:r>
              <a:rPr lang="en-US" altLang="zh-CN" sz="1400" dirty="0" err="1" smtClean="0">
                <a:latin typeface="+mj-ea"/>
                <a:ea typeface="+mj-ea"/>
              </a:rPr>
              <a:t>var</a:t>
            </a:r>
            <a:r>
              <a:rPr lang="zh-CN" altLang="en-US" sz="1400" dirty="0" smtClean="0">
                <a:latin typeface="+mj-ea"/>
                <a:ea typeface="+mj-ea"/>
              </a:rPr>
              <a:t>声明就使用的话，无论在哪里都是全局变量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59224"/>
            <a:ext cx="57816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2627784"/>
            <a:ext cx="5301208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err="1" smtClean="0">
                <a:latin typeface="+mj-ea"/>
                <a:ea typeface="+mj-ea"/>
              </a:rPr>
              <a:t>typeof</a:t>
            </a:r>
            <a:r>
              <a:rPr lang="zh-CN" altLang="en-US" sz="1400" dirty="0" smtClean="0">
                <a:latin typeface="+mj-ea"/>
                <a:ea typeface="+mj-ea"/>
              </a:rPr>
              <a:t>的含义及语法格式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88024"/>
            <a:ext cx="45910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58769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35496"/>
            <a:ext cx="5373216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err="1" smtClean="0">
                <a:latin typeface="+mj-ea"/>
                <a:ea typeface="+mj-ea"/>
              </a:rPr>
              <a:t>typeof</a:t>
            </a:r>
            <a:r>
              <a:rPr lang="zh-CN" altLang="en-US" sz="1400" dirty="0" smtClean="0">
                <a:latin typeface="+mj-ea"/>
                <a:ea typeface="+mj-ea"/>
              </a:rPr>
              <a:t>范例，注意</a:t>
            </a:r>
            <a:r>
              <a:rPr lang="en-US" altLang="zh-CN" sz="1400" dirty="0" smtClean="0">
                <a:latin typeface="+mj-ea"/>
                <a:ea typeface="+mj-ea"/>
              </a:rPr>
              <a:t>null</a:t>
            </a:r>
            <a:r>
              <a:rPr lang="zh-CN" altLang="en-US" sz="1400" dirty="0" smtClean="0">
                <a:latin typeface="+mj-ea"/>
                <a:ea typeface="+mj-ea"/>
              </a:rPr>
              <a:t>的</a:t>
            </a:r>
            <a:r>
              <a:rPr lang="en-US" altLang="zh-CN" sz="1400" dirty="0" err="1" smtClean="0">
                <a:latin typeface="+mj-ea"/>
                <a:ea typeface="+mj-ea"/>
              </a:rPr>
              <a:t>typeof</a:t>
            </a:r>
            <a:r>
              <a:rPr lang="zh-CN" altLang="en-US" sz="1400" dirty="0" smtClean="0">
                <a:latin typeface="+mj-ea"/>
                <a:ea typeface="+mj-ea"/>
              </a:rPr>
              <a:t>是“</a:t>
            </a:r>
            <a:r>
              <a:rPr lang="en-US" altLang="zh-CN" sz="1400" dirty="0" smtClean="0">
                <a:latin typeface="+mj-ea"/>
              </a:rPr>
              <a:t>object</a:t>
            </a:r>
            <a:r>
              <a:rPr lang="zh-CN" altLang="en-US" sz="1400" dirty="0" smtClean="0">
                <a:latin typeface="+mj-ea"/>
                <a:ea typeface="+mj-ea"/>
              </a:rPr>
              <a:t>”</a:t>
            </a:r>
            <a:r>
              <a:rPr lang="en-US" altLang="zh-CN" sz="1400" dirty="0" smtClean="0">
                <a:latin typeface="+mj-ea"/>
                <a:ea typeface="+mj-ea"/>
              </a:rPr>
              <a:t>,</a:t>
            </a:r>
            <a:r>
              <a:rPr lang="zh-CN" altLang="en-US" sz="1400" dirty="0" smtClean="0">
                <a:latin typeface="+mj-ea"/>
                <a:ea typeface="+mj-ea"/>
              </a:rPr>
              <a:t>原因待查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16016"/>
            <a:ext cx="47148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0" y="4355976"/>
            <a:ext cx="5373216" cy="28803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undefined</a:t>
            </a:r>
            <a:r>
              <a:rPr lang="zh-CN" altLang="en-US" sz="1400" dirty="0" smtClean="0">
                <a:latin typeface="+mj-ea"/>
                <a:ea typeface="+mj-ea"/>
              </a:rPr>
              <a:t>类型详解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0" y="0"/>
            <a:ext cx="5373216" cy="28803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Boolean</a:t>
            </a:r>
            <a:r>
              <a:rPr lang="zh-CN" altLang="en-US" sz="1400" dirty="0" smtClean="0">
                <a:latin typeface="+mj-ea"/>
                <a:ea typeface="+mj-ea"/>
              </a:rPr>
              <a:t>类型详解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1382"/>
            <a:ext cx="621982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0072"/>
            <a:ext cx="4200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0" y="4932040"/>
            <a:ext cx="5373216" cy="288032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String</a:t>
            </a:r>
            <a:r>
              <a:rPr lang="zh-CN" altLang="en-US" sz="1400" dirty="0" smtClean="0">
                <a:latin typeface="+mj-ea"/>
                <a:ea typeface="+mj-ea"/>
              </a:rPr>
              <a:t>类型中</a:t>
            </a:r>
            <a:r>
              <a:rPr lang="en-US" altLang="zh-CN" sz="1400" dirty="0" err="1" smtClean="0">
                <a:latin typeface="+mj-ea"/>
                <a:ea typeface="+mj-ea"/>
              </a:rPr>
              <a:t>substr</a:t>
            </a:r>
            <a:r>
              <a:rPr lang="en-US" altLang="zh-CN" sz="1400" dirty="0" smtClean="0">
                <a:latin typeface="+mj-ea"/>
                <a:ea typeface="+mj-ea"/>
              </a:rPr>
              <a:t>(..)</a:t>
            </a:r>
            <a:r>
              <a:rPr lang="zh-CN" altLang="en-US" sz="1400" dirty="0" smtClean="0">
                <a:latin typeface="+mj-ea"/>
                <a:ea typeface="+mj-ea"/>
              </a:rPr>
              <a:t>和</a:t>
            </a:r>
            <a:r>
              <a:rPr lang="en-US" altLang="zh-CN" sz="1400" dirty="0" smtClean="0">
                <a:latin typeface="+mj-ea"/>
                <a:ea typeface="+mj-ea"/>
              </a:rPr>
              <a:t>substring(..)</a:t>
            </a:r>
            <a:r>
              <a:rPr lang="zh-CN" altLang="en-US" sz="1400" dirty="0" smtClean="0">
                <a:latin typeface="+mj-ea"/>
                <a:ea typeface="+mj-ea"/>
              </a:rPr>
              <a:t>的区别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0" y="67816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定义类的语法，以及</a:t>
            </a:r>
            <a:r>
              <a:rPr lang="en-US" altLang="zh-CN" sz="1400" dirty="0" smtClean="0">
                <a:latin typeface="+mj-ea"/>
                <a:ea typeface="+mj-ea"/>
              </a:rPr>
              <a:t>new</a:t>
            </a:r>
            <a:r>
              <a:rPr lang="zh-CN" altLang="en-US" sz="1400" dirty="0" smtClean="0">
                <a:latin typeface="+mj-ea"/>
                <a:ea typeface="+mj-ea"/>
              </a:rPr>
              <a:t>对象语法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27856"/>
            <a:ext cx="6858000" cy="445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04048"/>
            <a:ext cx="39147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5536"/>
            <a:ext cx="34575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 2"/>
          <p:cNvSpPr/>
          <p:nvPr/>
        </p:nvSpPr>
        <p:spPr>
          <a:xfrm>
            <a:off x="0" y="67816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</a:t>
            </a:r>
            <a:r>
              <a:rPr lang="zh-CN" altLang="en-US" sz="1400" dirty="0" smtClean="0">
                <a:latin typeface="+mj-ea"/>
                <a:ea typeface="+mj-ea"/>
              </a:rPr>
              <a:t>中的事件及其代号，及事件句柄的写法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35896"/>
            <a:ext cx="4057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499992"/>
            <a:ext cx="51339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0" y="4211960"/>
            <a:ext cx="5151419" cy="27464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Java</a:t>
            </a:r>
            <a:r>
              <a:rPr lang="zh-CN" altLang="en-US" sz="1400" dirty="0" smtClean="0">
                <a:latin typeface="+mj-ea"/>
                <a:ea typeface="+mj-ea"/>
              </a:rPr>
              <a:t>中的回调方法的概念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948264"/>
            <a:ext cx="6669360" cy="212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1" y="6660232"/>
            <a:ext cx="2708920" cy="27464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第二种注册事件的方式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4904" y="8604448"/>
            <a:ext cx="3744416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348880" y="3347864"/>
            <a:ext cx="3744416" cy="27464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第一种注册事件的方式，在事件名前加</a:t>
            </a:r>
            <a:r>
              <a:rPr lang="en-US" altLang="zh-CN" sz="1400" dirty="0" smtClean="0">
                <a:latin typeface="+mj-ea"/>
                <a:ea typeface="+mj-ea"/>
              </a:rPr>
              <a:t>on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503</Words>
  <Application>Microsoft Office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88</cp:revision>
  <dcterms:modified xsi:type="dcterms:W3CDTF">2021-04-08T14:47:01Z</dcterms:modified>
</cp:coreProperties>
</file>