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A5757-A985-4BE5-AB90-2D23DD97E774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02526-22AD-4F4A-8DE0-86D518F522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02526-22AD-4F4A-8DE0-86D518F522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40" y="251520"/>
            <a:ext cx="5695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640" y="3243858"/>
            <a:ext cx="72009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24" y="35496"/>
            <a:ext cx="44672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11960"/>
            <a:ext cx="6513513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7111" y="6804248"/>
            <a:ext cx="240869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101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624" y="471601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表单的范例</a:t>
            </a:r>
            <a:endParaRPr lang="zh-CN" altLang="en-US" sz="1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 b="51432"/>
          <a:stretch>
            <a:fillRect/>
          </a:stretch>
        </p:blipFill>
        <p:spPr bwMode="auto">
          <a:xfrm>
            <a:off x="0" y="5076056"/>
            <a:ext cx="68580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76256"/>
            <a:ext cx="79248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9340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flipV="1">
            <a:off x="1916832" y="2339752"/>
            <a:ext cx="1224136" cy="13681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73016" y="971600"/>
            <a:ext cx="2752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注意这里有</a:t>
            </a:r>
            <a:r>
              <a:rPr lang="en-US" altLang="zh-CN" sz="1400" dirty="0" smtClean="0"/>
              <a:t>name</a:t>
            </a:r>
            <a:r>
              <a:rPr lang="zh-CN" altLang="en-US" sz="1400" dirty="0" smtClean="0"/>
              <a:t>属性，才会提交</a:t>
            </a:r>
            <a:endParaRPr lang="en-US" altLang="zh-CN" sz="1400" dirty="0" smtClean="0"/>
          </a:p>
          <a:p>
            <a:r>
              <a:rPr lang="zh-CN" altLang="en-US" sz="1400" dirty="0" smtClean="0"/>
              <a:t>输入的信息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648" y="5301233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(1)</a:t>
            </a:r>
            <a:r>
              <a:rPr lang="zh-CN" altLang="en-US" sz="1400" dirty="0" smtClean="0"/>
              <a:t>注意这种格式，以后</a:t>
            </a:r>
            <a:r>
              <a:rPr lang="en-US" altLang="zh-CN" sz="1400" dirty="0" smtClean="0"/>
              <a:t>java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String</a:t>
            </a:r>
            <a:r>
              <a:rPr lang="zh-CN" altLang="en-US" sz="1400" dirty="0" smtClean="0"/>
              <a:t>类要切割，以</a:t>
            </a:r>
            <a:r>
              <a:rPr lang="en-US" altLang="zh-CN" sz="1400" dirty="0" smtClean="0"/>
              <a:t>&amp;,=</a:t>
            </a:r>
            <a:r>
              <a:rPr lang="zh-CN" altLang="en-US" sz="1400" dirty="0" smtClean="0"/>
              <a:t>来切割，获得键值对</a:t>
            </a:r>
            <a:endParaRPr lang="en-US" altLang="zh-CN" sz="1400" dirty="0" smtClean="0"/>
          </a:p>
          <a:p>
            <a:r>
              <a:rPr lang="en-US" altLang="zh-CN" sz="1400" dirty="0" smtClean="0"/>
              <a:t>(2)</a:t>
            </a:r>
            <a:r>
              <a:rPr lang="zh-CN" altLang="en-US" sz="1400" dirty="0" smtClean="0"/>
              <a:t>表单项目中有</a:t>
            </a:r>
            <a:r>
              <a:rPr lang="en-US" altLang="zh-CN" sz="1400" dirty="0" smtClean="0"/>
              <a:t>name</a:t>
            </a:r>
            <a:r>
              <a:rPr lang="zh-CN" altLang="en-US" sz="1400" dirty="0" smtClean="0"/>
              <a:t>属性时，表单才会提交数据给服务器，</a:t>
            </a:r>
            <a:endParaRPr lang="en-US" altLang="zh-CN" sz="1400" dirty="0" smtClean="0"/>
          </a:p>
          <a:p>
            <a:r>
              <a:rPr lang="zh-CN" altLang="en-US" sz="1400" dirty="0" smtClean="0"/>
              <a:t>      第二项</a:t>
            </a:r>
            <a:r>
              <a:rPr lang="en-US" altLang="zh-CN" sz="1400" dirty="0" smtClean="0"/>
              <a:t>(2)</a:t>
            </a:r>
            <a:r>
              <a:rPr lang="zh-CN" altLang="en-US" sz="1400" dirty="0" smtClean="0"/>
              <a:t>指的就是下面的</a:t>
            </a:r>
            <a:r>
              <a:rPr lang="en-US" altLang="zh-CN" sz="1400" dirty="0" smtClean="0"/>
              <a:t>name=“</a:t>
            </a:r>
            <a:r>
              <a:rPr lang="en-US" altLang="zh-CN" sz="1400" dirty="0" err="1" smtClean="0"/>
              <a:t>userpwd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这个数据会提交给服务器</a:t>
            </a:r>
            <a:endParaRPr lang="zh-CN" altLang="en-US" sz="1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 r="1924"/>
          <a:stretch>
            <a:fillRect/>
          </a:stretch>
        </p:blipFill>
        <p:spPr bwMode="auto">
          <a:xfrm>
            <a:off x="1191" y="4067944"/>
            <a:ext cx="6856809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>
          <a:xfrm flipV="1">
            <a:off x="548680" y="4716016"/>
            <a:ext cx="1368152" cy="7200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0688" y="6012160"/>
            <a:ext cx="2232248" cy="28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60648" y="6300192"/>
            <a:ext cx="6336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(3)</a:t>
            </a:r>
            <a:r>
              <a:rPr lang="zh-CN" altLang="en-US" sz="1400" dirty="0" smtClean="0"/>
              <a:t>而且</a:t>
            </a:r>
            <a:r>
              <a:rPr lang="en-US" altLang="zh-CN" sz="1400" dirty="0" smtClean="0"/>
              <a:t>type=“text”</a:t>
            </a:r>
            <a:r>
              <a:rPr lang="zh-CN" altLang="en-US" sz="1400" dirty="0" smtClean="0"/>
              <a:t>时，需要用户输入值，不要给</a:t>
            </a:r>
            <a:r>
              <a:rPr lang="en-US" altLang="zh-CN" sz="1400" dirty="0" smtClean="0"/>
              <a:t>value</a:t>
            </a:r>
            <a:r>
              <a:rPr lang="zh-CN" altLang="en-US" sz="1400" dirty="0" smtClean="0"/>
              <a:t>指定值</a:t>
            </a:r>
            <a:endParaRPr lang="en-US" altLang="zh-CN" sz="1400" dirty="0" smtClean="0"/>
          </a:p>
          <a:p>
            <a:r>
              <a:rPr lang="en-US" altLang="zh-CN" sz="1400" dirty="0" smtClean="0"/>
              <a:t>(4)name</a:t>
            </a:r>
            <a:r>
              <a:rPr lang="zh-CN" altLang="en-US" sz="1400" dirty="0" smtClean="0"/>
              <a:t>后面</a:t>
            </a:r>
            <a:r>
              <a:rPr lang="en-US" altLang="zh-CN" sz="1400" dirty="0" smtClean="0"/>
              <a:t>value</a:t>
            </a:r>
          </a:p>
          <a:p>
            <a:endParaRPr lang="en-US" altLang="zh-CN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表单范例</a:t>
            </a:r>
            <a:r>
              <a:rPr lang="en-US" altLang="zh-CN" sz="1400" dirty="0" smtClean="0"/>
              <a:t>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8699"/>
          <a:stretch>
            <a:fillRect/>
          </a:stretch>
        </p:blipFill>
        <p:spPr bwMode="auto">
          <a:xfrm>
            <a:off x="0" y="467544"/>
            <a:ext cx="6813376" cy="266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14792"/>
          <a:stretch>
            <a:fillRect/>
          </a:stretch>
        </p:blipFill>
        <p:spPr bwMode="auto">
          <a:xfrm>
            <a:off x="0" y="3563888"/>
            <a:ext cx="6525344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3131840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form</a:t>
            </a:r>
            <a:r>
              <a:rPr lang="zh-CN" altLang="en-US" sz="1400" dirty="0" smtClean="0"/>
              <a:t>表单的</a:t>
            </a:r>
            <a:r>
              <a:rPr lang="en-US" altLang="zh-CN" sz="1400" dirty="0" smtClean="0"/>
              <a:t>method</a:t>
            </a:r>
            <a:r>
              <a:rPr lang="zh-CN" altLang="en-US" sz="1400" dirty="0" smtClean="0"/>
              <a:t>属性含义</a:t>
            </a:r>
            <a:endParaRPr lang="en-US" altLang="zh-CN" sz="1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16216"/>
            <a:ext cx="48387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0814"/>
            <a:ext cx="52768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0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下拉列表支持多选</a:t>
            </a:r>
            <a:endParaRPr lang="en-US" altLang="zh-CN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35896"/>
            <a:ext cx="26860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3347864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file</a:t>
            </a:r>
            <a:r>
              <a:rPr lang="zh-CN" altLang="en-US" sz="1400" dirty="0" smtClean="0"/>
              <a:t>控件，即可打开本地文件夹，并上传文件</a:t>
            </a:r>
            <a:endParaRPr lang="en-US" altLang="zh-CN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 t="40192"/>
          <a:stretch>
            <a:fillRect/>
          </a:stretch>
        </p:blipFill>
        <p:spPr bwMode="auto">
          <a:xfrm>
            <a:off x="0" y="6084168"/>
            <a:ext cx="5676900" cy="248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565212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/>
              <a:t>隐藏域控件，指在浏览器主界面上不显示信息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实际用户输入一个代号，就会自动匹配一个值，并提交给服务器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7117"/>
            <a:ext cx="6494463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35496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form</a:t>
            </a:r>
            <a:r>
              <a:rPr lang="zh-CN" altLang="en-US" sz="1400" dirty="0" smtClean="0"/>
              <a:t>中</a:t>
            </a:r>
            <a:r>
              <a:rPr lang="en-US" altLang="zh-CN" sz="1400" dirty="0" smtClean="0"/>
              <a:t>input</a:t>
            </a:r>
            <a:r>
              <a:rPr lang="zh-CN" altLang="en-US" sz="1400" dirty="0" smtClean="0"/>
              <a:t>标签的</a:t>
            </a:r>
            <a:r>
              <a:rPr lang="en-US" altLang="zh-CN" sz="1400" dirty="0" err="1" smtClean="0"/>
              <a:t>readonly</a:t>
            </a:r>
            <a:r>
              <a:rPr lang="en-US" altLang="zh-CN" sz="1400" dirty="0" smtClean="0"/>
              <a:t>,  disabled</a:t>
            </a:r>
            <a:r>
              <a:rPr lang="zh-CN" altLang="en-US" sz="1400" dirty="0" smtClean="0"/>
              <a:t>属性的范例</a:t>
            </a:r>
            <a:endParaRPr lang="en-US" altLang="zh-CN" sz="1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59832"/>
            <a:ext cx="38576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699792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form</a:t>
            </a:r>
            <a:r>
              <a:rPr lang="zh-CN" altLang="en-US" sz="1400" dirty="0" smtClean="0"/>
              <a:t>中</a:t>
            </a:r>
            <a:r>
              <a:rPr lang="en-US" altLang="zh-CN" sz="1400" dirty="0" smtClean="0"/>
              <a:t>input</a:t>
            </a:r>
            <a:r>
              <a:rPr lang="zh-CN" altLang="en-US" sz="1400" dirty="0" smtClean="0"/>
              <a:t>标签的</a:t>
            </a:r>
            <a:r>
              <a:rPr lang="en-US" altLang="zh-CN" sz="1400" dirty="0" err="1" smtClean="0"/>
              <a:t>maxlength</a:t>
            </a:r>
            <a:r>
              <a:rPr lang="zh-CN" altLang="en-US" sz="1400" dirty="0" smtClean="0"/>
              <a:t>属性的范例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maxlength</a:t>
            </a:r>
            <a:r>
              <a:rPr lang="zh-CN" altLang="en-US" sz="1400" dirty="0" smtClean="0"/>
              <a:t>表示能输入的最长字符</a:t>
            </a:r>
            <a:endParaRPr lang="en-US" altLang="zh-CN" sz="1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83968"/>
            <a:ext cx="5976664" cy="246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3976191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html</a:t>
            </a:r>
            <a:r>
              <a:rPr lang="zh-CN" altLang="en-US" sz="1400" dirty="0" smtClean="0"/>
              <a:t>的树结构，专业称作</a:t>
            </a:r>
            <a:r>
              <a:rPr lang="en-US" altLang="zh-CN" sz="1400" dirty="0" smtClean="0"/>
              <a:t>DOM</a:t>
            </a:r>
            <a:r>
              <a:rPr lang="zh-CN" altLang="en-US" sz="1400" dirty="0" smtClean="0"/>
              <a:t>树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3528"/>
            <a:ext cx="54864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35496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/>
              <a:t>div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span</a:t>
            </a:r>
            <a:r>
              <a:rPr lang="zh-CN" altLang="en-US" sz="1400" smtClean="0"/>
              <a:t>标签范例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289</Words>
  <Application>Microsoft Office PowerPoint</Application>
  <PresentationFormat>全屏显示(4:3)</PresentationFormat>
  <Paragraphs>18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52</cp:revision>
  <dcterms:modified xsi:type="dcterms:W3CDTF">2021-03-25T14:32:48Z</dcterms:modified>
</cp:coreProperties>
</file>