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2020/10/12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2020/10/12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2020/10/12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88"/>
            <a:ext cx="736282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02263"/>
            <a:ext cx="67341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909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3</cp:revision>
  <dcterms:modified xsi:type="dcterms:W3CDTF">2020-10-12T06:34:35Z</dcterms:modified>
</cp:coreProperties>
</file>