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17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7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7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528"/>
            <a:ext cx="6389687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0"/>
            <a:ext cx="263691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Tomcat</a:t>
            </a:r>
            <a:r>
              <a:rPr lang="zh-CN" altLang="en-US" sz="1400" dirty="0" smtClean="0">
                <a:latin typeface="+mj-ea"/>
                <a:ea typeface="+mj-ea"/>
              </a:rPr>
              <a:t>配置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640" y="4499992"/>
            <a:ext cx="511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这样表示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Tomcat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服务器已经启动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关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闭则需在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DOS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窗口中输入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shutdown,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注意不是这个窗口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48064"/>
            <a:ext cx="669448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6632" y="6012160"/>
            <a:ext cx="439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DOS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窗口启动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Tomcat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需在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Tomcat/bin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目录下运行</a:t>
            </a:r>
            <a:endParaRPr lang="zh-CN" altLang="en-US" sz="1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23</cp:revision>
  <dcterms:modified xsi:type="dcterms:W3CDTF">2021-04-18T13:37:12Z</dcterms:modified>
</cp:coreProperties>
</file>