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6858000" cy="9144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236" y="1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395536"/>
            <a:ext cx="6741174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0"/>
            <a:ext cx="2101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1400" u="sng" dirty="0" smtClean="0">
                <a:solidFill>
                  <a:srgbClr val="7030A0"/>
                </a:solidFill>
              </a:rPr>
              <a:t>html</a:t>
            </a:r>
            <a:r>
              <a:rPr lang="zh-CN" altLang="en-US" sz="1400" dirty="0" smtClean="0">
                <a:solidFill>
                  <a:srgbClr val="7030A0"/>
                </a:solidFill>
              </a:rPr>
              <a:t>嵌套</a:t>
            </a:r>
            <a:r>
              <a:rPr lang="en-US" altLang="zh-CN" sz="1400" dirty="0" smtClean="0">
                <a:solidFill>
                  <a:srgbClr val="7030A0"/>
                </a:solidFill>
              </a:rPr>
              <a:t>CSS</a:t>
            </a:r>
            <a:r>
              <a:rPr lang="zh-CN" altLang="en-US" sz="1400" dirty="0" smtClean="0">
                <a:solidFill>
                  <a:srgbClr val="7030A0"/>
                </a:solidFill>
              </a:rPr>
              <a:t>的三种方式</a:t>
            </a:r>
            <a:endParaRPr lang="zh-CN" altLang="en-US" sz="1400" dirty="0">
              <a:solidFill>
                <a:srgbClr val="7030A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923928"/>
            <a:ext cx="6696744" cy="162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圆角矩形 6"/>
          <p:cNvSpPr/>
          <p:nvPr/>
        </p:nvSpPr>
        <p:spPr>
          <a:xfrm>
            <a:off x="2276872" y="4716016"/>
            <a:ext cx="1944216" cy="36004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第三种方式常用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</Words>
  <Application>Microsoft Office PowerPoint</Application>
  <PresentationFormat>全屏显示(4:3)</PresentationFormat>
  <Paragraphs>2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幻灯片 1</vt:lpstr>
      <vt:lpstr>幻灯片 2</vt:lpstr>
      <vt:lpstr>幻灯片 3</vt:lpstr>
      <vt:lpstr>幻灯片 4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3</cp:revision>
  <dcterms:modified xsi:type="dcterms:W3CDTF">2021-03-26T12:49:05Z</dcterms:modified>
</cp:coreProperties>
</file>