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187"/>
            <a:ext cx="1543050" cy="780203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187"/>
            <a:ext cx="4514850" cy="78020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9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3861048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zh-CN" sz="1400" dirty="0" smtClean="0">
                <a:latin typeface="+mj-ea"/>
                <a:ea typeface="+mj-ea"/>
              </a:rPr>
              <a:t>JSON</a:t>
            </a:r>
            <a:r>
              <a:rPr lang="zh-CN" altLang="en-US" sz="1400" dirty="0" smtClean="0">
                <a:latin typeface="+mj-ea"/>
                <a:ea typeface="+mj-ea"/>
              </a:rPr>
              <a:t>相关的</a:t>
            </a:r>
            <a:r>
              <a:rPr lang="en-US" altLang="zh-CN" sz="1400" dirty="0" err="1" smtClean="0">
                <a:latin typeface="+mj-ea"/>
                <a:ea typeface="+mj-ea"/>
              </a:rPr>
              <a:t>window.eval</a:t>
            </a:r>
            <a:r>
              <a:rPr lang="en-US" altLang="zh-CN" sz="1400" dirty="0" smtClean="0">
                <a:latin typeface="+mj-ea"/>
                <a:ea typeface="+mj-ea"/>
              </a:rPr>
              <a:t>(“”)</a:t>
            </a:r>
            <a:r>
              <a:rPr lang="zh-CN" altLang="en-US" sz="1400" dirty="0" smtClean="0">
                <a:latin typeface="+mj-ea"/>
                <a:ea typeface="+mj-ea"/>
              </a:rPr>
              <a:t>函数</a:t>
            </a:r>
            <a:endParaRPr lang="zh-CN" altLang="en-US" sz="1400" dirty="0"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5357"/>
          <a:stretch>
            <a:fillRect/>
          </a:stretch>
        </p:blipFill>
        <p:spPr bwMode="auto">
          <a:xfrm>
            <a:off x="0" y="395537"/>
            <a:ext cx="6844998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5</cp:revision>
  <dcterms:modified xsi:type="dcterms:W3CDTF">2021-04-11T13:11:20Z</dcterms:modified>
</cp:coreProperties>
</file>