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69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840570"/>
            <a:ext cx="5829300" cy="196003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72050" y="366187"/>
            <a:ext cx="1543050" cy="780203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366187"/>
            <a:ext cx="4514850" cy="780203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1735" y="3875621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4290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2133604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2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2902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83771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83771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2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1289" y="364070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42902" y="1913470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2133604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2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343150" y="8475137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914900" y="8475137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0" y="0"/>
            <a:ext cx="2636912" cy="28803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zh-CN" altLang="en-US" sz="1400" dirty="0" smtClean="0">
                <a:latin typeface="+mj-ea"/>
                <a:ea typeface="+mj-ea"/>
              </a:rPr>
              <a:t>符</a:t>
            </a:r>
            <a:r>
              <a:rPr lang="zh-CN" altLang="en-US" sz="1400" dirty="0" smtClean="0">
                <a:latin typeface="+mj-ea"/>
                <a:ea typeface="+mj-ea"/>
              </a:rPr>
              <a:t>号所代表的次数</a:t>
            </a:r>
            <a:endParaRPr lang="zh-CN" altLang="en-US" sz="1400" dirty="0">
              <a:latin typeface="+mj-ea"/>
              <a:ea typeface="+mj-ea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23528"/>
            <a:ext cx="22669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</cp:revision>
  <dcterms:modified xsi:type="dcterms:W3CDTF">2021-04-07T12:24:04Z</dcterms:modified>
</cp:coreProperties>
</file>