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25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536"/>
            <a:ext cx="6075493" cy="412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36512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1600" b="1" dirty="0" smtClean="0"/>
              <a:t>Vim</a:t>
            </a:r>
            <a:r>
              <a:rPr lang="zh-CN" altLang="en-US" sz="1600" b="1" dirty="0" smtClean="0"/>
              <a:t>命令结构图</a:t>
            </a:r>
            <a:endParaRPr lang="zh-CN" altLang="en-US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0032"/>
            <a:ext cx="4914436" cy="401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521478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1600" b="1" dirty="0" smtClean="0"/>
              <a:t>Vim</a:t>
            </a:r>
            <a:r>
              <a:rPr lang="zh-CN" altLang="en-US" sz="1600" b="1" dirty="0" smtClean="0"/>
              <a:t>命令模式下操作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8478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544"/>
            <a:ext cx="6381328" cy="377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01914"/>
            <a:ext cx="3292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1600" b="1" dirty="0" smtClean="0"/>
              <a:t>Vim</a:t>
            </a:r>
            <a:r>
              <a:rPr lang="zh-CN" altLang="en-US" sz="1600" b="1" dirty="0" smtClean="0"/>
              <a:t>命令模式和编辑模式下操作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6" y="971600"/>
            <a:ext cx="3595856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注意不带冒号“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: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” 是命令模式下操作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5589240" cy="362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2656" y="8209859"/>
            <a:ext cx="3397084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上面的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n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具体操作是需换成实际数字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</a:rPr>
              <a:t>例：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6x ,     </a:t>
            </a:r>
          </a:p>
          <a:p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        :100 ,  200d :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表示删除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100-200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行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1914"/>
            <a:ext cx="3292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1600" b="1" dirty="0" smtClean="0"/>
              <a:t>Vim</a:t>
            </a:r>
            <a:r>
              <a:rPr lang="zh-CN" altLang="en-US" sz="1600" b="1" dirty="0" smtClean="0"/>
              <a:t>命令模式和编辑模式下操作</a:t>
            </a:r>
            <a:endParaRPr lang="zh-CN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" y="467544"/>
            <a:ext cx="6236532" cy="440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5076056"/>
            <a:ext cx="5544616" cy="392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24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" y="179512"/>
            <a:ext cx="6428928" cy="35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0648" y="1948065"/>
            <a:ext cx="1257075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例：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/liming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9120" y="1609511"/>
            <a:ext cx="2297617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恢复大小写  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“:set  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noic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”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4408" y="2699792"/>
            <a:ext cx="209951" cy="792088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29383" y="3491880"/>
            <a:ext cx="49130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696" y="3716618"/>
            <a:ext cx="5976664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:%s /jerry/tom/g  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最后加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g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表示替换式不需确认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                          /c   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最后加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c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表示替换式需确认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%s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表示全文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: 100, 120s    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表示把从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100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行到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200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行找到的进行替换</a:t>
            </a:r>
            <a:endParaRPr lang="en-US" altLang="zh-CN" sz="16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" y="5004048"/>
            <a:ext cx="5805263" cy="353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2656" y="8409910"/>
            <a:ext cx="355751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: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wq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! 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命令针对只读文件进行修改保存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8880" y="2339752"/>
            <a:ext cx="3744416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结果出来后按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n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依次查看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9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7544"/>
            <a:ext cx="520950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01914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1600" b="1" dirty="0" smtClean="0"/>
              <a:t>Vim</a:t>
            </a:r>
            <a:r>
              <a:rPr lang="zh-CN" altLang="en-US" sz="1600" b="1" dirty="0" smtClean="0"/>
              <a:t>常用小技巧命令</a:t>
            </a:r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66817" y="2087724"/>
            <a:ext cx="1734770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^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在这却是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6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上的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^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7032" y="1259632"/>
            <a:ext cx="2266967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^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符号在这里是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Ctrl+V+P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7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152</Words>
  <Application>Microsoft Office PowerPoint</Application>
  <PresentationFormat>全屏显示(4:3)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25</cp:revision>
  <dcterms:modified xsi:type="dcterms:W3CDTF">2021-01-17T03:55:39Z</dcterms:modified>
</cp:coreProperties>
</file>