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8" y="-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EB2D4-BFDF-BE7C-1EAA-1AFA8CA22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925BEC-20DF-C69B-A4AE-C62E538C2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B326B-7E1E-7E75-F04A-84C88FB3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0799-91B0-4321-A588-A2142090B2D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84B21-EAC0-3DC9-83F0-5411B5EE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AE87E-68A9-5CC4-E423-B6C79EFF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D7B-2D99-4453-9EE3-49BB55487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43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B6465-08E9-F57F-2DF6-14F20D3E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4DB8E8-22F7-8347-3B3A-2FB6FC2FA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3920A-48BA-B593-2FF6-6CE307F5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0799-91B0-4321-A588-A2142090B2D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B6945-D5F9-A04C-C6DF-46139590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CA033-1875-1E16-F03D-E3E6318A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D7B-2D99-4453-9EE3-49BB55487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60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72B406-5843-BCE8-9E99-DF8080B8C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32DE6D-D1C9-8550-F7A0-A185A66EC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37939-B467-08C4-9762-3470D733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0799-91B0-4321-A588-A2142090B2D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EECE9-E769-E8C8-8072-778A8684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B19EF8-27EA-46E6-4494-AA846620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D7B-2D99-4453-9EE3-49BB55487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79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63303-0835-939E-1678-C07A278A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ED36D-9904-1CF4-1233-406578E7C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BACAA-2584-000C-4160-2607FA70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0799-91B0-4321-A588-A2142090B2D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6F270A-D8DA-2BE9-C9BC-CAE50125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2DAB8-9D44-AF4F-24E0-44768B1E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D7B-2D99-4453-9EE3-49BB55487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43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1D256-BCB4-AFBC-CACF-EE4B5967F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F76AC7-A988-4BA6-F064-E663CDCD9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1C4E5-85E3-F28A-7B42-24476AF8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0799-91B0-4321-A588-A2142090B2D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DDD09-8A9E-BB2A-2501-BEE47FC2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49B76-0DF0-D846-A47E-A4A691E3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D7B-2D99-4453-9EE3-49BB55487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35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BE220-70CD-E59B-D3DF-A6AD057A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BFCD5-EC18-1BAE-E131-E3D39A071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DFD6EA-90FE-0E27-16AE-F2EBCE3D6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6FCBCF-39B4-F3E1-492D-26E5209F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0799-91B0-4321-A588-A2142090B2D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D52978-3701-B70A-A7BB-64475E32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14623C-EF37-F5C9-B1B0-0D7A4771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D7B-2D99-4453-9EE3-49BB55487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80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562DC-6811-6AF2-2521-01D7DBB9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51FAD4-C6FC-E8FE-826C-055784F9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9614BA-F272-E52A-F8CF-5FB3B5C80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92018D-7C7C-8636-70E6-D9A2BCE3D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3A27DE-8FA0-FAA2-9F60-8DDADDA72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53CBFA-EF51-512F-C741-C972940A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0799-91B0-4321-A588-A2142090B2D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BBBDFF-6B81-DBF0-5FB6-2EEAC99E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003D1D-0EB6-D1D9-1D00-958A5A5E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D7B-2D99-4453-9EE3-49BB55487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7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58A41-F3E1-BA20-0157-6BB04881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F1DDCE-9AAA-AF39-95B6-1956EE71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0799-91B0-4321-A588-A2142090B2D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F8A714-CBF1-6C45-1DA7-5CCE4931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5495B3-BCCD-17ED-4023-8ED254E2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D7B-2D99-4453-9EE3-49BB55487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63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8B6D07-B3E2-F66A-22B8-350CA986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0799-91B0-4321-A588-A2142090B2D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16FE25-E3E1-E4E4-5C42-9ECC7FBE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96390B-FF59-86B4-AB4B-E4E66073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D7B-2D99-4453-9EE3-49BB55487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40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F1A70-FCCA-E65E-460B-074A83BA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F708E-05D0-A62A-50BC-15B22A20D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80FC42-B9F0-A75E-9562-A1ACF0D4D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D6E500-8BD1-A334-1C1B-5BBDB223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0799-91B0-4321-A588-A2142090B2D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0E7752-68E1-9799-DE5C-8D0462C5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4C4431-5A2C-4FB1-1851-27FBE65D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D7B-2D99-4453-9EE3-49BB55487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45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502DF-7CBE-51F4-EFBD-CF37C22D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F45144-02CF-09E0-1DD1-42682BE70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37C153-DAD1-94B6-0363-EC8BA9C77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CD1AE3-D33F-CBAD-0373-AA2DA355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0799-91B0-4321-A588-A2142090B2D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0C9618-9E74-0031-C28B-8F497017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392112-0023-7640-B4F2-FDCC4149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D7B-2D99-4453-9EE3-49BB55487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0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AE06BB-6642-6FAD-B140-2668D83AF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3456D-AAE4-45FB-4779-81753F2B1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245FF-4DB8-64FD-B804-4152B5055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70799-91B0-4321-A588-A2142090B2D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19056-646F-FC6D-5132-9637A1AD7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0A5EA-3836-E552-0D3C-3A035D992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FCD7B-2D99-4453-9EE3-49BB55487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3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29FAC43-D0E1-F834-B4E0-C3130DDC5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4781"/>
            <a:ext cx="9019048" cy="465714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92376D-2961-4498-CC76-B88BEE54052F}"/>
              </a:ext>
            </a:extLst>
          </p:cNvPr>
          <p:cNvSpPr txBox="1"/>
          <p:nvPr/>
        </p:nvSpPr>
        <p:spPr>
          <a:xfrm>
            <a:off x="212436" y="147782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Web socket</a:t>
            </a:r>
            <a:r>
              <a:rPr lang="zh-CN" altLang="en-US" sz="1200" dirty="0"/>
              <a:t>使用范例</a:t>
            </a:r>
          </a:p>
        </p:txBody>
      </p:sp>
    </p:spTree>
    <p:extLst>
      <p:ext uri="{BB962C8B-B14F-4D97-AF65-F5344CB8AC3E}">
        <p14:creationId xmlns:p14="http://schemas.microsoft.com/office/powerpoint/2010/main" val="222524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023C715-C65A-3308-C5D9-4D02E3E8C8F5}"/>
              </a:ext>
            </a:extLst>
          </p:cNvPr>
          <p:cNvSpPr txBox="1"/>
          <p:nvPr/>
        </p:nvSpPr>
        <p:spPr>
          <a:xfrm>
            <a:off x="-64654" y="431118"/>
            <a:ext cx="298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一，小程序</a:t>
            </a:r>
            <a:r>
              <a:rPr lang="en-US" altLang="zh-CN" sz="1200" dirty="0"/>
              <a:t>web socket</a:t>
            </a:r>
            <a:r>
              <a:rPr lang="zh-CN" altLang="en-US" sz="1200" dirty="0"/>
              <a:t>称重流程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CEF9F3D-2899-EA54-33C2-99CB98230058}"/>
              </a:ext>
            </a:extLst>
          </p:cNvPr>
          <p:cNvSpPr/>
          <p:nvPr/>
        </p:nvSpPr>
        <p:spPr>
          <a:xfrm>
            <a:off x="1995055" y="1246909"/>
            <a:ext cx="923636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地磅蓝牙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C709C5A-AA4C-7F0D-026A-0DF65D07F5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18691" y="1416186"/>
            <a:ext cx="526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5705A32-7255-9182-D0C9-08907D6C842B}"/>
              </a:ext>
            </a:extLst>
          </p:cNvPr>
          <p:cNvSpPr/>
          <p:nvPr/>
        </p:nvSpPr>
        <p:spPr>
          <a:xfrm>
            <a:off x="3445164" y="1246909"/>
            <a:ext cx="923636" cy="338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小程序蓝牙模块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DB63A33-1C8B-F275-2457-BA1F63599FC6}"/>
              </a:ext>
            </a:extLst>
          </p:cNvPr>
          <p:cNvSpPr/>
          <p:nvPr/>
        </p:nvSpPr>
        <p:spPr>
          <a:xfrm>
            <a:off x="0" y="1136057"/>
            <a:ext cx="1560945" cy="609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小程序和后台建立</a:t>
            </a:r>
            <a:r>
              <a:rPr lang="en-US" altLang="zh-CN" sz="1200" dirty="0"/>
              <a:t>web socket</a:t>
            </a:r>
            <a:r>
              <a:rPr lang="zh-CN" altLang="en-US" sz="1200" dirty="0"/>
              <a:t>链接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C84AF6F-850B-DFE6-D5E2-E08C8F0B319D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 flipV="1">
            <a:off x="1560945" y="1416186"/>
            <a:ext cx="434110" cy="2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265E19A-53F1-62C1-B8AA-73F29AF3630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368800" y="1416179"/>
            <a:ext cx="1754909" cy="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F40A8B7-F413-D941-E708-D1CC36303DCA}"/>
              </a:ext>
            </a:extLst>
          </p:cNvPr>
          <p:cNvSpPr txBox="1"/>
          <p:nvPr/>
        </p:nvSpPr>
        <p:spPr>
          <a:xfrm>
            <a:off x="4747491" y="1136057"/>
            <a:ext cx="923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传送数据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BF38B0E-05D9-D4FC-9731-1FEB5D115B82}"/>
              </a:ext>
            </a:extLst>
          </p:cNvPr>
          <p:cNvSpPr/>
          <p:nvPr/>
        </p:nvSpPr>
        <p:spPr>
          <a:xfrm>
            <a:off x="6123709" y="1230039"/>
            <a:ext cx="1376218" cy="338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后台接收到后调用</a:t>
            </a:r>
            <a:r>
              <a:rPr lang="en-US" altLang="zh-CN" sz="1200" dirty="0"/>
              <a:t>socket</a:t>
            </a:r>
            <a:endParaRPr lang="zh-CN" altLang="en-US" sz="1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00EFF77-4562-E6D1-50C2-EC5A8D040349}"/>
              </a:ext>
            </a:extLst>
          </p:cNvPr>
          <p:cNvSpPr txBox="1"/>
          <p:nvPr/>
        </p:nvSpPr>
        <p:spPr>
          <a:xfrm>
            <a:off x="-1" y="2025801"/>
            <a:ext cx="7961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1</a:t>
            </a:r>
            <a:r>
              <a:rPr lang="zh-CN" altLang="en-US" sz="1200" dirty="0"/>
              <a:t>，首先前端请求，建立</a:t>
            </a:r>
            <a:r>
              <a:rPr lang="en-US" altLang="zh-CN" sz="1200" dirty="0" err="1"/>
              <a:t>websocket</a:t>
            </a:r>
            <a:r>
              <a:rPr lang="zh-CN" altLang="en-US" sz="1200" dirty="0"/>
              <a:t>链接</a:t>
            </a:r>
            <a:endParaRPr lang="en-US" altLang="zh-CN" sz="1200" dirty="0"/>
          </a:p>
          <a:p>
            <a:pPr algn="l"/>
            <a:r>
              <a:rPr lang="en-US" altLang="zh-CN" sz="1200" dirty="0"/>
              <a:t>2</a:t>
            </a:r>
            <a:r>
              <a:rPr lang="zh-CN" altLang="en-US" sz="1200" dirty="0"/>
              <a:t>，后台称重后，从称重接口调</a:t>
            </a:r>
            <a:r>
              <a:rPr lang="en-US" altLang="zh-CN" sz="1200" dirty="0"/>
              <a:t>socket</a:t>
            </a:r>
            <a:r>
              <a:rPr lang="zh-CN" altLang="en-US" sz="1200" dirty="0"/>
              <a:t>接口即可实时传送重量到前台</a:t>
            </a:r>
            <a:endParaRPr lang="en-US" altLang="zh-CN" sz="1200" dirty="0"/>
          </a:p>
          <a:p>
            <a:pPr algn="l"/>
            <a:r>
              <a:rPr lang="en-US" altLang="zh-CN" sz="1200" dirty="0"/>
              <a:t>3</a:t>
            </a:r>
            <a:r>
              <a:rPr lang="zh-CN" altLang="en-US" sz="1200" dirty="0"/>
              <a:t>，小程序端启动时，以司机</a:t>
            </a:r>
            <a:r>
              <a:rPr lang="en-US" altLang="zh-CN" sz="1200" dirty="0"/>
              <a:t>id</a:t>
            </a:r>
            <a:r>
              <a:rPr lang="zh-CN" altLang="en-US" sz="1200" dirty="0"/>
              <a:t>为名称建立了一个</a:t>
            </a:r>
            <a:r>
              <a:rPr lang="en-US" altLang="zh-CN" sz="1200" dirty="0" err="1"/>
              <a:t>websocket</a:t>
            </a:r>
            <a:r>
              <a:rPr lang="zh-CN" altLang="en-US" sz="1200" dirty="0"/>
              <a:t>链接，可根据此</a:t>
            </a:r>
            <a:r>
              <a:rPr lang="en-US" altLang="zh-CN" sz="1200" dirty="0"/>
              <a:t>id</a:t>
            </a:r>
            <a:r>
              <a:rPr lang="zh-CN" altLang="en-US" sz="1200" dirty="0"/>
              <a:t>识别</a:t>
            </a:r>
            <a:r>
              <a:rPr lang="en-US" altLang="zh-CN" sz="1200" dirty="0" err="1"/>
              <a:t>websocket</a:t>
            </a:r>
            <a:r>
              <a:rPr lang="zh-CN" altLang="en-US" sz="1200" dirty="0"/>
              <a:t>线程。</a:t>
            </a:r>
            <a:endParaRPr lang="en-US" altLang="zh-CN" sz="1200" dirty="0"/>
          </a:p>
          <a:p>
            <a:pPr algn="l"/>
            <a:r>
              <a:rPr lang="zh-CN" altLang="en-US" sz="1200" dirty="0"/>
              <a:t>一个页面或者客户启动一个小程序对应一个</a:t>
            </a:r>
            <a:r>
              <a:rPr lang="en-US" altLang="zh-CN" sz="1200" dirty="0" err="1"/>
              <a:t>websocket</a:t>
            </a:r>
            <a:r>
              <a:rPr lang="en-US" altLang="zh-CN" sz="1200" dirty="0"/>
              <a:t>.</a:t>
            </a:r>
          </a:p>
          <a:p>
            <a:pPr algn="l"/>
            <a:r>
              <a:rPr lang="zh-CN" altLang="en-US" sz="1200" dirty="0"/>
              <a:t>一个司机</a:t>
            </a:r>
            <a:r>
              <a:rPr lang="en-US" altLang="zh-CN" sz="1200" dirty="0"/>
              <a:t>id</a:t>
            </a:r>
            <a:r>
              <a:rPr lang="zh-CN" altLang="en-US" sz="1200" dirty="0"/>
              <a:t>对应一个</a:t>
            </a:r>
            <a:r>
              <a:rPr lang="en-US" altLang="zh-CN" sz="1200" dirty="0" err="1"/>
              <a:t>websocket</a:t>
            </a:r>
            <a:r>
              <a:rPr lang="zh-CN" altLang="en-US" sz="1200" dirty="0"/>
              <a:t>线程，后台直接通过司机</a:t>
            </a:r>
            <a:r>
              <a:rPr lang="en-US" altLang="zh-CN" sz="1200" dirty="0"/>
              <a:t>id</a:t>
            </a:r>
            <a:r>
              <a:rPr lang="zh-CN" altLang="en-US" sz="1200" dirty="0"/>
              <a:t>识别线程，目前无人值守</a:t>
            </a:r>
            <a:r>
              <a:rPr lang="en-US" altLang="zh-CN" sz="1200" dirty="0"/>
              <a:t>pig</a:t>
            </a:r>
            <a:r>
              <a:rPr lang="zh-CN" altLang="en-US" sz="1200" dirty="0"/>
              <a:t>框架已封装好，直接调即可。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A5A81E-3F7E-2681-86C1-CEBC94A42B0C}"/>
              </a:ext>
            </a:extLst>
          </p:cNvPr>
          <p:cNvSpPr txBox="1"/>
          <p:nvPr/>
        </p:nvSpPr>
        <p:spPr>
          <a:xfrm>
            <a:off x="0" y="3212594"/>
            <a:ext cx="4627418" cy="5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/>
              <a:t>二，后台</a:t>
            </a:r>
            <a:r>
              <a:rPr lang="en-US" altLang="zh-CN" sz="1200" dirty="0"/>
              <a:t>Web socket</a:t>
            </a:r>
          </a:p>
          <a:p>
            <a:pPr algn="l"/>
            <a:r>
              <a:rPr lang="en-US" altLang="zh-CN" sz="1200" dirty="0"/>
              <a:t>1</a:t>
            </a:r>
            <a:r>
              <a:rPr lang="zh-CN" altLang="en-US" sz="1200" dirty="0"/>
              <a:t>，目前后台页面已写好</a:t>
            </a:r>
            <a:r>
              <a:rPr lang="en-US" altLang="zh-CN" sz="1200" dirty="0"/>
              <a:t>web socket</a:t>
            </a:r>
            <a:r>
              <a:rPr lang="zh-CN" altLang="en-US" sz="1200" dirty="0"/>
              <a:t>，启动即自动链接后端。</a:t>
            </a:r>
            <a:endParaRPr lang="en-US" altLang="zh-CN" sz="1200" dirty="0"/>
          </a:p>
          <a:p>
            <a:pPr algn="l"/>
            <a:r>
              <a:rPr lang="zh-CN" altLang="en-US" sz="1200" dirty="0"/>
              <a:t>后台</a:t>
            </a:r>
            <a:r>
              <a:rPr lang="en-US" altLang="zh-CN" sz="1200" dirty="0" err="1"/>
              <a:t>vue</a:t>
            </a:r>
            <a:r>
              <a:rPr lang="zh-CN" altLang="en-US" sz="1200" dirty="0"/>
              <a:t>的</a:t>
            </a:r>
            <a:r>
              <a:rPr lang="en-US" altLang="zh-CN" sz="1200" dirty="0"/>
              <a:t>web socket</a:t>
            </a:r>
            <a:r>
              <a:rPr lang="zh-CN" altLang="en-US" sz="1200" dirty="0"/>
              <a:t>页面位置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\components\WebSocket</a:t>
            </a:r>
          </a:p>
        </p:txBody>
      </p:sp>
    </p:spTree>
    <p:extLst>
      <p:ext uri="{BB962C8B-B14F-4D97-AF65-F5344CB8AC3E}">
        <p14:creationId xmlns:p14="http://schemas.microsoft.com/office/powerpoint/2010/main" val="319218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7238754-3D36-0179-FB02-0719FF6AC73D}"/>
              </a:ext>
            </a:extLst>
          </p:cNvPr>
          <p:cNvSpPr txBox="1"/>
          <p:nvPr/>
        </p:nvSpPr>
        <p:spPr>
          <a:xfrm>
            <a:off x="812799" y="701963"/>
            <a:ext cx="66686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/>
              <a:t>各级领导功能：大屏展示</a:t>
            </a:r>
            <a:endParaRPr lang="en-US" altLang="zh-CN" sz="1200" dirty="0"/>
          </a:p>
          <a:p>
            <a:pPr algn="l"/>
            <a:r>
              <a:rPr lang="en-US" altLang="zh-CN" sz="1200" dirty="0"/>
              <a:t>1</a:t>
            </a:r>
            <a:r>
              <a:rPr lang="zh-CN" altLang="en-US" sz="1200" dirty="0"/>
              <a:t>，页面各区域数据：</a:t>
            </a:r>
            <a:endParaRPr lang="en-US" altLang="zh-CN" sz="1200" dirty="0"/>
          </a:p>
          <a:p>
            <a:pPr algn="l"/>
            <a:r>
              <a:rPr lang="en-US" altLang="zh-CN" sz="1200" dirty="0"/>
              <a:t>    </a:t>
            </a:r>
            <a:r>
              <a:rPr lang="zh-CN" altLang="en-US" sz="1200" dirty="0"/>
              <a:t>直接调个设备接口获取数据即可。</a:t>
            </a:r>
            <a:endParaRPr lang="en-US" altLang="zh-CN" sz="1200" dirty="0"/>
          </a:p>
          <a:p>
            <a:pPr algn="l"/>
            <a:r>
              <a:rPr lang="en-US" altLang="zh-CN" sz="1200" dirty="0"/>
              <a:t>2</a:t>
            </a:r>
            <a:r>
              <a:rPr lang="zh-CN" altLang="en-US" sz="1200" dirty="0"/>
              <a:t>，签到区：实时展示签到，异常，等待的车辆</a:t>
            </a:r>
            <a:endParaRPr lang="en-US" altLang="zh-CN" sz="1200" dirty="0"/>
          </a:p>
          <a:p>
            <a:pPr algn="l"/>
            <a:r>
              <a:rPr lang="en-US" altLang="zh-CN" sz="1200" dirty="0"/>
              <a:t>    </a:t>
            </a:r>
            <a:r>
              <a:rPr lang="zh-CN" altLang="en-US" sz="1200" dirty="0"/>
              <a:t>步骤：</a:t>
            </a:r>
            <a:endParaRPr lang="en-US" altLang="zh-CN" sz="1200" dirty="0"/>
          </a:p>
          <a:p>
            <a:pPr algn="l"/>
            <a:r>
              <a:rPr lang="en-US" altLang="zh-CN" sz="1200" dirty="0"/>
              <a:t>    </a:t>
            </a:r>
            <a:r>
              <a:rPr lang="zh-CN" altLang="en-US" sz="1200" dirty="0"/>
              <a:t>一，只查询当天签到的司机</a:t>
            </a:r>
            <a:endParaRPr lang="en-US" altLang="zh-CN" sz="1200" dirty="0"/>
          </a:p>
          <a:p>
            <a:pPr algn="l"/>
            <a:r>
              <a:rPr lang="en-US" altLang="zh-CN" sz="1200" dirty="0"/>
              <a:t>    </a:t>
            </a:r>
            <a:r>
              <a:rPr lang="zh-CN" altLang="en-US" sz="1200" dirty="0"/>
              <a:t>二，根据提煤单判断状态，已签到的直接就是</a:t>
            </a:r>
            <a:r>
              <a:rPr lang="en-US" altLang="zh-CN" sz="1200" dirty="0"/>
              <a:t>2</a:t>
            </a:r>
            <a:r>
              <a:rPr lang="zh-CN" altLang="en-US" sz="1200" dirty="0"/>
              <a:t>签到标志，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 </a:t>
            </a:r>
            <a:r>
              <a:rPr lang="zh-CN" altLang="en-US" sz="1200" dirty="0"/>
              <a:t>已签到的分为以下三种情况：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 (1)</a:t>
            </a:r>
            <a:r>
              <a:rPr lang="zh-CN" altLang="en-US" sz="1200" dirty="0"/>
              <a:t>在当前预约时间段内，绿色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 (2)</a:t>
            </a:r>
            <a:r>
              <a:rPr lang="zh-CN" altLang="en-US" sz="1200" dirty="0"/>
              <a:t>时间段为到，黄色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 (3)</a:t>
            </a:r>
            <a:r>
              <a:rPr lang="zh-CN" altLang="en-US" sz="1200" dirty="0"/>
              <a:t>时间段已过：红色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 </a:t>
            </a:r>
            <a:r>
              <a:rPr lang="zh-CN" altLang="en-US" sz="1200" dirty="0"/>
              <a:t>给前端传数据时除了打签到类型标记外，还要打上述三种颜色标记</a:t>
            </a:r>
            <a:endParaRPr lang="en-US" altLang="zh-CN" sz="1200" dirty="0"/>
          </a:p>
          <a:p>
            <a:pPr algn="l"/>
            <a:r>
              <a:rPr lang="en-US" altLang="zh-CN" sz="1200" dirty="0"/>
              <a:t>3</a:t>
            </a:r>
            <a:r>
              <a:rPr lang="zh-CN" altLang="en-US" sz="1200" dirty="0"/>
              <a:t>，整个大屏开启前调用一个接口，把各个环节设备列表，和车辆信息一起传过去，</a:t>
            </a:r>
            <a:endParaRPr lang="en-US" altLang="zh-CN" sz="1200" dirty="0"/>
          </a:p>
          <a:p>
            <a:pPr algn="l"/>
            <a:r>
              <a:rPr lang="en-US" altLang="zh-CN" sz="1200" dirty="0"/>
              <a:t>    </a:t>
            </a:r>
            <a:r>
              <a:rPr lang="zh-CN" altLang="en-US" sz="1200" dirty="0"/>
              <a:t>后面动态变化再用</a:t>
            </a:r>
            <a:r>
              <a:rPr lang="en-US" altLang="zh-CN" sz="1200" dirty="0"/>
              <a:t>web socket</a:t>
            </a:r>
            <a:r>
              <a:rPr lang="zh-CN" altLang="en-US" sz="1200" dirty="0"/>
              <a:t>传输。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</a:t>
            </a:r>
            <a:r>
              <a:rPr lang="zh-CN" altLang="en-US" sz="1200" dirty="0"/>
              <a:t>步骤：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</a:t>
            </a:r>
            <a:r>
              <a:rPr lang="zh-CN" altLang="en-US" sz="1200" dirty="0"/>
              <a:t>一，查询出当前部门煤厂下的所有设备，分四类集合，签到区，大门，磅房，煤仓。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</a:t>
            </a:r>
            <a:r>
              <a:rPr lang="zh-CN" altLang="en-US" sz="1200" dirty="0"/>
              <a:t>二，把符合各场景的车牌号放进去，接口返回数据即可。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</a:t>
            </a:r>
            <a:r>
              <a:rPr lang="zh-CN" altLang="en-US" sz="1200" dirty="0"/>
              <a:t>三，磅房内车辆集合，需要知道磅房编码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</a:t>
            </a:r>
            <a:r>
              <a:rPr lang="zh-CN" altLang="en-US" sz="1200" dirty="0"/>
              <a:t>步骤：通过提煤单编号查询道闸日志的最新一条，获取道闸设备，通过道闸设备查取所在     </a:t>
            </a:r>
            <a:r>
              <a:rPr lang="en-US" altLang="zh-CN" sz="1200" dirty="0"/>
              <a:t>     </a:t>
            </a:r>
            <a:r>
              <a:rPr lang="zh-CN" altLang="en-US" sz="1200" dirty="0"/>
              <a:t>位置的编号</a:t>
            </a:r>
            <a:r>
              <a:rPr lang="en-US" altLang="zh-CN" sz="1200" dirty="0"/>
              <a:t>		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7260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A56CC1-221A-F722-656B-A454F3A4AC9E}"/>
              </a:ext>
            </a:extLst>
          </p:cNvPr>
          <p:cNvSpPr txBox="1"/>
          <p:nvPr/>
        </p:nvSpPr>
        <p:spPr>
          <a:xfrm>
            <a:off x="461818" y="960582"/>
            <a:ext cx="383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/>
              <a:t>2023.05.09</a:t>
            </a:r>
          </a:p>
          <a:p>
            <a:pPr marL="228600" indent="-228600" algn="l">
              <a:buFont typeface="+mj-lt"/>
              <a:buAutoNum type="arabicPeriod"/>
            </a:pPr>
            <a:r>
              <a:rPr lang="zh-CN" altLang="en-US" sz="1200" dirty="0"/>
              <a:t>每天晚上生成第二天的每日预约表</a:t>
            </a:r>
            <a:endParaRPr lang="en-US" altLang="zh-CN" sz="1200" dirty="0"/>
          </a:p>
          <a:p>
            <a:pPr marL="228600" indent="-228600" algn="l">
              <a:buFont typeface="+mj-lt"/>
              <a:buAutoNum type="arabicPeriod"/>
            </a:pPr>
            <a:r>
              <a:rPr lang="zh-CN" altLang="en-US" sz="1200" dirty="0"/>
              <a:t>是否可以一次性把有效的日计划查出来？</a:t>
            </a:r>
            <a:endParaRPr lang="en-US" altLang="zh-CN" sz="1200" dirty="0"/>
          </a:p>
          <a:p>
            <a:pPr algn="l"/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6609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3661</TotalTime>
  <Words>456</Words>
  <Application>Microsoft Office PowerPoint</Application>
  <PresentationFormat>宽屏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 yan</dc:creator>
  <cp:lastModifiedBy>bo yan</cp:lastModifiedBy>
  <cp:revision>44</cp:revision>
  <dcterms:created xsi:type="dcterms:W3CDTF">2023-03-02T00:10:28Z</dcterms:created>
  <dcterms:modified xsi:type="dcterms:W3CDTF">2023-05-10T05:54:16Z</dcterms:modified>
</cp:coreProperties>
</file>