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619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206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Hystrix</a:t>
            </a:r>
            <a:r>
              <a:rPr lang="en-US" altLang="zh-CN" dirty="0" smtClean="0"/>
              <a:t>  Dashboard </a:t>
            </a:r>
            <a:r>
              <a:rPr lang="zh-CN" altLang="en-US" dirty="0" smtClean="0"/>
              <a:t>默认访问地址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6434031" cy="48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1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77" y="2924944"/>
            <a:ext cx="8316416" cy="157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16632"/>
            <a:ext cx="307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Nacos</a:t>
            </a:r>
            <a:r>
              <a:rPr lang="zh-CN" altLang="en-US" smtClean="0"/>
              <a:t>集群修改</a:t>
            </a:r>
            <a:r>
              <a:rPr lang="en-US" altLang="zh-CN" smtClean="0"/>
              <a:t>startup.sh</a:t>
            </a:r>
            <a:r>
              <a:rPr lang="zh-CN" altLang="en-US" smtClean="0"/>
              <a:t>脚本</a:t>
            </a:r>
            <a:endParaRPr lang="zh-CN" altLang="en-US"/>
          </a:p>
        </p:txBody>
      </p:sp>
      <p:pic>
        <p:nvPicPr>
          <p:cNvPr id="1027" name="Picture 3" descr="F:\Computer\SpringCloud\SpringCloud笔记\note-images\16613305074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9" y="476282"/>
            <a:ext cx="7455550" cy="22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20" y="5013176"/>
            <a:ext cx="46196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544153"/>
            <a:ext cx="472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Nacos</a:t>
            </a:r>
            <a:r>
              <a:rPr lang="zh-CN" altLang="en-US" smtClean="0"/>
              <a:t>集群</a:t>
            </a:r>
            <a:r>
              <a:rPr lang="en-US" altLang="zh-CN" smtClean="0"/>
              <a:t>nginx</a:t>
            </a:r>
            <a:r>
              <a:rPr lang="zh-CN" altLang="en-US" smtClean="0"/>
              <a:t>负载均衡配置，监听</a:t>
            </a:r>
            <a:r>
              <a:rPr lang="en-US" altLang="zh-CN" smtClean="0"/>
              <a:t>1111</a:t>
            </a:r>
            <a:r>
              <a:rPr lang="zh-CN" altLang="en-US" smtClean="0"/>
              <a:t>端口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2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782796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9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789040"/>
            <a:ext cx="732456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136" y="132619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配置类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7220397" cy="324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2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" y="395372"/>
            <a:ext cx="854250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53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动态路由配置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26" y="1844824"/>
            <a:ext cx="87233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" y="620688"/>
            <a:ext cx="9229726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095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命令带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的键值对访问写法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16" y="146841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请求地址带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的写法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" y="3118266"/>
            <a:ext cx="94583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63" y="26369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Filter</a:t>
            </a:r>
            <a:r>
              <a:rPr lang="zh-CN" altLang="en-US" smtClean="0"/>
              <a:t>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0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8676456" cy="308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4624"/>
            <a:ext cx="326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映射，不配也可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806608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1" y="3722766"/>
            <a:ext cx="3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模块访问地址范例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56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68760"/>
            <a:ext cx="5472608" cy="127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4" y="476672"/>
            <a:ext cx="8754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注意，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的服务端的依赖有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，本模块统一配置，客户端模块要从本模块获取</a:t>
            </a:r>
            <a:endParaRPr lang="en-US" altLang="zh-CN" dirty="0" smtClean="0"/>
          </a:p>
          <a:p>
            <a:r>
              <a:rPr lang="zh-CN" altLang="en-US" dirty="0" smtClean="0"/>
              <a:t>公用的配置参数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1" y="3284984"/>
            <a:ext cx="6396806" cy="12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5" y="2780928"/>
            <a:ext cx="377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客户端依赖，没有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，注意区分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491" y="75982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b="1" dirty="0" smtClean="0">
                <a:solidFill>
                  <a:srgbClr val="FF0000"/>
                </a:solidFill>
              </a:rPr>
              <a:t>依赖配置注意事项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24" y="4941168"/>
            <a:ext cx="8894763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19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6712"/>
            <a:ext cx="818038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32656"/>
            <a:ext cx="782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P77  </a:t>
            </a:r>
            <a:r>
              <a:rPr lang="en-US" altLang="zh-CN" sz="1200" dirty="0" err="1" smtClean="0"/>
              <a:t>Config</a:t>
            </a:r>
            <a:r>
              <a:rPr lang="zh-CN" altLang="en-US" sz="1200" dirty="0" smtClean="0"/>
              <a:t>动态刷新之手动版，运维人员更改配置文件后，手动发送刷新亲求到</a:t>
            </a:r>
            <a:r>
              <a:rPr lang="en-US" altLang="zh-CN" sz="1200" dirty="0" smtClean="0"/>
              <a:t>3355</a:t>
            </a:r>
            <a:r>
              <a:rPr lang="zh-CN" altLang="en-US" sz="1200" dirty="0" smtClean="0"/>
              <a:t>客户端，让其也同步刷新配置</a:t>
            </a:r>
            <a:endParaRPr lang="zh-CN" alt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5603107" cy="83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3573016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config—client</a:t>
            </a:r>
            <a:r>
              <a:rPr lang="zh-CN" altLang="en-US" sz="1200" smtClean="0"/>
              <a:t>是客户端微服务的名称，</a:t>
            </a:r>
            <a:r>
              <a:rPr lang="en-US" altLang="zh-CN" sz="1200" smtClean="0"/>
              <a:t>3355</a:t>
            </a:r>
            <a:r>
              <a:rPr lang="zh-CN" altLang="en-US" sz="1200" smtClean="0"/>
              <a:t>是端口号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3128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5991697" cy="212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23" y="2564905"/>
            <a:ext cx="4520916" cy="188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6" y="4481910"/>
            <a:ext cx="5971503" cy="21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63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139</Words>
  <Application>Microsoft Office PowerPoint</Application>
  <PresentationFormat>全屏显示(4:3)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31</cp:revision>
  <dcterms:created xsi:type="dcterms:W3CDTF">2022-07-18T12:46:06Z</dcterms:created>
  <dcterms:modified xsi:type="dcterms:W3CDTF">2022-08-24T09:26:56Z</dcterms:modified>
</cp:coreProperties>
</file>