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7159"/>
            <a:ext cx="9130535" cy="3687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7504" y="30782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Hystrix</a:t>
            </a:r>
            <a:r>
              <a:rPr lang="zh-CN" altLang="en-US" dirty="0" smtClean="0"/>
              <a:t>范例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914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</cp:revision>
  <dcterms:created xsi:type="dcterms:W3CDTF">2022-07-11T13:21:24Z</dcterms:created>
  <dcterms:modified xsi:type="dcterms:W3CDTF">2022-07-13T12:58:32Z</dcterms:modified>
</cp:coreProperties>
</file>