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模块访问地址范例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4" y="4941168"/>
            <a:ext cx="8894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81803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782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P77  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动态刷新之手动版，运维人员更改配置文件后，手动发送刷新亲求到</a:t>
            </a:r>
            <a:r>
              <a:rPr lang="en-US" altLang="zh-CN" sz="1200" dirty="0" smtClean="0"/>
              <a:t>3355</a:t>
            </a:r>
            <a:r>
              <a:rPr lang="zh-CN" altLang="en-US" sz="1200" dirty="0" smtClean="0"/>
              <a:t>客户端，让其也同步刷新配置</a:t>
            </a:r>
            <a:endParaRPr lang="zh-CN" alt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5603107" cy="83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3573016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config—client</a:t>
            </a:r>
            <a:r>
              <a:rPr lang="zh-CN" altLang="en-US" sz="1200" smtClean="0"/>
              <a:t>是客户端微服务的名称，</a:t>
            </a:r>
            <a:r>
              <a:rPr lang="en-US" altLang="zh-CN" sz="1200" smtClean="0"/>
              <a:t>3355</a:t>
            </a:r>
            <a:r>
              <a:rPr lang="zh-CN" altLang="en-US" sz="1200" smtClean="0"/>
              <a:t>是端口号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128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</TotalTime>
  <Words>124</Words>
  <Application>Microsoft Office PowerPoint</Application>
  <PresentationFormat>全屏显示(4:3)</PresentationFormat>
  <Paragraphs>14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25</cp:revision>
  <dcterms:created xsi:type="dcterms:W3CDTF">2022-07-18T12:46:06Z</dcterms:created>
  <dcterms:modified xsi:type="dcterms:W3CDTF">2022-08-03T13:45:07Z</dcterms:modified>
</cp:coreProperties>
</file>