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Configmokuai</a:t>
            </a:r>
            <a:r>
              <a:rPr lang="en-US" altLang="zh-CN" dirty="0" smtClean="0"/>
              <a:t> </a:t>
            </a:r>
            <a:r>
              <a:rPr lang="zh-CN" altLang="en-US" dirty="0" smtClean="0"/>
              <a:t>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83</Words>
  <Application>Microsoft Office PowerPoint</Application>
  <PresentationFormat>全屏显示(4:3)</PresentationFormat>
  <Paragraphs>12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18</cp:revision>
  <dcterms:created xsi:type="dcterms:W3CDTF">2022-07-18T12:46:06Z</dcterms:created>
  <dcterms:modified xsi:type="dcterms:W3CDTF">2022-07-26T13:52:46Z</dcterms:modified>
</cp:coreProperties>
</file>