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Configmokuai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111</Words>
  <Application>Microsoft Office PowerPoint</Application>
  <PresentationFormat>全屏显示(4:3)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</cp:revision>
  <dcterms:created xsi:type="dcterms:W3CDTF">2022-07-18T12:46:06Z</dcterms:created>
  <dcterms:modified xsi:type="dcterms:W3CDTF">2022-07-27T13:29:27Z</dcterms:modified>
</cp:coreProperties>
</file>