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2022/8/25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196752"/>
            <a:ext cx="26193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7504" y="620688"/>
            <a:ext cx="3816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Hystrix</a:t>
            </a:r>
            <a:r>
              <a:rPr lang="en-US" altLang="zh-CN" dirty="0" smtClean="0"/>
              <a:t>  Dashboard </a:t>
            </a:r>
            <a:r>
              <a:rPr lang="zh-CN" altLang="en-US" dirty="0" smtClean="0"/>
              <a:t>默认访问地址</a:t>
            </a:r>
            <a:endParaRPr lang="zh-CN" alt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72816"/>
            <a:ext cx="6434031" cy="4820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861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277" y="2924944"/>
            <a:ext cx="8316416" cy="1578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116632"/>
            <a:ext cx="307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Nacos</a:t>
            </a:r>
            <a:r>
              <a:rPr lang="zh-CN" altLang="en-US" smtClean="0"/>
              <a:t>集群修改</a:t>
            </a:r>
            <a:r>
              <a:rPr lang="en-US" altLang="zh-CN" smtClean="0"/>
              <a:t>startup.sh</a:t>
            </a:r>
            <a:r>
              <a:rPr lang="zh-CN" altLang="en-US" smtClean="0"/>
              <a:t>脚本</a:t>
            </a:r>
            <a:endParaRPr lang="zh-CN" altLang="en-US"/>
          </a:p>
        </p:txBody>
      </p:sp>
      <p:pic>
        <p:nvPicPr>
          <p:cNvPr id="1027" name="Picture 3" descr="F:\Computer\SpringCloud\SpringCloud笔记\note-images\166133050741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29" y="476282"/>
            <a:ext cx="7455550" cy="2243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20" y="5013176"/>
            <a:ext cx="4619625" cy="394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4" y="4544153"/>
            <a:ext cx="472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Nacos</a:t>
            </a:r>
            <a:r>
              <a:rPr lang="zh-CN" altLang="en-US" smtClean="0"/>
              <a:t>集群</a:t>
            </a:r>
            <a:r>
              <a:rPr lang="en-US" altLang="zh-CN" smtClean="0"/>
              <a:t>nginx</a:t>
            </a:r>
            <a:r>
              <a:rPr lang="zh-CN" altLang="en-US" smtClean="0"/>
              <a:t>负载均衡配置，监听</a:t>
            </a:r>
            <a:r>
              <a:rPr lang="en-US" altLang="zh-CN" smtClean="0"/>
              <a:t>1111</a:t>
            </a:r>
            <a:r>
              <a:rPr lang="zh-CN" altLang="en-US" smtClean="0"/>
              <a:t>端口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927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632" y="64068"/>
            <a:ext cx="945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mtClean="0"/>
              <a:t>Sentinel</a:t>
            </a:r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34398"/>
            <a:ext cx="6552059" cy="36388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2" y="4149080"/>
            <a:ext cx="5295900" cy="314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532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917" y="476672"/>
            <a:ext cx="5508104" cy="3845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2813" y="3974"/>
            <a:ext cx="3946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mtClean="0"/>
              <a:t>把模块注册到</a:t>
            </a:r>
            <a:r>
              <a:rPr lang="en-US" altLang="zh-CN" smtClean="0"/>
              <a:t>Sentinel</a:t>
            </a:r>
            <a:r>
              <a:rPr lang="zh-CN" altLang="en-US" smtClean="0"/>
              <a:t>的配置文件范例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386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88640"/>
            <a:ext cx="7827963" cy="26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599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" y="3789040"/>
            <a:ext cx="7324565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38136" y="132619"/>
            <a:ext cx="169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配置类</a:t>
            </a:r>
            <a:endParaRPr lang="zh-CN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476672"/>
            <a:ext cx="7220397" cy="324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32590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06" y="395372"/>
            <a:ext cx="854250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2" y="353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动态路由配置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3462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926" y="1844824"/>
            <a:ext cx="8723313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6" y="620688"/>
            <a:ext cx="9229726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9512" y="109588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Curl</a:t>
            </a:r>
            <a:r>
              <a:rPr lang="zh-CN" altLang="en-US" dirty="0" smtClean="0"/>
              <a:t>命令带</a:t>
            </a:r>
            <a:r>
              <a:rPr lang="en-US" altLang="zh-CN" dirty="0" smtClean="0"/>
              <a:t>cookie</a:t>
            </a:r>
            <a:r>
              <a:rPr lang="zh-CN" altLang="en-US" dirty="0" smtClean="0"/>
              <a:t>的键值对访问写法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4716" y="1468413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请求地址带</a:t>
            </a:r>
            <a:r>
              <a:rPr lang="en-US" altLang="zh-CN" dirty="0" smtClean="0"/>
              <a:t>Header</a:t>
            </a:r>
            <a:r>
              <a:rPr lang="zh-CN" altLang="en-US" dirty="0" smtClean="0"/>
              <a:t>的写法</a:t>
            </a:r>
            <a:endParaRPr lang="zh-CN" alt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3" y="3118266"/>
            <a:ext cx="9458325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4463" y="2636912"/>
            <a:ext cx="4680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Gateway</a:t>
            </a:r>
            <a:r>
              <a:rPr lang="zh-CN" altLang="en-US" dirty="0" smtClean="0"/>
              <a:t>的</a:t>
            </a:r>
            <a:r>
              <a:rPr lang="en-US" altLang="zh-CN" dirty="0" smtClean="0"/>
              <a:t>Filter</a:t>
            </a:r>
            <a:r>
              <a:rPr lang="zh-CN" altLang="en-US" smtClean="0"/>
              <a:t>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028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48680"/>
            <a:ext cx="8676456" cy="30804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23528" y="44624"/>
            <a:ext cx="3268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Config</a:t>
            </a:r>
            <a:r>
              <a:rPr lang="zh-CN" altLang="en-US" dirty="0" smtClean="0"/>
              <a:t>设置</a:t>
            </a:r>
            <a:r>
              <a:rPr lang="en-US" altLang="zh-CN" dirty="0" smtClean="0"/>
              <a:t>host</a:t>
            </a:r>
            <a:r>
              <a:rPr lang="zh-CN" altLang="en-US" dirty="0" smtClean="0"/>
              <a:t>映射，不配也可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65104"/>
            <a:ext cx="806608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9511" y="3722766"/>
            <a:ext cx="3853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Config</a:t>
            </a:r>
            <a:r>
              <a:rPr lang="zh-CN" altLang="en-US" dirty="0" smtClean="0"/>
              <a:t>模块访问地址范例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156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5" y="1268760"/>
            <a:ext cx="5472608" cy="1273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34" y="476672"/>
            <a:ext cx="8754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注意，</a:t>
            </a:r>
            <a:r>
              <a:rPr lang="en-US" altLang="zh-CN" dirty="0" err="1" smtClean="0"/>
              <a:t>Config</a:t>
            </a:r>
            <a:r>
              <a:rPr lang="zh-CN" altLang="en-US" dirty="0" smtClean="0"/>
              <a:t>的服务端的依赖有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，本模块统一配置，客户端模块要从本模块获取</a:t>
            </a:r>
            <a:endParaRPr lang="en-US" altLang="zh-CN" dirty="0" smtClean="0"/>
          </a:p>
          <a:p>
            <a:r>
              <a:rPr lang="zh-CN" altLang="en-US" dirty="0" smtClean="0"/>
              <a:t>公用的配置参数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91" y="3284984"/>
            <a:ext cx="6396806" cy="123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505" y="2780928"/>
            <a:ext cx="3770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客户端依赖，没有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，注意区分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491" y="75982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 smtClean="0">
                <a:solidFill>
                  <a:srgbClr val="FF0000"/>
                </a:solidFill>
              </a:rPr>
              <a:t>Config</a:t>
            </a:r>
            <a:r>
              <a:rPr lang="zh-CN" altLang="en-US" b="1" dirty="0" smtClean="0">
                <a:solidFill>
                  <a:srgbClr val="FF0000"/>
                </a:solidFill>
              </a:rPr>
              <a:t>依赖配置注意事项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8824" y="4941168"/>
            <a:ext cx="8894763" cy="2695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6191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36712"/>
            <a:ext cx="8180387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51520" y="332656"/>
            <a:ext cx="78204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 smtClean="0"/>
              <a:t>P77  </a:t>
            </a:r>
            <a:r>
              <a:rPr lang="en-US" altLang="zh-CN" sz="1200" dirty="0" err="1" smtClean="0"/>
              <a:t>Config</a:t>
            </a:r>
            <a:r>
              <a:rPr lang="zh-CN" altLang="en-US" sz="1200" dirty="0" smtClean="0"/>
              <a:t>动态刷新之手动版，运维人员更改配置文件后，手动发送刷新亲求到</a:t>
            </a:r>
            <a:r>
              <a:rPr lang="en-US" altLang="zh-CN" sz="1200" dirty="0" smtClean="0"/>
              <a:t>3355</a:t>
            </a:r>
            <a:r>
              <a:rPr lang="zh-CN" altLang="en-US" sz="1200" dirty="0" smtClean="0"/>
              <a:t>客户端，让其也同步刷新配置</a:t>
            </a:r>
            <a:endParaRPr lang="zh-CN" altLang="en-US" sz="1200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996952"/>
            <a:ext cx="5603107" cy="835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012160" y="3573016"/>
            <a:ext cx="313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smtClean="0"/>
              <a:t>config—client</a:t>
            </a:r>
            <a:r>
              <a:rPr lang="zh-CN" altLang="en-US" sz="1200" smtClean="0"/>
              <a:t>是客户端微服务的名称，</a:t>
            </a:r>
            <a:r>
              <a:rPr lang="en-US" altLang="zh-CN" sz="1200" smtClean="0"/>
              <a:t>3355</a:t>
            </a:r>
            <a:r>
              <a:rPr lang="zh-CN" altLang="en-US" sz="1200" smtClean="0"/>
              <a:t>是端口号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431289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60648"/>
            <a:ext cx="5991697" cy="21246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23" y="2564905"/>
            <a:ext cx="4520916" cy="188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26" y="4481910"/>
            <a:ext cx="5971503" cy="2115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0630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148</Words>
  <Application>Microsoft Office PowerPoint</Application>
  <PresentationFormat>全屏显示(4:3)</PresentationFormat>
  <Paragraphs>18</Paragraphs>
  <Slides>12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admin</cp:lastModifiedBy>
  <cp:revision>34</cp:revision>
  <dcterms:created xsi:type="dcterms:W3CDTF">2022-07-18T12:46:06Z</dcterms:created>
  <dcterms:modified xsi:type="dcterms:W3CDTF">2022-08-25T12:27:36Z</dcterms:modified>
</cp:coreProperties>
</file>