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279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789040"/>
            <a:ext cx="732456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136" y="13261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配置类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7220397" cy="32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" y="395372"/>
            <a:ext cx="85425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3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动态路由配置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6" y="1844824"/>
            <a:ext cx="87233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" y="620688"/>
            <a:ext cx="922972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095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命令带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的键值对访问写法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16" y="14684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请求地址带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" y="3118266"/>
            <a:ext cx="945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63" y="26369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smtClean="0"/>
              <a:t>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32</Words>
  <Application>Microsoft Office PowerPoint</Application>
  <PresentationFormat>全屏显示(4:3)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</cp:revision>
  <dcterms:created xsi:type="dcterms:W3CDTF">2022-07-18T12:46:06Z</dcterms:created>
  <dcterms:modified xsi:type="dcterms:W3CDTF">2022-07-25T12:59:28Z</dcterms:modified>
</cp:coreProperties>
</file>