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71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163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53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165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47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15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59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150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66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149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57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74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61.xml"/>
  <Override ContentType="application/vnd.openxmlformats-officedocument.presentationml.slideLayout+xml" PartName="/ppt/slideLayouts/slideLayout172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55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6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54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17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16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15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4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16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67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5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75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169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6.xml"/>
  <Override ContentType="application/vnd.openxmlformats-officedocument.presentationml.slideLayout+xml" PartName="/ppt/slideLayouts/slideLayout173.xml"/>
  <Override ContentType="application/vnd.openxmlformats-officedocument.presentationml.slideLayout+xml" PartName="/ppt/slideLayouts/slideLayout160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824" r:id="rId4"/>
    <p:sldMasterId id="2147483825" r:id="rId5"/>
    <p:sldMasterId id="2147483826" r:id="rId6"/>
    <p:sldMasterId id="214748382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</p:sldIdLst>
  <p:sldSz cy="5143500" cx="9144000"/>
  <p:notesSz cx="6858000" cy="9144000"/>
  <p:embeddedFontLst>
    <p:embeddedFont>
      <p:font typeface="Darker Grotesque Medium"/>
      <p:regular r:id="rId13"/>
      <p:bold r:id="rId14"/>
    </p:embeddedFont>
    <p:embeddedFont>
      <p:font typeface="Nunito"/>
      <p:regular r:id="rId15"/>
      <p:bold r:id="rId16"/>
      <p:italic r:id="rId17"/>
      <p:boldItalic r:id="rId18"/>
    </p:embeddedFont>
    <p:embeddedFont>
      <p:font typeface="Bebas Neue"/>
      <p:regular r:id="rId19"/>
    </p:embeddedFont>
    <p:embeddedFont>
      <p:font typeface="Maven Pro"/>
      <p:regular r:id="rId20"/>
      <p:bold r:id="rId21"/>
    </p:embeddedFont>
    <p:embeddedFont>
      <p:font typeface="Darker Grotesque"/>
      <p:regular r:id="rId22"/>
      <p:bold r:id="rId23"/>
    </p:embeddedFont>
    <p:embeddedFont>
      <p:font typeface="Orbitron Black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20" Type="http://schemas.openxmlformats.org/officeDocument/2006/relationships/font" Target="fonts/MavenPro-regular.fntdata"/><Relationship Id="rId22" Type="http://schemas.openxmlformats.org/officeDocument/2006/relationships/font" Target="fonts/DarkerGrotesque-regular.fntdata"/><Relationship Id="rId21" Type="http://schemas.openxmlformats.org/officeDocument/2006/relationships/font" Target="fonts/MavenPro-bold.fntdata"/><Relationship Id="rId24" Type="http://schemas.openxmlformats.org/officeDocument/2006/relationships/font" Target="fonts/OrbitronBlack-bold.fntdata"/><Relationship Id="rId23" Type="http://schemas.openxmlformats.org/officeDocument/2006/relationships/font" Target="fonts/DarkerGrotesque-bold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font" Target="fonts/DarkerGrotesqueMedium-regular.fntdata"/><Relationship Id="rId12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font" Target="fonts/DarkerGrotesqueMedium-bold.fntdata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19" Type="http://schemas.openxmlformats.org/officeDocument/2006/relationships/font" Target="fonts/BebasNeue-regular.fntdata"/><Relationship Id="rId18" Type="http://schemas.openxmlformats.org/officeDocument/2006/relationships/font" Target="fonts/Nuni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g239c1506835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8" name="Google Shape;1838;g239c1506835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g239c1506835_0_1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4" name="Google Shape;1874;g239c1506835_0_1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239c1506835_0_2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239c1506835_0_2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g239c1506835_0_3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8" name="Google Shape;1898;g239c1506835_0_3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hyperlink" Target="https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Relationship Id="rId3" Type="http://schemas.openxmlformats.org/officeDocument/2006/relationships/hyperlink" Target="https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/Relationships>
</file>

<file path=ppt/slideLayouts/_rels/slideLayout1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hyperlink" Target="https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TITLE_AND_DESCRIPTION_1_1_1_1"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03"/>
          <p:cNvSpPr txBox="1"/>
          <p:nvPr>
            <p:ph type="title"/>
          </p:nvPr>
        </p:nvSpPr>
        <p:spPr>
          <a:xfrm>
            <a:off x="713225" y="1168450"/>
            <a:ext cx="3858900" cy="14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85" name="Google Shape;1085;p103"/>
          <p:cNvSpPr txBox="1"/>
          <p:nvPr>
            <p:ph hasCustomPrompt="1" idx="2" type="title"/>
          </p:nvPr>
        </p:nvSpPr>
        <p:spPr>
          <a:xfrm>
            <a:off x="713225" y="3532125"/>
            <a:ext cx="159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86" name="Google Shape;1086;p103"/>
          <p:cNvSpPr txBox="1"/>
          <p:nvPr>
            <p:ph idx="1" type="subTitle"/>
          </p:nvPr>
        </p:nvSpPr>
        <p:spPr>
          <a:xfrm>
            <a:off x="713225" y="2572100"/>
            <a:ext cx="297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TITLE_AND_DESCRIPTION_1_1_1_1_1"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104"/>
          <p:cNvSpPr txBox="1"/>
          <p:nvPr>
            <p:ph type="title"/>
          </p:nvPr>
        </p:nvSpPr>
        <p:spPr>
          <a:xfrm>
            <a:off x="4572000" y="1168450"/>
            <a:ext cx="3858900" cy="14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89" name="Google Shape;1089;p104"/>
          <p:cNvSpPr txBox="1"/>
          <p:nvPr>
            <p:ph hasCustomPrompt="1" idx="2" type="title"/>
          </p:nvPr>
        </p:nvSpPr>
        <p:spPr>
          <a:xfrm>
            <a:off x="6831000" y="3532125"/>
            <a:ext cx="159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90" name="Google Shape;1090;p104"/>
          <p:cNvSpPr txBox="1"/>
          <p:nvPr>
            <p:ph idx="1" type="subTitle"/>
          </p:nvPr>
        </p:nvSpPr>
        <p:spPr>
          <a:xfrm>
            <a:off x="5460300" y="2572100"/>
            <a:ext cx="297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TITLE_AND_DESCRIPTION_1_1_1_1_1_1"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105"/>
          <p:cNvSpPr txBox="1"/>
          <p:nvPr>
            <p:ph type="title"/>
          </p:nvPr>
        </p:nvSpPr>
        <p:spPr>
          <a:xfrm>
            <a:off x="2541750" y="1168450"/>
            <a:ext cx="4060500" cy="14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3" name="Google Shape;1093;p105"/>
          <p:cNvSpPr txBox="1"/>
          <p:nvPr>
            <p:ph hasCustomPrompt="1" idx="2" type="title"/>
          </p:nvPr>
        </p:nvSpPr>
        <p:spPr>
          <a:xfrm>
            <a:off x="3772050" y="3532125"/>
            <a:ext cx="159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94" name="Google Shape;1094;p105"/>
          <p:cNvSpPr txBox="1"/>
          <p:nvPr>
            <p:ph idx="1" type="subTitle"/>
          </p:nvPr>
        </p:nvSpPr>
        <p:spPr>
          <a:xfrm>
            <a:off x="3086700" y="2572100"/>
            <a:ext cx="297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"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6" name="Google Shape;1096;p106"/>
          <p:cNvGrpSpPr/>
          <p:nvPr/>
        </p:nvGrpSpPr>
        <p:grpSpPr>
          <a:xfrm flipH="1">
            <a:off x="-1216757" y="-950433"/>
            <a:ext cx="11676113" cy="7161288"/>
            <a:chOff x="-1285495" y="-726333"/>
            <a:chExt cx="11676113" cy="7161288"/>
          </a:xfrm>
        </p:grpSpPr>
        <p:pic>
          <p:nvPicPr>
            <p:cNvPr id="1097" name="Google Shape;1097;p10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9298886">
              <a:off x="-1047270" y="4343254"/>
              <a:ext cx="2406997" cy="1660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8" name="Google Shape;1098;p10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3056069">
              <a:off x="7783994" y="-98945"/>
              <a:ext cx="2406993" cy="16606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9" name="Google Shape;1099;p106"/>
          <p:cNvSpPr/>
          <p:nvPr/>
        </p:nvSpPr>
        <p:spPr>
          <a:xfrm>
            <a:off x="7456575" y="-1623700"/>
            <a:ext cx="3034500" cy="3034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106"/>
          <p:cNvSpPr/>
          <p:nvPr/>
        </p:nvSpPr>
        <p:spPr>
          <a:xfrm>
            <a:off x="-1601950" y="4208800"/>
            <a:ext cx="3034500" cy="3034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8960000" dist="19050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106"/>
          <p:cNvSpPr txBox="1"/>
          <p:nvPr>
            <p:ph idx="1" type="body"/>
          </p:nvPr>
        </p:nvSpPr>
        <p:spPr>
          <a:xfrm>
            <a:off x="720000" y="1152475"/>
            <a:ext cx="3613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102" name="Google Shape;1102;p106"/>
          <p:cNvSpPr txBox="1"/>
          <p:nvPr>
            <p:ph idx="2" type="body"/>
          </p:nvPr>
        </p:nvSpPr>
        <p:spPr>
          <a:xfrm>
            <a:off x="4810500" y="1152475"/>
            <a:ext cx="3613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103" name="Google Shape;1103;p10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107"/>
          <p:cNvSpPr txBox="1"/>
          <p:nvPr>
            <p:ph idx="1" type="subTitle"/>
          </p:nvPr>
        </p:nvSpPr>
        <p:spPr>
          <a:xfrm>
            <a:off x="2516193" y="2266784"/>
            <a:ext cx="18459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solidFill>
                  <a:srgbClr val="000000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06" name="Google Shape;1106;p107"/>
          <p:cNvSpPr txBox="1"/>
          <p:nvPr>
            <p:ph idx="2" type="subTitle"/>
          </p:nvPr>
        </p:nvSpPr>
        <p:spPr>
          <a:xfrm>
            <a:off x="6384038" y="2266784"/>
            <a:ext cx="18459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solidFill>
                  <a:srgbClr val="000000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07" name="Google Shape;1107;p107"/>
          <p:cNvSpPr txBox="1"/>
          <p:nvPr>
            <p:ph idx="3" type="subTitle"/>
          </p:nvPr>
        </p:nvSpPr>
        <p:spPr>
          <a:xfrm>
            <a:off x="2516200" y="2690362"/>
            <a:ext cx="184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8" name="Google Shape;1108;p107"/>
          <p:cNvSpPr txBox="1"/>
          <p:nvPr>
            <p:ph idx="4" type="subTitle"/>
          </p:nvPr>
        </p:nvSpPr>
        <p:spPr>
          <a:xfrm>
            <a:off x="6384049" y="2690362"/>
            <a:ext cx="184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9" name="Google Shape;1109;p10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"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108"/>
          <p:cNvSpPr txBox="1"/>
          <p:nvPr>
            <p:ph idx="1" type="subTitle"/>
          </p:nvPr>
        </p:nvSpPr>
        <p:spPr>
          <a:xfrm>
            <a:off x="719950" y="2270575"/>
            <a:ext cx="20427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solidFill>
                  <a:srgbClr val="000000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12" name="Google Shape;1112;p108"/>
          <p:cNvSpPr txBox="1"/>
          <p:nvPr>
            <p:ph idx="2" type="subTitle"/>
          </p:nvPr>
        </p:nvSpPr>
        <p:spPr>
          <a:xfrm>
            <a:off x="6381300" y="2270575"/>
            <a:ext cx="20427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solidFill>
                  <a:srgbClr val="000000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13" name="Google Shape;1113;p108"/>
          <p:cNvSpPr txBox="1"/>
          <p:nvPr>
            <p:ph idx="3" type="subTitle"/>
          </p:nvPr>
        </p:nvSpPr>
        <p:spPr>
          <a:xfrm>
            <a:off x="816847" y="2692569"/>
            <a:ext cx="194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4" name="Google Shape;1114;p108"/>
          <p:cNvSpPr txBox="1"/>
          <p:nvPr>
            <p:ph idx="4" type="subTitle"/>
          </p:nvPr>
        </p:nvSpPr>
        <p:spPr>
          <a:xfrm>
            <a:off x="6381298" y="2692569"/>
            <a:ext cx="194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5" name="Google Shape;1115;p10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109"/>
          <p:cNvSpPr txBox="1"/>
          <p:nvPr>
            <p:ph type="title"/>
          </p:nvPr>
        </p:nvSpPr>
        <p:spPr>
          <a:xfrm>
            <a:off x="780300" y="3151325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18" name="Google Shape;1118;p109"/>
          <p:cNvSpPr txBox="1"/>
          <p:nvPr>
            <p:ph idx="1" type="subTitle"/>
          </p:nvPr>
        </p:nvSpPr>
        <p:spPr>
          <a:xfrm>
            <a:off x="780300" y="3637431"/>
            <a:ext cx="22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9" name="Google Shape;1119;p109"/>
          <p:cNvSpPr txBox="1"/>
          <p:nvPr>
            <p:ph idx="2" type="title"/>
          </p:nvPr>
        </p:nvSpPr>
        <p:spPr>
          <a:xfrm>
            <a:off x="3464100" y="3151325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20" name="Google Shape;1120;p109"/>
          <p:cNvSpPr txBox="1"/>
          <p:nvPr>
            <p:ph idx="3" type="subTitle"/>
          </p:nvPr>
        </p:nvSpPr>
        <p:spPr>
          <a:xfrm>
            <a:off x="3464100" y="3637431"/>
            <a:ext cx="22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1" name="Google Shape;1121;p109"/>
          <p:cNvSpPr txBox="1"/>
          <p:nvPr>
            <p:ph idx="4" type="title"/>
          </p:nvPr>
        </p:nvSpPr>
        <p:spPr>
          <a:xfrm>
            <a:off x="6178050" y="3151325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22" name="Google Shape;1122;p109"/>
          <p:cNvSpPr txBox="1"/>
          <p:nvPr>
            <p:ph idx="5" type="subTitle"/>
          </p:nvPr>
        </p:nvSpPr>
        <p:spPr>
          <a:xfrm>
            <a:off x="6178050" y="3637431"/>
            <a:ext cx="22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3" name="Google Shape;1123;p109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1124" name="Google Shape;1124;p109"/>
          <p:cNvGrpSpPr/>
          <p:nvPr/>
        </p:nvGrpSpPr>
        <p:grpSpPr>
          <a:xfrm>
            <a:off x="-1729404" y="-96251"/>
            <a:ext cx="12330163" cy="7316165"/>
            <a:chOff x="-1729404" y="-96251"/>
            <a:chExt cx="12330163" cy="7316165"/>
          </a:xfrm>
        </p:grpSpPr>
        <p:pic>
          <p:nvPicPr>
            <p:cNvPr id="1125" name="Google Shape;1125;p109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692454">
              <a:off x="8093780" y="527170"/>
              <a:ext cx="2406994" cy="1660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6" name="Google Shape;1126;p109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692454">
              <a:off x="-1629420" y="812270"/>
              <a:ext cx="2406994" cy="1660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7" name="Google Shape;1127;p109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123040">
              <a:off x="7004301" y="4360613"/>
              <a:ext cx="3005448" cy="2073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8" name="Google Shape;1128;p109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10431586">
              <a:off x="-355674" y="4361689"/>
              <a:ext cx="3005448" cy="207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29" name="Google Shape;1129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799926">
            <a:off x="2668252" y="4464955"/>
            <a:ext cx="709013" cy="537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1" name="Google Shape;1131;p110"/>
          <p:cNvGrpSpPr/>
          <p:nvPr/>
        </p:nvGrpSpPr>
        <p:grpSpPr>
          <a:xfrm>
            <a:off x="-2189843" y="-2877590"/>
            <a:ext cx="12916773" cy="9519968"/>
            <a:chOff x="-2189843" y="-2877590"/>
            <a:chExt cx="12916773" cy="9519968"/>
          </a:xfrm>
        </p:grpSpPr>
        <p:pic>
          <p:nvPicPr>
            <p:cNvPr id="1132" name="Google Shape;1132;p110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1799987">
              <a:off x="-1661597" y="-1857170"/>
              <a:ext cx="5007392" cy="34546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3" name="Google Shape;1133;p110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10799984">
              <a:off x="-420974" y="4379682"/>
              <a:ext cx="3279626" cy="22626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4" name="Google Shape;1134;p110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1510776">
              <a:off x="7227583" y="-558145"/>
              <a:ext cx="3183386" cy="21962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5" name="Google Shape;1135;p1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051224">
              <a:off x="8069493" y="1023379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6" name="Google Shape;1136;p110"/>
          <p:cNvSpPr txBox="1"/>
          <p:nvPr>
            <p:ph type="title"/>
          </p:nvPr>
        </p:nvSpPr>
        <p:spPr>
          <a:xfrm>
            <a:off x="780300" y="3151325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37" name="Google Shape;1137;p110"/>
          <p:cNvSpPr txBox="1"/>
          <p:nvPr>
            <p:ph idx="1" type="subTitle"/>
          </p:nvPr>
        </p:nvSpPr>
        <p:spPr>
          <a:xfrm>
            <a:off x="985200" y="3594696"/>
            <a:ext cx="180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8" name="Google Shape;1138;p110"/>
          <p:cNvSpPr txBox="1"/>
          <p:nvPr>
            <p:ph idx="2" type="title"/>
          </p:nvPr>
        </p:nvSpPr>
        <p:spPr>
          <a:xfrm>
            <a:off x="3464100" y="3151325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39" name="Google Shape;1139;p110"/>
          <p:cNvSpPr txBox="1"/>
          <p:nvPr>
            <p:ph idx="3" type="subTitle"/>
          </p:nvPr>
        </p:nvSpPr>
        <p:spPr>
          <a:xfrm>
            <a:off x="3669000" y="3594696"/>
            <a:ext cx="180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0" name="Google Shape;1140;p110"/>
          <p:cNvSpPr txBox="1"/>
          <p:nvPr>
            <p:ph idx="4" type="title"/>
          </p:nvPr>
        </p:nvSpPr>
        <p:spPr>
          <a:xfrm>
            <a:off x="6178050" y="3151325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41" name="Google Shape;1141;p110"/>
          <p:cNvSpPr txBox="1"/>
          <p:nvPr>
            <p:ph idx="5" type="subTitle"/>
          </p:nvPr>
        </p:nvSpPr>
        <p:spPr>
          <a:xfrm>
            <a:off x="6382950" y="3594696"/>
            <a:ext cx="180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2" name="Google Shape;1142;p110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3" name="Google Shape;1143;p110"/>
          <p:cNvSpPr/>
          <p:nvPr/>
        </p:nvSpPr>
        <p:spPr>
          <a:xfrm>
            <a:off x="7349325" y="4362725"/>
            <a:ext cx="3043800" cy="30441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_1_1_2_1_1"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11"/>
          <p:cNvSpPr txBox="1"/>
          <p:nvPr>
            <p:ph type="title"/>
          </p:nvPr>
        </p:nvSpPr>
        <p:spPr>
          <a:xfrm>
            <a:off x="780300" y="1920041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46" name="Google Shape;1146;p111"/>
          <p:cNvSpPr txBox="1"/>
          <p:nvPr>
            <p:ph idx="1" type="subTitle"/>
          </p:nvPr>
        </p:nvSpPr>
        <p:spPr>
          <a:xfrm>
            <a:off x="780300" y="2420170"/>
            <a:ext cx="22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7" name="Google Shape;1147;p111"/>
          <p:cNvSpPr txBox="1"/>
          <p:nvPr>
            <p:ph idx="2" type="title"/>
          </p:nvPr>
        </p:nvSpPr>
        <p:spPr>
          <a:xfrm>
            <a:off x="3464100" y="3151325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48" name="Google Shape;1148;p111"/>
          <p:cNvSpPr txBox="1"/>
          <p:nvPr>
            <p:ph idx="3" type="subTitle"/>
          </p:nvPr>
        </p:nvSpPr>
        <p:spPr>
          <a:xfrm>
            <a:off x="3464100" y="3651454"/>
            <a:ext cx="22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9" name="Google Shape;1149;p111"/>
          <p:cNvSpPr txBox="1"/>
          <p:nvPr>
            <p:ph idx="4" type="title"/>
          </p:nvPr>
        </p:nvSpPr>
        <p:spPr>
          <a:xfrm>
            <a:off x="6147900" y="1920041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50" name="Google Shape;1150;p111"/>
          <p:cNvSpPr txBox="1"/>
          <p:nvPr>
            <p:ph idx="5" type="subTitle"/>
          </p:nvPr>
        </p:nvSpPr>
        <p:spPr>
          <a:xfrm>
            <a:off x="6147900" y="2420170"/>
            <a:ext cx="22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1" name="Google Shape;1151;p111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112"/>
          <p:cNvSpPr/>
          <p:nvPr/>
        </p:nvSpPr>
        <p:spPr>
          <a:xfrm rot="10800000">
            <a:off x="869350" y="4278800"/>
            <a:ext cx="3058800" cy="30588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4" name="Google Shape;1154;p112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9027749">
            <a:off x="3275450" y="4307116"/>
            <a:ext cx="3005449" cy="207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5" name="Google Shape;1155;p112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-431542">
            <a:off x="-806638" y="4315957"/>
            <a:ext cx="2406995" cy="1660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6" name="Google Shape;1156;p112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-2978324">
            <a:off x="-806643" y="-758766"/>
            <a:ext cx="2406999" cy="1660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7" name="Google Shape;1157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218587" y="3912375"/>
            <a:ext cx="356565" cy="270198"/>
          </a:xfrm>
          <a:prstGeom prst="rect">
            <a:avLst/>
          </a:prstGeom>
          <a:noFill/>
          <a:ln>
            <a:noFill/>
          </a:ln>
        </p:spPr>
      </p:pic>
      <p:sp>
        <p:nvSpPr>
          <p:cNvPr id="1158" name="Google Shape;1158;p112"/>
          <p:cNvSpPr txBox="1"/>
          <p:nvPr>
            <p:ph type="title"/>
          </p:nvPr>
        </p:nvSpPr>
        <p:spPr>
          <a:xfrm>
            <a:off x="720000" y="17590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59" name="Google Shape;1159;p112"/>
          <p:cNvSpPr txBox="1"/>
          <p:nvPr>
            <p:ph idx="1" type="subTitle"/>
          </p:nvPr>
        </p:nvSpPr>
        <p:spPr>
          <a:xfrm>
            <a:off x="719996" y="21169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0" name="Google Shape;1160;p112"/>
          <p:cNvSpPr txBox="1"/>
          <p:nvPr>
            <p:ph idx="2" type="title"/>
          </p:nvPr>
        </p:nvSpPr>
        <p:spPr>
          <a:xfrm>
            <a:off x="3138449" y="17590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61" name="Google Shape;1161;p112"/>
          <p:cNvSpPr txBox="1"/>
          <p:nvPr>
            <p:ph idx="3" type="subTitle"/>
          </p:nvPr>
        </p:nvSpPr>
        <p:spPr>
          <a:xfrm>
            <a:off x="3138447" y="21169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2" name="Google Shape;1162;p112"/>
          <p:cNvSpPr txBox="1"/>
          <p:nvPr>
            <p:ph idx="4" type="title"/>
          </p:nvPr>
        </p:nvSpPr>
        <p:spPr>
          <a:xfrm>
            <a:off x="720000" y="31924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63" name="Google Shape;1163;p112"/>
          <p:cNvSpPr txBox="1"/>
          <p:nvPr>
            <p:ph idx="5" type="subTitle"/>
          </p:nvPr>
        </p:nvSpPr>
        <p:spPr>
          <a:xfrm>
            <a:off x="719996" y="35503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4" name="Google Shape;1164;p112"/>
          <p:cNvSpPr txBox="1"/>
          <p:nvPr>
            <p:ph idx="6" type="title"/>
          </p:nvPr>
        </p:nvSpPr>
        <p:spPr>
          <a:xfrm>
            <a:off x="3138449" y="31924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65" name="Google Shape;1165;p112"/>
          <p:cNvSpPr txBox="1"/>
          <p:nvPr>
            <p:ph idx="7" type="subTitle"/>
          </p:nvPr>
        </p:nvSpPr>
        <p:spPr>
          <a:xfrm>
            <a:off x="3138447" y="35503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6" name="Google Shape;1166;p112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8" name="Google Shape;1168;p113"/>
          <p:cNvGrpSpPr/>
          <p:nvPr/>
        </p:nvGrpSpPr>
        <p:grpSpPr>
          <a:xfrm>
            <a:off x="-3055525" y="-2928200"/>
            <a:ext cx="14744101" cy="10199190"/>
            <a:chOff x="-3055525" y="-2928200"/>
            <a:chExt cx="14744101" cy="10199190"/>
          </a:xfrm>
        </p:grpSpPr>
        <p:pic>
          <p:nvPicPr>
            <p:cNvPr id="1169" name="Google Shape;1169;p113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3872766">
              <a:off x="7352283" y="-440830"/>
              <a:ext cx="4224888" cy="2914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0" name="Google Shape;1170;p113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8999989">
              <a:off x="-1644479" y="3495172"/>
              <a:ext cx="4224889" cy="29148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1" name="Google Shape;1171;p113"/>
            <p:cNvSpPr/>
            <p:nvPr/>
          </p:nvSpPr>
          <p:spPr>
            <a:xfrm>
              <a:off x="-3055525" y="-2928200"/>
              <a:ext cx="4830000" cy="483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13"/>
            <p:cNvSpPr/>
            <p:nvPr/>
          </p:nvSpPr>
          <p:spPr>
            <a:xfrm rot="10800000">
              <a:off x="8606875" y="3311550"/>
              <a:ext cx="2216700" cy="221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3" name="Google Shape;1173;p113"/>
          <p:cNvSpPr txBox="1"/>
          <p:nvPr>
            <p:ph type="title"/>
          </p:nvPr>
        </p:nvSpPr>
        <p:spPr>
          <a:xfrm>
            <a:off x="3642899" y="17590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74" name="Google Shape;1174;p113"/>
          <p:cNvSpPr txBox="1"/>
          <p:nvPr>
            <p:ph idx="1" type="subTitle"/>
          </p:nvPr>
        </p:nvSpPr>
        <p:spPr>
          <a:xfrm>
            <a:off x="5566675" y="1759050"/>
            <a:ext cx="28641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5" name="Google Shape;1175;p113"/>
          <p:cNvSpPr txBox="1"/>
          <p:nvPr>
            <p:ph idx="2" type="title"/>
          </p:nvPr>
        </p:nvSpPr>
        <p:spPr>
          <a:xfrm>
            <a:off x="3642899" y="2480825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76" name="Google Shape;1176;p113"/>
          <p:cNvSpPr txBox="1"/>
          <p:nvPr>
            <p:ph idx="3" type="subTitle"/>
          </p:nvPr>
        </p:nvSpPr>
        <p:spPr>
          <a:xfrm>
            <a:off x="5566675" y="2480825"/>
            <a:ext cx="28641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7" name="Google Shape;1177;p113"/>
          <p:cNvSpPr txBox="1"/>
          <p:nvPr>
            <p:ph idx="4" type="title"/>
          </p:nvPr>
        </p:nvSpPr>
        <p:spPr>
          <a:xfrm>
            <a:off x="3642899" y="3924375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78" name="Google Shape;1178;p113"/>
          <p:cNvSpPr txBox="1"/>
          <p:nvPr>
            <p:ph idx="5" type="subTitle"/>
          </p:nvPr>
        </p:nvSpPr>
        <p:spPr>
          <a:xfrm>
            <a:off x="5566675" y="3924375"/>
            <a:ext cx="28641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9" name="Google Shape;1179;p113"/>
          <p:cNvSpPr txBox="1"/>
          <p:nvPr>
            <p:ph idx="6" type="title"/>
          </p:nvPr>
        </p:nvSpPr>
        <p:spPr>
          <a:xfrm>
            <a:off x="3642899" y="320260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80" name="Google Shape;1180;p113"/>
          <p:cNvSpPr txBox="1"/>
          <p:nvPr>
            <p:ph idx="7" type="subTitle"/>
          </p:nvPr>
        </p:nvSpPr>
        <p:spPr>
          <a:xfrm>
            <a:off x="5566675" y="3202600"/>
            <a:ext cx="28641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1" name="Google Shape;1181;p113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1182" name="Google Shape;1182;p113"/>
          <p:cNvGrpSpPr/>
          <p:nvPr/>
        </p:nvGrpSpPr>
        <p:grpSpPr>
          <a:xfrm>
            <a:off x="320361" y="525558"/>
            <a:ext cx="43276" cy="411646"/>
            <a:chOff x="1256711" y="1178908"/>
            <a:chExt cx="43276" cy="411646"/>
          </a:xfrm>
        </p:grpSpPr>
        <p:grpSp>
          <p:nvGrpSpPr>
            <p:cNvPr id="1183" name="Google Shape;1183;p113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1184" name="Google Shape;1184;p113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113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113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7" name="Google Shape;1187;p113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1188" name="Google Shape;1188;p113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113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113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BLANK_1_1_1_1_2_1"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114"/>
          <p:cNvSpPr txBox="1"/>
          <p:nvPr>
            <p:ph type="title"/>
          </p:nvPr>
        </p:nvSpPr>
        <p:spPr>
          <a:xfrm>
            <a:off x="1101000" y="17590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93" name="Google Shape;1193;p114"/>
          <p:cNvSpPr txBox="1"/>
          <p:nvPr>
            <p:ph idx="1" type="subTitle"/>
          </p:nvPr>
        </p:nvSpPr>
        <p:spPr>
          <a:xfrm>
            <a:off x="1101000" y="21169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4" name="Google Shape;1194;p114"/>
          <p:cNvSpPr txBox="1"/>
          <p:nvPr>
            <p:ph idx="2" type="title"/>
          </p:nvPr>
        </p:nvSpPr>
        <p:spPr>
          <a:xfrm>
            <a:off x="6184799" y="17590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95" name="Google Shape;1195;p114"/>
          <p:cNvSpPr txBox="1"/>
          <p:nvPr>
            <p:ph idx="3" type="subTitle"/>
          </p:nvPr>
        </p:nvSpPr>
        <p:spPr>
          <a:xfrm>
            <a:off x="6184797" y="21169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6" name="Google Shape;1196;p114"/>
          <p:cNvSpPr txBox="1"/>
          <p:nvPr>
            <p:ph idx="4" type="title"/>
          </p:nvPr>
        </p:nvSpPr>
        <p:spPr>
          <a:xfrm>
            <a:off x="1101000" y="31924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97" name="Google Shape;1197;p114"/>
          <p:cNvSpPr txBox="1"/>
          <p:nvPr>
            <p:ph idx="5" type="subTitle"/>
          </p:nvPr>
        </p:nvSpPr>
        <p:spPr>
          <a:xfrm>
            <a:off x="1101000" y="35503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8" name="Google Shape;1198;p114"/>
          <p:cNvSpPr txBox="1"/>
          <p:nvPr>
            <p:ph idx="6" type="title"/>
          </p:nvPr>
        </p:nvSpPr>
        <p:spPr>
          <a:xfrm>
            <a:off x="6184799" y="31924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99" name="Google Shape;1199;p114"/>
          <p:cNvSpPr txBox="1"/>
          <p:nvPr>
            <p:ph idx="7" type="subTitle"/>
          </p:nvPr>
        </p:nvSpPr>
        <p:spPr>
          <a:xfrm>
            <a:off x="6184797" y="35503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0" name="Google Shape;1200;p114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2" name="Google Shape;1202;p115"/>
          <p:cNvGrpSpPr/>
          <p:nvPr/>
        </p:nvGrpSpPr>
        <p:grpSpPr>
          <a:xfrm>
            <a:off x="-1959721" y="-1274223"/>
            <a:ext cx="12394943" cy="7074744"/>
            <a:chOff x="-1959721" y="-1274223"/>
            <a:chExt cx="12394943" cy="7074744"/>
          </a:xfrm>
        </p:grpSpPr>
        <p:pic>
          <p:nvPicPr>
            <p:cNvPr id="1203" name="Google Shape;1203;p115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692448">
              <a:off x="-1819005" y="-396878"/>
              <a:ext cx="3387391" cy="23370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4" name="Google Shape;1204;p115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5805905">
              <a:off x="7725949" y="3149387"/>
              <a:ext cx="3005445" cy="207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5" name="Google Shape;1205;p1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786570">
              <a:off x="216039" y="4390301"/>
              <a:ext cx="540373" cy="4095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6" name="Google Shape;1206;p115"/>
          <p:cNvSpPr txBox="1"/>
          <p:nvPr>
            <p:ph type="title"/>
          </p:nvPr>
        </p:nvSpPr>
        <p:spPr>
          <a:xfrm>
            <a:off x="720000" y="2003094"/>
            <a:ext cx="2305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07" name="Google Shape;1207;p115"/>
          <p:cNvSpPr txBox="1"/>
          <p:nvPr>
            <p:ph idx="1" type="subTitle"/>
          </p:nvPr>
        </p:nvSpPr>
        <p:spPr>
          <a:xfrm>
            <a:off x="961500" y="2361019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8" name="Google Shape;1208;p115"/>
          <p:cNvSpPr txBox="1"/>
          <p:nvPr>
            <p:ph idx="2" type="title"/>
          </p:nvPr>
        </p:nvSpPr>
        <p:spPr>
          <a:xfrm>
            <a:off x="3419268" y="2003094"/>
            <a:ext cx="2305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09" name="Google Shape;1209;p115"/>
          <p:cNvSpPr txBox="1"/>
          <p:nvPr>
            <p:ph idx="3" type="subTitle"/>
          </p:nvPr>
        </p:nvSpPr>
        <p:spPr>
          <a:xfrm>
            <a:off x="3660768" y="2361019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0" name="Google Shape;1210;p115"/>
          <p:cNvSpPr txBox="1"/>
          <p:nvPr>
            <p:ph idx="4" type="title"/>
          </p:nvPr>
        </p:nvSpPr>
        <p:spPr>
          <a:xfrm>
            <a:off x="720000" y="3821069"/>
            <a:ext cx="2305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11" name="Google Shape;1211;p115"/>
          <p:cNvSpPr txBox="1"/>
          <p:nvPr>
            <p:ph idx="5" type="subTitle"/>
          </p:nvPr>
        </p:nvSpPr>
        <p:spPr>
          <a:xfrm>
            <a:off x="961500" y="4178994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2" name="Google Shape;1212;p115"/>
          <p:cNvSpPr txBox="1"/>
          <p:nvPr>
            <p:ph idx="6" type="title"/>
          </p:nvPr>
        </p:nvSpPr>
        <p:spPr>
          <a:xfrm>
            <a:off x="3419268" y="3821069"/>
            <a:ext cx="2305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13" name="Google Shape;1213;p115"/>
          <p:cNvSpPr txBox="1"/>
          <p:nvPr>
            <p:ph idx="7" type="subTitle"/>
          </p:nvPr>
        </p:nvSpPr>
        <p:spPr>
          <a:xfrm>
            <a:off x="3660768" y="4178994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4" name="Google Shape;1214;p115"/>
          <p:cNvSpPr txBox="1"/>
          <p:nvPr>
            <p:ph idx="8" type="title"/>
          </p:nvPr>
        </p:nvSpPr>
        <p:spPr>
          <a:xfrm>
            <a:off x="6118578" y="2003094"/>
            <a:ext cx="2305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15" name="Google Shape;1215;p115"/>
          <p:cNvSpPr txBox="1"/>
          <p:nvPr>
            <p:ph idx="9" type="subTitle"/>
          </p:nvPr>
        </p:nvSpPr>
        <p:spPr>
          <a:xfrm>
            <a:off x="6360078" y="2361019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6" name="Google Shape;1216;p115"/>
          <p:cNvSpPr txBox="1"/>
          <p:nvPr>
            <p:ph idx="13" type="title"/>
          </p:nvPr>
        </p:nvSpPr>
        <p:spPr>
          <a:xfrm>
            <a:off x="6118578" y="3821069"/>
            <a:ext cx="2305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17" name="Google Shape;1217;p115"/>
          <p:cNvSpPr txBox="1"/>
          <p:nvPr>
            <p:ph idx="14" type="subTitle"/>
          </p:nvPr>
        </p:nvSpPr>
        <p:spPr>
          <a:xfrm>
            <a:off x="6360078" y="4178994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8" name="Google Shape;1218;p115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BLANK_1_1_1_1_1_2_1"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116"/>
          <p:cNvSpPr txBox="1"/>
          <p:nvPr>
            <p:ph type="title"/>
          </p:nvPr>
        </p:nvSpPr>
        <p:spPr>
          <a:xfrm>
            <a:off x="1063722" y="1678175"/>
            <a:ext cx="1822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21" name="Google Shape;1221;p116"/>
          <p:cNvSpPr txBox="1"/>
          <p:nvPr>
            <p:ph idx="1" type="subTitle"/>
          </p:nvPr>
        </p:nvSpPr>
        <p:spPr>
          <a:xfrm>
            <a:off x="1063718" y="2036100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2" name="Google Shape;1222;p116"/>
          <p:cNvSpPr txBox="1"/>
          <p:nvPr>
            <p:ph idx="2" type="title"/>
          </p:nvPr>
        </p:nvSpPr>
        <p:spPr>
          <a:xfrm>
            <a:off x="6262232" y="1678175"/>
            <a:ext cx="1822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23" name="Google Shape;1223;p116"/>
          <p:cNvSpPr txBox="1"/>
          <p:nvPr>
            <p:ph idx="3" type="subTitle"/>
          </p:nvPr>
        </p:nvSpPr>
        <p:spPr>
          <a:xfrm>
            <a:off x="6262211" y="2036094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4" name="Google Shape;1224;p116"/>
          <p:cNvSpPr txBox="1"/>
          <p:nvPr>
            <p:ph idx="4" type="title"/>
          </p:nvPr>
        </p:nvSpPr>
        <p:spPr>
          <a:xfrm>
            <a:off x="682697" y="2719725"/>
            <a:ext cx="1822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25" name="Google Shape;1225;p116"/>
          <p:cNvSpPr txBox="1"/>
          <p:nvPr>
            <p:ph idx="5" type="subTitle"/>
          </p:nvPr>
        </p:nvSpPr>
        <p:spPr>
          <a:xfrm>
            <a:off x="682693" y="3077647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6" name="Google Shape;1226;p116"/>
          <p:cNvSpPr txBox="1"/>
          <p:nvPr>
            <p:ph idx="6" type="title"/>
          </p:nvPr>
        </p:nvSpPr>
        <p:spPr>
          <a:xfrm>
            <a:off x="1063720" y="3761275"/>
            <a:ext cx="1822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27" name="Google Shape;1227;p116"/>
          <p:cNvSpPr txBox="1"/>
          <p:nvPr>
            <p:ph idx="7" type="subTitle"/>
          </p:nvPr>
        </p:nvSpPr>
        <p:spPr>
          <a:xfrm>
            <a:off x="1063699" y="4119197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8" name="Google Shape;1228;p116"/>
          <p:cNvSpPr txBox="1"/>
          <p:nvPr>
            <p:ph idx="8" type="title"/>
          </p:nvPr>
        </p:nvSpPr>
        <p:spPr>
          <a:xfrm>
            <a:off x="6643209" y="2719725"/>
            <a:ext cx="1822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29" name="Google Shape;1229;p116"/>
          <p:cNvSpPr txBox="1"/>
          <p:nvPr>
            <p:ph idx="9" type="subTitle"/>
          </p:nvPr>
        </p:nvSpPr>
        <p:spPr>
          <a:xfrm>
            <a:off x="6643209" y="3077645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0" name="Google Shape;1230;p116"/>
          <p:cNvSpPr txBox="1"/>
          <p:nvPr>
            <p:ph idx="13" type="title"/>
          </p:nvPr>
        </p:nvSpPr>
        <p:spPr>
          <a:xfrm>
            <a:off x="6262209" y="3761275"/>
            <a:ext cx="1822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31" name="Google Shape;1231;p116"/>
          <p:cNvSpPr txBox="1"/>
          <p:nvPr>
            <p:ph idx="14" type="subTitle"/>
          </p:nvPr>
        </p:nvSpPr>
        <p:spPr>
          <a:xfrm>
            <a:off x="6262209" y="4119197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2" name="Google Shape;1232;p116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BLANK_1_1_1_1_1_2_1_1"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117"/>
          <p:cNvSpPr txBox="1"/>
          <p:nvPr>
            <p:ph type="title"/>
          </p:nvPr>
        </p:nvSpPr>
        <p:spPr>
          <a:xfrm>
            <a:off x="1980827" y="1678175"/>
            <a:ext cx="23898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35" name="Google Shape;1235;p117"/>
          <p:cNvSpPr txBox="1"/>
          <p:nvPr>
            <p:ph idx="1" type="subTitle"/>
          </p:nvPr>
        </p:nvSpPr>
        <p:spPr>
          <a:xfrm>
            <a:off x="1980827" y="2036100"/>
            <a:ext cx="238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6" name="Google Shape;1236;p117"/>
          <p:cNvSpPr txBox="1"/>
          <p:nvPr>
            <p:ph idx="2" type="title"/>
          </p:nvPr>
        </p:nvSpPr>
        <p:spPr>
          <a:xfrm>
            <a:off x="5832822" y="1678175"/>
            <a:ext cx="23898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37" name="Google Shape;1237;p117"/>
          <p:cNvSpPr txBox="1"/>
          <p:nvPr>
            <p:ph idx="3" type="subTitle"/>
          </p:nvPr>
        </p:nvSpPr>
        <p:spPr>
          <a:xfrm>
            <a:off x="5832822" y="2036094"/>
            <a:ext cx="238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8" name="Google Shape;1238;p117"/>
          <p:cNvSpPr txBox="1"/>
          <p:nvPr>
            <p:ph idx="4" type="title"/>
          </p:nvPr>
        </p:nvSpPr>
        <p:spPr>
          <a:xfrm>
            <a:off x="1980827" y="2719726"/>
            <a:ext cx="23898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39" name="Google Shape;1239;p117"/>
          <p:cNvSpPr txBox="1"/>
          <p:nvPr>
            <p:ph idx="5" type="subTitle"/>
          </p:nvPr>
        </p:nvSpPr>
        <p:spPr>
          <a:xfrm>
            <a:off x="1980827" y="3077648"/>
            <a:ext cx="238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0" name="Google Shape;1240;p117"/>
          <p:cNvSpPr txBox="1"/>
          <p:nvPr>
            <p:ph idx="6" type="title"/>
          </p:nvPr>
        </p:nvSpPr>
        <p:spPr>
          <a:xfrm>
            <a:off x="1980827" y="3761277"/>
            <a:ext cx="23898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41" name="Google Shape;1241;p117"/>
          <p:cNvSpPr txBox="1"/>
          <p:nvPr>
            <p:ph idx="7" type="subTitle"/>
          </p:nvPr>
        </p:nvSpPr>
        <p:spPr>
          <a:xfrm>
            <a:off x="1980827" y="4119199"/>
            <a:ext cx="238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2" name="Google Shape;1242;p117"/>
          <p:cNvSpPr txBox="1"/>
          <p:nvPr>
            <p:ph idx="8" type="title"/>
          </p:nvPr>
        </p:nvSpPr>
        <p:spPr>
          <a:xfrm>
            <a:off x="5832822" y="2719726"/>
            <a:ext cx="23898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43" name="Google Shape;1243;p117"/>
          <p:cNvSpPr txBox="1"/>
          <p:nvPr>
            <p:ph idx="9" type="subTitle"/>
          </p:nvPr>
        </p:nvSpPr>
        <p:spPr>
          <a:xfrm>
            <a:off x="5832822" y="3077647"/>
            <a:ext cx="238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4" name="Google Shape;1244;p117"/>
          <p:cNvSpPr txBox="1"/>
          <p:nvPr>
            <p:ph idx="13" type="title"/>
          </p:nvPr>
        </p:nvSpPr>
        <p:spPr>
          <a:xfrm>
            <a:off x="5832822" y="3761277"/>
            <a:ext cx="23898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45" name="Google Shape;1245;p117"/>
          <p:cNvSpPr txBox="1"/>
          <p:nvPr>
            <p:ph idx="14" type="subTitle"/>
          </p:nvPr>
        </p:nvSpPr>
        <p:spPr>
          <a:xfrm>
            <a:off x="5832822" y="4119199"/>
            <a:ext cx="238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6" name="Google Shape;1246;p117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8" name="Google Shape;1248;p118"/>
          <p:cNvGrpSpPr/>
          <p:nvPr/>
        </p:nvGrpSpPr>
        <p:grpSpPr>
          <a:xfrm>
            <a:off x="-2449048" y="-2354000"/>
            <a:ext cx="13838148" cy="10556065"/>
            <a:chOff x="-2449048" y="-2354000"/>
            <a:chExt cx="13838148" cy="10556065"/>
          </a:xfrm>
        </p:grpSpPr>
        <p:sp>
          <p:nvSpPr>
            <p:cNvPr id="1249" name="Google Shape;1249;p118"/>
            <p:cNvSpPr/>
            <p:nvPr/>
          </p:nvSpPr>
          <p:spPr>
            <a:xfrm>
              <a:off x="3801950" y="-2354000"/>
              <a:ext cx="3058800" cy="3058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10320000" dist="9525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18"/>
            <p:cNvSpPr/>
            <p:nvPr/>
          </p:nvSpPr>
          <p:spPr>
            <a:xfrm>
              <a:off x="8330300" y="2781350"/>
              <a:ext cx="3058800" cy="3058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10320000" dist="9525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51" name="Google Shape;1251;p118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2699997">
              <a:off x="6410540" y="3926846"/>
              <a:ext cx="4536370" cy="3129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2" name="Google Shape;1252;p118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2699997">
              <a:off x="-2006860" y="-1208492"/>
              <a:ext cx="4536370" cy="3129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3" name="Google Shape;1253;p1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051224">
              <a:off x="8181543" y="458729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4" name="Google Shape;1254;p118"/>
          <p:cNvSpPr txBox="1"/>
          <p:nvPr>
            <p:ph hasCustomPrompt="1" type="title"/>
          </p:nvPr>
        </p:nvSpPr>
        <p:spPr>
          <a:xfrm>
            <a:off x="720000" y="901525"/>
            <a:ext cx="3852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55" name="Google Shape;1255;p118"/>
          <p:cNvSpPr txBox="1"/>
          <p:nvPr>
            <p:ph idx="1" type="subTitle"/>
          </p:nvPr>
        </p:nvSpPr>
        <p:spPr>
          <a:xfrm>
            <a:off x="720000" y="1607552"/>
            <a:ext cx="3852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6" name="Google Shape;1256;p118"/>
          <p:cNvSpPr txBox="1"/>
          <p:nvPr>
            <p:ph hasCustomPrompt="1" idx="2" type="title"/>
          </p:nvPr>
        </p:nvSpPr>
        <p:spPr>
          <a:xfrm>
            <a:off x="720000" y="2075311"/>
            <a:ext cx="3852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57" name="Google Shape;1257;p118"/>
          <p:cNvSpPr txBox="1"/>
          <p:nvPr>
            <p:ph idx="3" type="subTitle"/>
          </p:nvPr>
        </p:nvSpPr>
        <p:spPr>
          <a:xfrm>
            <a:off x="720000" y="2781338"/>
            <a:ext cx="3852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8" name="Google Shape;1258;p118"/>
          <p:cNvSpPr txBox="1"/>
          <p:nvPr>
            <p:ph hasCustomPrompt="1" idx="4" type="title"/>
          </p:nvPr>
        </p:nvSpPr>
        <p:spPr>
          <a:xfrm>
            <a:off x="720000" y="3249096"/>
            <a:ext cx="3852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59" name="Google Shape;1259;p118"/>
          <p:cNvSpPr txBox="1"/>
          <p:nvPr>
            <p:ph idx="5" type="subTitle"/>
          </p:nvPr>
        </p:nvSpPr>
        <p:spPr>
          <a:xfrm>
            <a:off x="720000" y="3955124"/>
            <a:ext cx="3852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1" name="Google Shape;1261;p119"/>
          <p:cNvGrpSpPr/>
          <p:nvPr/>
        </p:nvGrpSpPr>
        <p:grpSpPr>
          <a:xfrm>
            <a:off x="-2425150" y="-1023875"/>
            <a:ext cx="13825430" cy="7993425"/>
            <a:chOff x="-2425150" y="-1023875"/>
            <a:chExt cx="13825430" cy="7993425"/>
          </a:xfrm>
        </p:grpSpPr>
        <p:sp>
          <p:nvSpPr>
            <p:cNvPr id="1262" name="Google Shape;1262;p119"/>
            <p:cNvSpPr/>
            <p:nvPr/>
          </p:nvSpPr>
          <p:spPr>
            <a:xfrm>
              <a:off x="-2425150" y="-1023875"/>
              <a:ext cx="3734700" cy="3734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10320000" dist="9525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19"/>
            <p:cNvSpPr/>
            <p:nvPr/>
          </p:nvSpPr>
          <p:spPr>
            <a:xfrm>
              <a:off x="8040225" y="3583400"/>
              <a:ext cx="3058800" cy="3058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10320000" dist="9525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64" name="Google Shape;1264;p119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5255970">
              <a:off x="7585331" y="887914"/>
              <a:ext cx="4407293" cy="30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5" name="Google Shape;1265;p119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5919143">
              <a:off x="-2423341" y="2718234"/>
              <a:ext cx="4407289" cy="30406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6" name="Google Shape;1266;p1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051224">
              <a:off x="8267343" y="198405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7" name="Google Shape;1267;p119"/>
            <p:cNvSpPr/>
            <p:nvPr/>
          </p:nvSpPr>
          <p:spPr>
            <a:xfrm>
              <a:off x="3356050" y="4595050"/>
              <a:ext cx="2374500" cy="23745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chemeClr val="accent1">
                  <a:alpha val="3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8" name="Google Shape;1268;p119"/>
          <p:cNvSpPr txBox="1"/>
          <p:nvPr>
            <p:ph hasCustomPrompt="1" type="title"/>
          </p:nvPr>
        </p:nvSpPr>
        <p:spPr>
          <a:xfrm>
            <a:off x="1224050" y="3517711"/>
            <a:ext cx="198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69" name="Google Shape;1269;p119"/>
          <p:cNvSpPr txBox="1"/>
          <p:nvPr>
            <p:ph idx="1" type="subTitle"/>
          </p:nvPr>
        </p:nvSpPr>
        <p:spPr>
          <a:xfrm>
            <a:off x="1224050" y="4157073"/>
            <a:ext cx="19836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0" name="Google Shape;1270;p119"/>
          <p:cNvSpPr txBox="1"/>
          <p:nvPr>
            <p:ph hasCustomPrompt="1" idx="2" type="title"/>
          </p:nvPr>
        </p:nvSpPr>
        <p:spPr>
          <a:xfrm>
            <a:off x="3580200" y="2432175"/>
            <a:ext cx="198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71" name="Google Shape;1271;p119"/>
          <p:cNvSpPr txBox="1"/>
          <p:nvPr>
            <p:ph idx="3" type="subTitle"/>
          </p:nvPr>
        </p:nvSpPr>
        <p:spPr>
          <a:xfrm>
            <a:off x="3580200" y="3138201"/>
            <a:ext cx="19836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2" name="Google Shape;1272;p119"/>
          <p:cNvSpPr txBox="1"/>
          <p:nvPr>
            <p:ph hasCustomPrompt="1" idx="4" type="title"/>
          </p:nvPr>
        </p:nvSpPr>
        <p:spPr>
          <a:xfrm>
            <a:off x="5878938" y="3517711"/>
            <a:ext cx="198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73" name="Google Shape;1273;p119"/>
          <p:cNvSpPr txBox="1"/>
          <p:nvPr>
            <p:ph idx="5" type="subTitle"/>
          </p:nvPr>
        </p:nvSpPr>
        <p:spPr>
          <a:xfrm>
            <a:off x="5878938" y="4157073"/>
            <a:ext cx="19836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4" name="Google Shape;1274;p119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BLANK_1_1_1_1_1_1_4"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120"/>
          <p:cNvSpPr txBox="1"/>
          <p:nvPr>
            <p:ph hasCustomPrompt="1" type="title"/>
          </p:nvPr>
        </p:nvSpPr>
        <p:spPr>
          <a:xfrm>
            <a:off x="720000" y="1256575"/>
            <a:ext cx="2547000" cy="5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77" name="Google Shape;1277;p120"/>
          <p:cNvSpPr txBox="1"/>
          <p:nvPr>
            <p:ph idx="1" type="subTitle"/>
          </p:nvPr>
        </p:nvSpPr>
        <p:spPr>
          <a:xfrm>
            <a:off x="933900" y="1847508"/>
            <a:ext cx="21192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8" name="Google Shape;1278;p120"/>
          <p:cNvSpPr txBox="1"/>
          <p:nvPr>
            <p:ph hasCustomPrompt="1" idx="2" type="title"/>
          </p:nvPr>
        </p:nvSpPr>
        <p:spPr>
          <a:xfrm>
            <a:off x="3298500" y="1256575"/>
            <a:ext cx="2547000" cy="5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79" name="Google Shape;1279;p120"/>
          <p:cNvSpPr txBox="1"/>
          <p:nvPr>
            <p:ph idx="3" type="subTitle"/>
          </p:nvPr>
        </p:nvSpPr>
        <p:spPr>
          <a:xfrm>
            <a:off x="3512400" y="1847533"/>
            <a:ext cx="21192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0" name="Google Shape;1280;p120"/>
          <p:cNvSpPr txBox="1"/>
          <p:nvPr>
            <p:ph hasCustomPrompt="1" idx="4" type="title"/>
          </p:nvPr>
        </p:nvSpPr>
        <p:spPr>
          <a:xfrm>
            <a:off x="5883775" y="1256575"/>
            <a:ext cx="2547000" cy="5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81" name="Google Shape;1281;p120"/>
          <p:cNvSpPr txBox="1"/>
          <p:nvPr>
            <p:ph idx="5" type="subTitle"/>
          </p:nvPr>
        </p:nvSpPr>
        <p:spPr>
          <a:xfrm>
            <a:off x="6097675" y="1847508"/>
            <a:ext cx="21192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2" name="Google Shape;1282;p120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4" name="Google Shape;1284;p121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8099992">
            <a:off x="-1888368" y="3524285"/>
            <a:ext cx="4407289" cy="3040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85" name="Google Shape;1285;p121"/>
          <p:cNvSpPr txBox="1"/>
          <p:nvPr>
            <p:ph type="ctrTitle"/>
          </p:nvPr>
        </p:nvSpPr>
        <p:spPr>
          <a:xfrm>
            <a:off x="720000" y="540000"/>
            <a:ext cx="4284000" cy="8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86" name="Google Shape;1286;p121"/>
          <p:cNvSpPr txBox="1"/>
          <p:nvPr>
            <p:ph idx="1" type="subTitle"/>
          </p:nvPr>
        </p:nvSpPr>
        <p:spPr>
          <a:xfrm>
            <a:off x="720000" y="1486900"/>
            <a:ext cx="4293900" cy="10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87" name="Google Shape;1287;p121"/>
          <p:cNvSpPr txBox="1"/>
          <p:nvPr/>
        </p:nvSpPr>
        <p:spPr>
          <a:xfrm>
            <a:off x="720000" y="3632500"/>
            <a:ext cx="38520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endParaRPr b="1" sz="1000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grpSp>
        <p:nvGrpSpPr>
          <p:cNvPr id="1288" name="Google Shape;1288;p121"/>
          <p:cNvGrpSpPr/>
          <p:nvPr/>
        </p:nvGrpSpPr>
        <p:grpSpPr>
          <a:xfrm>
            <a:off x="320361" y="754158"/>
            <a:ext cx="43276" cy="411646"/>
            <a:chOff x="1256711" y="1178908"/>
            <a:chExt cx="43276" cy="411646"/>
          </a:xfrm>
        </p:grpSpPr>
        <p:grpSp>
          <p:nvGrpSpPr>
            <p:cNvPr id="1289" name="Google Shape;1289;p121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1290" name="Google Shape;1290;p121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121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121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3" name="Google Shape;1293;p121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1294" name="Google Shape;1294;p121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121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121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8" name="Google Shape;1298;p122"/>
          <p:cNvGrpSpPr/>
          <p:nvPr/>
        </p:nvGrpSpPr>
        <p:grpSpPr>
          <a:xfrm>
            <a:off x="-1648646" y="-1233751"/>
            <a:ext cx="12569250" cy="7898248"/>
            <a:chOff x="-1648646" y="-1233751"/>
            <a:chExt cx="12569250" cy="7898248"/>
          </a:xfrm>
        </p:grpSpPr>
        <p:pic>
          <p:nvPicPr>
            <p:cNvPr id="1299" name="Google Shape;1299;p122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8830939">
              <a:off x="-928451" y="3942039"/>
              <a:ext cx="3005450" cy="20734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0" name="Google Shape;1300;p122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692456">
              <a:off x="7666315" y="-424490"/>
              <a:ext cx="3124503" cy="21556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1" name="Google Shape;1301;p122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692448">
              <a:off x="-1507930" y="-292453"/>
              <a:ext cx="3387391" cy="23370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2" name="Google Shape;1302;p122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8100021">
              <a:off x="7267750" y="3694063"/>
              <a:ext cx="3005446" cy="207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3" name="Google Shape;1303;p1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9900052">
              <a:off x="7263844" y="27135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"/>
          <p:cNvSpPr txBox="1"/>
          <p:nvPr>
            <p:ph type="ctrTitle"/>
          </p:nvPr>
        </p:nvSpPr>
        <p:spPr>
          <a:xfrm>
            <a:off x="1642250" y="1870875"/>
            <a:ext cx="5804400" cy="12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8" name="Google Shape;278;p14"/>
          <p:cNvSpPr txBox="1"/>
          <p:nvPr>
            <p:ph idx="1" type="subTitle"/>
          </p:nvPr>
        </p:nvSpPr>
        <p:spPr>
          <a:xfrm>
            <a:off x="2392500" y="3238050"/>
            <a:ext cx="4359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123"/>
          <p:cNvSpPr/>
          <p:nvPr/>
        </p:nvSpPr>
        <p:spPr>
          <a:xfrm>
            <a:off x="1181400" y="4001050"/>
            <a:ext cx="3029400" cy="30294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3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6" name="Google Shape;1306;p123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9000006">
            <a:off x="6631531" y="3074710"/>
            <a:ext cx="4407288" cy="304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7" name="Google Shape;1307;p123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10078522">
            <a:off x="2368356" y="-2528990"/>
            <a:ext cx="4407288" cy="3040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8" name="Google Shape;1308;p123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8099992">
            <a:off x="-1888368" y="3524285"/>
            <a:ext cx="4407289" cy="304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124"/>
          <p:cNvSpPr/>
          <p:nvPr/>
        </p:nvSpPr>
        <p:spPr>
          <a:xfrm>
            <a:off x="6982463" y="3599050"/>
            <a:ext cx="3058800" cy="30588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1" name="Google Shape;1311;p124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9134656">
            <a:off x="6293780" y="3644943"/>
            <a:ext cx="4436165" cy="3060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2" name="Google Shape;1312;p124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2359540">
            <a:off x="-1115599" y="-633789"/>
            <a:ext cx="3498423" cy="2413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3" name="Google Shape;1313;p124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8382963">
            <a:off x="7473048" y="-1903224"/>
            <a:ext cx="3498429" cy="2413614"/>
          </a:xfrm>
          <a:prstGeom prst="rect">
            <a:avLst/>
          </a:prstGeom>
          <a:noFill/>
          <a:ln>
            <a:noFill/>
          </a:ln>
        </p:spPr>
      </p:pic>
      <p:sp>
        <p:nvSpPr>
          <p:cNvPr id="1314" name="Google Shape;1314;p124"/>
          <p:cNvSpPr/>
          <p:nvPr/>
        </p:nvSpPr>
        <p:spPr>
          <a:xfrm>
            <a:off x="-1677013" y="3486525"/>
            <a:ext cx="3352800" cy="33528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126"/>
          <p:cNvSpPr txBox="1"/>
          <p:nvPr>
            <p:ph type="ctrTitle"/>
          </p:nvPr>
        </p:nvSpPr>
        <p:spPr>
          <a:xfrm>
            <a:off x="1642250" y="1870875"/>
            <a:ext cx="5804400" cy="12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20" name="Google Shape;1320;p126"/>
          <p:cNvSpPr txBox="1"/>
          <p:nvPr>
            <p:ph idx="1" type="subTitle"/>
          </p:nvPr>
        </p:nvSpPr>
        <p:spPr>
          <a:xfrm>
            <a:off x="2392500" y="3238050"/>
            <a:ext cx="4359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127"/>
          <p:cNvSpPr txBox="1"/>
          <p:nvPr>
            <p:ph type="title"/>
          </p:nvPr>
        </p:nvSpPr>
        <p:spPr>
          <a:xfrm>
            <a:off x="720000" y="1320850"/>
            <a:ext cx="3711600" cy="14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23" name="Google Shape;1323;p127"/>
          <p:cNvSpPr txBox="1"/>
          <p:nvPr>
            <p:ph hasCustomPrompt="1" idx="2" type="title"/>
          </p:nvPr>
        </p:nvSpPr>
        <p:spPr>
          <a:xfrm>
            <a:off x="720000" y="3684525"/>
            <a:ext cx="159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24" name="Google Shape;1324;p127"/>
          <p:cNvSpPr txBox="1"/>
          <p:nvPr>
            <p:ph idx="1" type="subTitle"/>
          </p:nvPr>
        </p:nvSpPr>
        <p:spPr>
          <a:xfrm>
            <a:off x="720000" y="2724500"/>
            <a:ext cx="297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1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327" name="Google Shape;1327;p128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50">
                <a:solidFill>
                  <a:srgbClr val="434343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328" name="Google Shape;1328;p128"/>
          <p:cNvGrpSpPr/>
          <p:nvPr/>
        </p:nvGrpSpPr>
        <p:grpSpPr>
          <a:xfrm>
            <a:off x="-1339904" y="-1185801"/>
            <a:ext cx="12160813" cy="7808633"/>
            <a:chOff x="-1339904" y="-1185801"/>
            <a:chExt cx="12160813" cy="7808633"/>
          </a:xfrm>
        </p:grpSpPr>
        <p:pic>
          <p:nvPicPr>
            <p:cNvPr id="1329" name="Google Shape;1329;p128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8953342">
              <a:off x="7319478" y="3926390"/>
              <a:ext cx="3005447" cy="207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0" name="Google Shape;1330;p128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692454">
              <a:off x="-1239920" y="-562380"/>
              <a:ext cx="2406994" cy="1660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1" name="Google Shape;1331;p128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692454">
              <a:off x="8313930" y="-562380"/>
              <a:ext cx="2406994" cy="16606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3" name="Google Shape;1333;p129"/>
          <p:cNvGrpSpPr/>
          <p:nvPr/>
        </p:nvGrpSpPr>
        <p:grpSpPr>
          <a:xfrm>
            <a:off x="-1150210" y="-986414"/>
            <a:ext cx="12304614" cy="7932672"/>
            <a:chOff x="-1150210" y="-986414"/>
            <a:chExt cx="12304614" cy="7932672"/>
          </a:xfrm>
        </p:grpSpPr>
        <p:pic>
          <p:nvPicPr>
            <p:cNvPr id="1334" name="Google Shape;1334;p129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5155791">
              <a:off x="-1461292" y="1368095"/>
              <a:ext cx="2583232" cy="17822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5" name="Google Shape;1335;p129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5155791">
              <a:off x="7977458" y="-525905"/>
              <a:ext cx="2583232" cy="17822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6" name="Google Shape;1336;p129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7762612">
              <a:off x="6899762" y="3215881"/>
              <a:ext cx="3925475" cy="2708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7" name="Google Shape;1337;p1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700000">
              <a:off x="305786" y="1972849"/>
              <a:ext cx="755727" cy="572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8" name="Google Shape;1338;p129"/>
          <p:cNvSpPr txBox="1"/>
          <p:nvPr>
            <p:ph idx="1" type="subTitle"/>
          </p:nvPr>
        </p:nvSpPr>
        <p:spPr>
          <a:xfrm>
            <a:off x="1717500" y="3032145"/>
            <a:ext cx="29076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solidFill>
                  <a:srgbClr val="000000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39" name="Google Shape;1339;p129"/>
          <p:cNvSpPr txBox="1"/>
          <p:nvPr>
            <p:ph idx="2" type="subTitle"/>
          </p:nvPr>
        </p:nvSpPr>
        <p:spPr>
          <a:xfrm>
            <a:off x="4625100" y="3032145"/>
            <a:ext cx="29076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solidFill>
                  <a:srgbClr val="000000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40" name="Google Shape;1340;p129"/>
          <p:cNvSpPr txBox="1"/>
          <p:nvPr>
            <p:ph idx="3" type="subTitle"/>
          </p:nvPr>
        </p:nvSpPr>
        <p:spPr>
          <a:xfrm>
            <a:off x="1992450" y="3500525"/>
            <a:ext cx="23577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1" name="Google Shape;1341;p129"/>
          <p:cNvSpPr txBox="1"/>
          <p:nvPr>
            <p:ph idx="4" type="subTitle"/>
          </p:nvPr>
        </p:nvSpPr>
        <p:spPr>
          <a:xfrm>
            <a:off x="4900050" y="3500525"/>
            <a:ext cx="23577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2" name="Google Shape;1342;p1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4" name="Google Shape;1344;p130"/>
          <p:cNvGrpSpPr/>
          <p:nvPr/>
        </p:nvGrpSpPr>
        <p:grpSpPr>
          <a:xfrm flipH="1" rot="10800000">
            <a:off x="-1005221" y="-1621477"/>
            <a:ext cx="11792220" cy="7946477"/>
            <a:chOff x="-1039434" y="-1185730"/>
            <a:chExt cx="11792220" cy="7946477"/>
          </a:xfrm>
        </p:grpSpPr>
        <p:pic>
          <p:nvPicPr>
            <p:cNvPr id="1345" name="Google Shape;1345;p130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7826467">
              <a:off x="7486249" y="3907813"/>
              <a:ext cx="3005448" cy="207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6" name="Google Shape;1346;p130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1428959">
              <a:off x="-806636" y="4315957"/>
              <a:ext cx="2406993" cy="16606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7" name="Google Shape;1347;p130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697866">
              <a:off x="7427023" y="-960143"/>
              <a:ext cx="2406996" cy="16606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48" name="Google Shape;1348;p1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0" name="Google Shape;1350;p131"/>
          <p:cNvGrpSpPr/>
          <p:nvPr/>
        </p:nvGrpSpPr>
        <p:grpSpPr>
          <a:xfrm>
            <a:off x="6368725" y="-3096875"/>
            <a:ext cx="6112800" cy="6112800"/>
            <a:chOff x="6368725" y="-3096875"/>
            <a:chExt cx="6112800" cy="6112800"/>
          </a:xfrm>
        </p:grpSpPr>
        <p:sp>
          <p:nvSpPr>
            <p:cNvPr id="1351" name="Google Shape;1351;p131"/>
            <p:cNvSpPr/>
            <p:nvPr/>
          </p:nvSpPr>
          <p:spPr>
            <a:xfrm>
              <a:off x="6368725" y="-3096875"/>
              <a:ext cx="6112800" cy="61128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52" name="Google Shape;1352;p131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3599913">
              <a:off x="7727360" y="-484175"/>
              <a:ext cx="3160826" cy="21807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3" name="Google Shape;1353;p1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051224">
              <a:off x="8345293" y="89800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4" name="Google Shape;1354;p131"/>
          <p:cNvSpPr txBox="1"/>
          <p:nvPr>
            <p:ph type="title"/>
          </p:nvPr>
        </p:nvSpPr>
        <p:spPr>
          <a:xfrm>
            <a:off x="720000" y="475600"/>
            <a:ext cx="42009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1355" name="Google Shape;1355;p131"/>
          <p:cNvSpPr txBox="1"/>
          <p:nvPr>
            <p:ph idx="1" type="body"/>
          </p:nvPr>
        </p:nvSpPr>
        <p:spPr>
          <a:xfrm>
            <a:off x="720000" y="1152475"/>
            <a:ext cx="3613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pic>
        <p:nvPicPr>
          <p:cNvPr id="1356" name="Google Shape;1356;p131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8100003">
            <a:off x="-1854460" y="3356557"/>
            <a:ext cx="4536370" cy="3129710"/>
          </a:xfrm>
          <a:prstGeom prst="rect">
            <a:avLst/>
          </a:prstGeom>
          <a:noFill/>
          <a:ln>
            <a:noFill/>
          </a:ln>
        </p:spPr>
      </p:pic>
      <p:sp>
        <p:nvSpPr>
          <p:cNvPr id="1357" name="Google Shape;1357;p131"/>
          <p:cNvSpPr/>
          <p:nvPr/>
        </p:nvSpPr>
        <p:spPr>
          <a:xfrm>
            <a:off x="8125275" y="3927563"/>
            <a:ext cx="1633500" cy="1633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9" name="Google Shape;1359;p132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9134663">
            <a:off x="5216409" y="2807138"/>
            <a:ext cx="5981304" cy="41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0" name="Google Shape;1360;p132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9134665">
            <a:off x="640936" y="-587160"/>
            <a:ext cx="7862096" cy="5424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1" name="Google Shape;1361;p132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2359540">
            <a:off x="-1115599" y="-633789"/>
            <a:ext cx="3498423" cy="2413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2" name="Google Shape;1362;p132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7857552">
            <a:off x="5346224" y="-2011764"/>
            <a:ext cx="3498427" cy="2413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3" name="Google Shape;1363;p132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8099952">
            <a:off x="400134" y="3004414"/>
            <a:ext cx="1541807" cy="10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4" name="Google Shape;1364;p132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3600043">
            <a:off x="7336108" y="2039888"/>
            <a:ext cx="1541809" cy="10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5" name="Google Shape;1365;p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337" y="-1269810"/>
            <a:ext cx="3185085" cy="24136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6" name="Google Shape;1366;p132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67" name="Google Shape;1367;p132"/>
          <p:cNvSpPr/>
          <p:nvPr/>
        </p:nvSpPr>
        <p:spPr>
          <a:xfrm>
            <a:off x="8107075" y="-377987"/>
            <a:ext cx="1902000" cy="1902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132"/>
          <p:cNvSpPr/>
          <p:nvPr/>
        </p:nvSpPr>
        <p:spPr>
          <a:xfrm>
            <a:off x="-284900" y="4457475"/>
            <a:ext cx="1250700" cy="12507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0" name="Google Shape;1370;p133"/>
          <p:cNvGrpSpPr/>
          <p:nvPr/>
        </p:nvGrpSpPr>
        <p:grpSpPr>
          <a:xfrm>
            <a:off x="6644363" y="-2043963"/>
            <a:ext cx="4566851" cy="4634703"/>
            <a:chOff x="6644363" y="-2043963"/>
            <a:chExt cx="4566851" cy="4634703"/>
          </a:xfrm>
        </p:grpSpPr>
        <p:sp>
          <p:nvSpPr>
            <p:cNvPr id="1371" name="Google Shape;1371;p133"/>
            <p:cNvSpPr/>
            <p:nvPr/>
          </p:nvSpPr>
          <p:spPr>
            <a:xfrm>
              <a:off x="7796525" y="-1669075"/>
              <a:ext cx="3257100" cy="32571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72" name="Google Shape;1372;p133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2838283">
              <a:off x="7001145" y="-1055845"/>
              <a:ext cx="3853286" cy="26584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3" name="Google Shape;1373;p133"/>
          <p:cNvSpPr txBox="1"/>
          <p:nvPr>
            <p:ph type="title"/>
          </p:nvPr>
        </p:nvSpPr>
        <p:spPr>
          <a:xfrm>
            <a:off x="720000" y="654862"/>
            <a:ext cx="42009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1374" name="Google Shape;1374;p133"/>
          <p:cNvSpPr txBox="1"/>
          <p:nvPr>
            <p:ph idx="1" type="body"/>
          </p:nvPr>
        </p:nvSpPr>
        <p:spPr>
          <a:xfrm>
            <a:off x="720000" y="1880012"/>
            <a:ext cx="3613500" cy="23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naheim"/>
              <a:buAutoNum type="arabicPeriod"/>
              <a:defRPr sz="1400"/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indent="-2794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indent="-2794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indent="-2730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indent="-2730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indent="-2667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pic>
        <p:nvPicPr>
          <p:cNvPr id="1375" name="Google Shape;1375;p133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8100003">
            <a:off x="-1854460" y="3356557"/>
            <a:ext cx="4536370" cy="3129710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Google Shape;1376;p133"/>
          <p:cNvSpPr/>
          <p:nvPr/>
        </p:nvSpPr>
        <p:spPr>
          <a:xfrm>
            <a:off x="8125275" y="3927563"/>
            <a:ext cx="1633500" cy="1633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/>
          <p:nvPr>
            <p:ph type="title"/>
          </p:nvPr>
        </p:nvSpPr>
        <p:spPr>
          <a:xfrm>
            <a:off x="720000" y="1320850"/>
            <a:ext cx="3711600" cy="14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1" name="Google Shape;281;p15"/>
          <p:cNvSpPr txBox="1"/>
          <p:nvPr>
            <p:ph hasCustomPrompt="1" idx="2" type="title"/>
          </p:nvPr>
        </p:nvSpPr>
        <p:spPr>
          <a:xfrm>
            <a:off x="720000" y="3684525"/>
            <a:ext cx="159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2" name="Google Shape;282;p15"/>
          <p:cNvSpPr txBox="1"/>
          <p:nvPr>
            <p:ph idx="1" type="subTitle"/>
          </p:nvPr>
        </p:nvSpPr>
        <p:spPr>
          <a:xfrm>
            <a:off x="720000" y="2724500"/>
            <a:ext cx="297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rgbClr val="8DF1FF"/>
            </a:gs>
            <a:gs pos="30000">
              <a:srgbClr val="F2CEFF"/>
            </a:gs>
            <a:gs pos="100000">
              <a:srgbClr val="0445FF"/>
            </a:gs>
          </a:gsLst>
          <a:lin ang="8099331" scaled="0"/>
        </a:gradFill>
      </p:bgPr>
    </p:bg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134"/>
          <p:cNvSpPr txBox="1"/>
          <p:nvPr>
            <p:ph type="title"/>
          </p:nvPr>
        </p:nvSpPr>
        <p:spPr>
          <a:xfrm>
            <a:off x="720000" y="540000"/>
            <a:ext cx="3852000" cy="85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pic>
        <p:nvPicPr>
          <p:cNvPr id="1379" name="Google Shape;1379;p134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7670436">
            <a:off x="6935928" y="2750610"/>
            <a:ext cx="4398547" cy="303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0" name="Google Shape;1380;p134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9899982">
            <a:off x="7473802" y="-293359"/>
            <a:ext cx="1900395" cy="1311115"/>
          </a:xfrm>
          <a:prstGeom prst="rect">
            <a:avLst/>
          </a:prstGeom>
          <a:noFill/>
          <a:ln>
            <a:noFill/>
          </a:ln>
        </p:spPr>
      </p:pic>
      <p:sp>
        <p:nvSpPr>
          <p:cNvPr id="1381" name="Google Shape;1381;p134"/>
          <p:cNvSpPr/>
          <p:nvPr/>
        </p:nvSpPr>
        <p:spPr>
          <a:xfrm>
            <a:off x="8688575" y="975674"/>
            <a:ext cx="927000" cy="927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3" name="Google Shape;1383;p135"/>
          <p:cNvGrpSpPr/>
          <p:nvPr/>
        </p:nvGrpSpPr>
        <p:grpSpPr>
          <a:xfrm>
            <a:off x="594425" y="-3271875"/>
            <a:ext cx="7809875" cy="10614975"/>
            <a:chOff x="594425" y="-3271875"/>
            <a:chExt cx="7809875" cy="10614975"/>
          </a:xfrm>
        </p:grpSpPr>
        <p:sp>
          <p:nvSpPr>
            <p:cNvPr id="1384" name="Google Shape;1384;p135"/>
            <p:cNvSpPr/>
            <p:nvPr/>
          </p:nvSpPr>
          <p:spPr>
            <a:xfrm>
              <a:off x="4636925" y="-2618775"/>
              <a:ext cx="3524100" cy="35241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chemeClr val="accent1">
                  <a:alpha val="3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35"/>
            <p:cNvSpPr/>
            <p:nvPr/>
          </p:nvSpPr>
          <p:spPr>
            <a:xfrm>
              <a:off x="4880200" y="3819000"/>
              <a:ext cx="3524100" cy="35241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chemeClr val="accent1">
                  <a:alpha val="3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35"/>
            <p:cNvSpPr/>
            <p:nvPr/>
          </p:nvSpPr>
          <p:spPr>
            <a:xfrm>
              <a:off x="976800" y="-3271875"/>
              <a:ext cx="4830000" cy="483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35"/>
            <p:cNvSpPr/>
            <p:nvPr/>
          </p:nvSpPr>
          <p:spPr>
            <a:xfrm>
              <a:off x="594425" y="3889300"/>
              <a:ext cx="3058800" cy="3058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10320000" dist="9525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8" name="Google Shape;1388;p135"/>
          <p:cNvSpPr txBox="1"/>
          <p:nvPr>
            <p:ph hasCustomPrompt="1" type="title"/>
          </p:nvPr>
        </p:nvSpPr>
        <p:spPr>
          <a:xfrm>
            <a:off x="720000" y="1785663"/>
            <a:ext cx="7704000" cy="10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89" name="Google Shape;1389;p135"/>
          <p:cNvSpPr txBox="1"/>
          <p:nvPr>
            <p:ph idx="1" type="subTitle"/>
          </p:nvPr>
        </p:nvSpPr>
        <p:spPr>
          <a:xfrm>
            <a:off x="1284000" y="2828400"/>
            <a:ext cx="65760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90" name="Google Shape;1390;p135"/>
          <p:cNvSpPr/>
          <p:nvPr/>
        </p:nvSpPr>
        <p:spPr>
          <a:xfrm>
            <a:off x="2894450" y="4635025"/>
            <a:ext cx="1474500" cy="14742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3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3" name="Google Shape;1393;p137"/>
          <p:cNvGrpSpPr/>
          <p:nvPr/>
        </p:nvGrpSpPr>
        <p:grpSpPr>
          <a:xfrm>
            <a:off x="-2519465" y="-1064375"/>
            <a:ext cx="13382030" cy="8111790"/>
            <a:chOff x="-2519465" y="-1064375"/>
            <a:chExt cx="13382030" cy="8111790"/>
          </a:xfrm>
        </p:grpSpPr>
        <p:sp>
          <p:nvSpPr>
            <p:cNvPr id="1394" name="Google Shape;1394;p137"/>
            <p:cNvSpPr/>
            <p:nvPr/>
          </p:nvSpPr>
          <p:spPr>
            <a:xfrm>
              <a:off x="-2305525" y="1750825"/>
              <a:ext cx="2815200" cy="2815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4877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37"/>
            <p:cNvSpPr/>
            <p:nvPr/>
          </p:nvSpPr>
          <p:spPr>
            <a:xfrm>
              <a:off x="7362900" y="-1064375"/>
              <a:ext cx="2815200" cy="2815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4877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96" name="Google Shape;1396;p13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2051225">
              <a:off x="8058638" y="215269"/>
              <a:ext cx="1005627" cy="7620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7" name="Google Shape;1397;p137"/>
            <p:cNvPicPr preferRelativeResize="0"/>
            <p:nvPr/>
          </p:nvPicPr>
          <p:blipFill rotWithShape="1">
            <a:blip r:embed="rId3">
              <a:alphaModFix/>
            </a:blip>
            <a:srcRect b="19768" l="7340" r="4538" t="0"/>
            <a:stretch/>
          </p:blipFill>
          <p:spPr>
            <a:xfrm rot="10666232">
              <a:off x="-1063726" y="-337746"/>
              <a:ext cx="2544482" cy="17554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8" name="Google Shape;1398;p137"/>
            <p:cNvPicPr preferRelativeResize="0"/>
            <p:nvPr/>
          </p:nvPicPr>
          <p:blipFill rotWithShape="1">
            <a:blip r:embed="rId3">
              <a:alphaModFix/>
            </a:blip>
            <a:srcRect b="19768" l="7340" r="4538" t="0"/>
            <a:stretch/>
          </p:blipFill>
          <p:spPr>
            <a:xfrm rot="8474785">
              <a:off x="7529762" y="3538855"/>
              <a:ext cx="3013777" cy="20792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9" name="Google Shape;1399;p137"/>
            <p:cNvPicPr preferRelativeResize="0"/>
            <p:nvPr/>
          </p:nvPicPr>
          <p:blipFill rotWithShape="1">
            <a:blip r:embed="rId3">
              <a:alphaModFix/>
            </a:blip>
            <a:srcRect b="19768" l="7340" r="4538" t="0"/>
            <a:stretch/>
          </p:blipFill>
          <p:spPr>
            <a:xfrm rot="8474785">
              <a:off x="-2200438" y="4253780"/>
              <a:ext cx="3013777" cy="20792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0" name="Google Shape;1400;p137"/>
          <p:cNvSpPr txBox="1"/>
          <p:nvPr>
            <p:ph type="title"/>
          </p:nvPr>
        </p:nvSpPr>
        <p:spPr>
          <a:xfrm>
            <a:off x="720000" y="19459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1" name="Google Shape;1401;p137"/>
          <p:cNvSpPr txBox="1"/>
          <p:nvPr>
            <p:ph hasCustomPrompt="1" idx="2" type="title"/>
          </p:nvPr>
        </p:nvSpPr>
        <p:spPr>
          <a:xfrm>
            <a:off x="720000" y="15052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2" name="Google Shape;1402;p137"/>
          <p:cNvSpPr txBox="1"/>
          <p:nvPr>
            <p:ph idx="1" type="subTitle"/>
          </p:nvPr>
        </p:nvSpPr>
        <p:spPr>
          <a:xfrm>
            <a:off x="720000" y="23801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3" name="Google Shape;1403;p137"/>
          <p:cNvSpPr txBox="1"/>
          <p:nvPr>
            <p:ph idx="3" type="title"/>
          </p:nvPr>
        </p:nvSpPr>
        <p:spPr>
          <a:xfrm>
            <a:off x="3403800" y="19459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4" name="Google Shape;1404;p137"/>
          <p:cNvSpPr txBox="1"/>
          <p:nvPr>
            <p:ph hasCustomPrompt="1" idx="4" type="title"/>
          </p:nvPr>
        </p:nvSpPr>
        <p:spPr>
          <a:xfrm>
            <a:off x="3403800" y="15052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5" name="Google Shape;1405;p137"/>
          <p:cNvSpPr txBox="1"/>
          <p:nvPr>
            <p:ph idx="5" type="subTitle"/>
          </p:nvPr>
        </p:nvSpPr>
        <p:spPr>
          <a:xfrm>
            <a:off x="3403800" y="23801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6" name="Google Shape;1406;p137"/>
          <p:cNvSpPr txBox="1"/>
          <p:nvPr>
            <p:ph idx="6" type="title"/>
          </p:nvPr>
        </p:nvSpPr>
        <p:spPr>
          <a:xfrm>
            <a:off x="6087600" y="19459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7" name="Google Shape;1407;p137"/>
          <p:cNvSpPr txBox="1"/>
          <p:nvPr>
            <p:ph hasCustomPrompt="1" idx="7" type="title"/>
          </p:nvPr>
        </p:nvSpPr>
        <p:spPr>
          <a:xfrm>
            <a:off x="6087600" y="15052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8" name="Google Shape;1408;p137"/>
          <p:cNvSpPr txBox="1"/>
          <p:nvPr>
            <p:ph idx="8" type="subTitle"/>
          </p:nvPr>
        </p:nvSpPr>
        <p:spPr>
          <a:xfrm>
            <a:off x="6087600" y="23801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9" name="Google Shape;1409;p137"/>
          <p:cNvSpPr txBox="1"/>
          <p:nvPr>
            <p:ph idx="9" type="title"/>
          </p:nvPr>
        </p:nvSpPr>
        <p:spPr>
          <a:xfrm>
            <a:off x="720000" y="3659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0" name="Google Shape;1410;p137"/>
          <p:cNvSpPr txBox="1"/>
          <p:nvPr>
            <p:ph hasCustomPrompt="1" idx="13" type="title"/>
          </p:nvPr>
        </p:nvSpPr>
        <p:spPr>
          <a:xfrm>
            <a:off x="720000" y="32184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1" name="Google Shape;1411;p137"/>
          <p:cNvSpPr txBox="1"/>
          <p:nvPr>
            <p:ph idx="14" type="subTitle"/>
          </p:nvPr>
        </p:nvSpPr>
        <p:spPr>
          <a:xfrm>
            <a:off x="720000" y="4093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2" name="Google Shape;1412;p137"/>
          <p:cNvSpPr txBox="1"/>
          <p:nvPr>
            <p:ph idx="15" type="title"/>
          </p:nvPr>
        </p:nvSpPr>
        <p:spPr>
          <a:xfrm>
            <a:off x="3403800" y="3659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3" name="Google Shape;1413;p137"/>
          <p:cNvSpPr txBox="1"/>
          <p:nvPr>
            <p:ph hasCustomPrompt="1" idx="16" type="title"/>
          </p:nvPr>
        </p:nvSpPr>
        <p:spPr>
          <a:xfrm>
            <a:off x="3403800" y="32184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4" name="Google Shape;1414;p137"/>
          <p:cNvSpPr txBox="1"/>
          <p:nvPr>
            <p:ph idx="17" type="subTitle"/>
          </p:nvPr>
        </p:nvSpPr>
        <p:spPr>
          <a:xfrm>
            <a:off x="3403800" y="4093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5" name="Google Shape;1415;p137"/>
          <p:cNvSpPr txBox="1"/>
          <p:nvPr>
            <p:ph idx="18" type="title"/>
          </p:nvPr>
        </p:nvSpPr>
        <p:spPr>
          <a:xfrm>
            <a:off x="6087600" y="3659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6" name="Google Shape;1416;p137"/>
          <p:cNvSpPr txBox="1"/>
          <p:nvPr>
            <p:ph hasCustomPrompt="1" idx="19" type="title"/>
          </p:nvPr>
        </p:nvSpPr>
        <p:spPr>
          <a:xfrm>
            <a:off x="6087600" y="32184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7" name="Google Shape;1417;p137"/>
          <p:cNvSpPr txBox="1"/>
          <p:nvPr>
            <p:ph idx="20" type="subTitle"/>
          </p:nvPr>
        </p:nvSpPr>
        <p:spPr>
          <a:xfrm>
            <a:off x="6087600" y="4093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8" name="Google Shape;1418;p137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0" name="Google Shape;1420;p138"/>
          <p:cNvGrpSpPr/>
          <p:nvPr/>
        </p:nvGrpSpPr>
        <p:grpSpPr>
          <a:xfrm>
            <a:off x="-2287613" y="-2849757"/>
            <a:ext cx="13137064" cy="11818857"/>
            <a:chOff x="-2287613" y="-2849757"/>
            <a:chExt cx="13137064" cy="11818857"/>
          </a:xfrm>
        </p:grpSpPr>
        <p:sp>
          <p:nvSpPr>
            <p:cNvPr id="1421" name="Google Shape;1421;p138"/>
            <p:cNvSpPr/>
            <p:nvPr/>
          </p:nvSpPr>
          <p:spPr>
            <a:xfrm>
              <a:off x="2730925" y="4136100"/>
              <a:ext cx="4833000" cy="48330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3560000" dist="19050">
                <a:srgbClr val="4877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22" name="Google Shape;1422;p138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1024815">
              <a:off x="-1813499" y="-2062374"/>
              <a:ext cx="5981303" cy="41266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3" name="Google Shape;1423;p138"/>
            <p:cNvSpPr/>
            <p:nvPr/>
          </p:nvSpPr>
          <p:spPr>
            <a:xfrm>
              <a:off x="6320525" y="-2551325"/>
              <a:ext cx="3524100" cy="35241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rgbClr val="4877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38"/>
            <p:cNvSpPr/>
            <p:nvPr/>
          </p:nvSpPr>
          <p:spPr>
            <a:xfrm>
              <a:off x="-753300" y="4387750"/>
              <a:ext cx="4510200" cy="45102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rgbClr val="4877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25" name="Google Shape;1425;p138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8440460">
              <a:off x="6573591" y="3723802"/>
              <a:ext cx="3498423" cy="24136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6" name="Google Shape;1426;p138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2700007">
              <a:off x="-1549410" y="3811827"/>
              <a:ext cx="3498423" cy="24136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7" name="Google Shape;1427;p138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2700067">
              <a:off x="8196332" y="-663976"/>
              <a:ext cx="2417488" cy="16678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8" name="Google Shape;1428;p138"/>
          <p:cNvSpPr txBox="1"/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29" name="Google Shape;1429;p138"/>
          <p:cNvSpPr txBox="1"/>
          <p:nvPr>
            <p:ph idx="1" type="subTitle"/>
          </p:nvPr>
        </p:nvSpPr>
        <p:spPr>
          <a:xfrm>
            <a:off x="1458125" y="1440900"/>
            <a:ext cx="62277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BLANK_1_1_1"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139"/>
          <p:cNvSpPr txBox="1"/>
          <p:nvPr>
            <p:ph type="title"/>
          </p:nvPr>
        </p:nvSpPr>
        <p:spPr>
          <a:xfrm>
            <a:off x="713225" y="33927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32" name="Google Shape;1432;p139"/>
          <p:cNvSpPr txBox="1"/>
          <p:nvPr>
            <p:ph idx="1" type="subTitle"/>
          </p:nvPr>
        </p:nvSpPr>
        <p:spPr>
          <a:xfrm>
            <a:off x="713225" y="1440900"/>
            <a:ext cx="54276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" name="Google Shape;1434;p140"/>
          <p:cNvGrpSpPr/>
          <p:nvPr/>
        </p:nvGrpSpPr>
        <p:grpSpPr>
          <a:xfrm>
            <a:off x="-1184151" y="-1351597"/>
            <a:ext cx="11823558" cy="7841739"/>
            <a:chOff x="-1184151" y="-1351597"/>
            <a:chExt cx="11823558" cy="7841739"/>
          </a:xfrm>
        </p:grpSpPr>
        <p:pic>
          <p:nvPicPr>
            <p:cNvPr id="1435" name="Google Shape;1435;p140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8315003">
              <a:off x="7323924" y="3681813"/>
              <a:ext cx="3005450" cy="207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6" name="Google Shape;1436;p140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2030834">
              <a:off x="-883927" y="-736516"/>
              <a:ext cx="2795452" cy="19286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7" name="Google Shape;1437;p1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8237554">
              <a:off x="344394" y="4326406"/>
              <a:ext cx="709012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38" name="Google Shape;1438;p1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439" name="Google Shape;1439;p140"/>
          <p:cNvSpPr/>
          <p:nvPr/>
        </p:nvSpPr>
        <p:spPr>
          <a:xfrm>
            <a:off x="7854900" y="-1351600"/>
            <a:ext cx="3058800" cy="30588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0" name="Google Shape;1440;p140"/>
          <p:cNvGrpSpPr/>
          <p:nvPr/>
        </p:nvGrpSpPr>
        <p:grpSpPr>
          <a:xfrm>
            <a:off x="8760357" y="2373965"/>
            <a:ext cx="43276" cy="411646"/>
            <a:chOff x="1256711" y="1178908"/>
            <a:chExt cx="43276" cy="411646"/>
          </a:xfrm>
        </p:grpSpPr>
        <p:grpSp>
          <p:nvGrpSpPr>
            <p:cNvPr id="1441" name="Google Shape;1441;p140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1442" name="Google Shape;1442;p140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140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140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5" name="Google Shape;1445;p140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1446" name="Google Shape;1446;p140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140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140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0" name="Google Shape;1450;p141"/>
          <p:cNvGrpSpPr/>
          <p:nvPr/>
        </p:nvGrpSpPr>
        <p:grpSpPr>
          <a:xfrm>
            <a:off x="-626179" y="-1185730"/>
            <a:ext cx="10883154" cy="7341565"/>
            <a:chOff x="-626179" y="-1185730"/>
            <a:chExt cx="10883154" cy="7341565"/>
          </a:xfrm>
        </p:grpSpPr>
        <p:pic>
          <p:nvPicPr>
            <p:cNvPr id="1451" name="Google Shape;1451;p141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5399979">
              <a:off x="8130378" y="118434"/>
              <a:ext cx="2516797" cy="17363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2" name="Google Shape;1452;p141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431542">
              <a:off x="7475217" y="4351057"/>
              <a:ext cx="2406995" cy="1660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3" name="Google Shape;1453;p141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697866">
              <a:off x="-483495" y="-960143"/>
              <a:ext cx="2406996" cy="16606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54" name="Google Shape;1454;p1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455" name="Google Shape;1455;p141"/>
          <p:cNvSpPr/>
          <p:nvPr/>
        </p:nvSpPr>
        <p:spPr>
          <a:xfrm>
            <a:off x="-1358125" y="4329300"/>
            <a:ext cx="4833000" cy="4833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3560000" dist="19050">
              <a:srgbClr val="4877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1"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7" name="Google Shape;1457;p142"/>
          <p:cNvGrpSpPr/>
          <p:nvPr/>
        </p:nvGrpSpPr>
        <p:grpSpPr>
          <a:xfrm>
            <a:off x="-882095" y="-726333"/>
            <a:ext cx="11272713" cy="7422400"/>
            <a:chOff x="-882095" y="-726333"/>
            <a:chExt cx="11272713" cy="7422400"/>
          </a:xfrm>
        </p:grpSpPr>
        <p:pic>
          <p:nvPicPr>
            <p:cNvPr id="1458" name="Google Shape;1458;p142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9900020">
              <a:off x="6921273" y="4268971"/>
              <a:ext cx="3005449" cy="20734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9" name="Google Shape;1459;p142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9967875">
              <a:off x="-395585" y="-337669"/>
              <a:ext cx="1694844" cy="11693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0" name="Google Shape;1460;p142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9298886">
              <a:off x="-643870" y="4343254"/>
              <a:ext cx="2406997" cy="1660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1" name="Google Shape;1461;p142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3056069">
              <a:off x="7783994" y="-98945"/>
              <a:ext cx="2406993" cy="16606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2" name="Google Shape;1462;p1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9900052">
              <a:off x="7921719" y="432640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63" name="Google Shape;1463;p1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3_1_1_1"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5" name="Google Shape;1465;p143"/>
          <p:cNvGrpSpPr/>
          <p:nvPr/>
        </p:nvGrpSpPr>
        <p:grpSpPr>
          <a:xfrm>
            <a:off x="-901129" y="-1185730"/>
            <a:ext cx="10877832" cy="7958980"/>
            <a:chOff x="-901129" y="-1185730"/>
            <a:chExt cx="10877832" cy="7958980"/>
          </a:xfrm>
        </p:grpSpPr>
        <p:pic>
          <p:nvPicPr>
            <p:cNvPr id="1466" name="Google Shape;1466;p143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10431586">
              <a:off x="5043375" y="4544964"/>
              <a:ext cx="3005448" cy="207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7" name="Google Shape;1467;p143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431542">
              <a:off x="-806638" y="4315957"/>
              <a:ext cx="2406995" cy="1660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8" name="Google Shape;1468;p143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697866">
              <a:off x="7427023" y="-960143"/>
              <a:ext cx="2406996" cy="1660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9" name="Google Shape;1469;p143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9967875">
              <a:off x="-395585" y="-337669"/>
              <a:ext cx="1694844" cy="11693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0" name="Google Shape;1470;p1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051224">
              <a:off x="8207843" y="27135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71" name="Google Shape;1471;p1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1472" name="Google Shape;1472;p143"/>
          <p:cNvGrpSpPr/>
          <p:nvPr/>
        </p:nvGrpSpPr>
        <p:grpSpPr>
          <a:xfrm>
            <a:off x="373011" y="1294283"/>
            <a:ext cx="43276" cy="411646"/>
            <a:chOff x="1256711" y="1178908"/>
            <a:chExt cx="43276" cy="411646"/>
          </a:xfrm>
        </p:grpSpPr>
        <p:grpSp>
          <p:nvGrpSpPr>
            <p:cNvPr id="1473" name="Google Shape;1473;p143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1474" name="Google Shape;1474;p143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143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143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7" name="Google Shape;1477;p143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1478" name="Google Shape;1478;p143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143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143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81" name="Google Shape;1481;p143"/>
          <p:cNvGrpSpPr/>
          <p:nvPr/>
        </p:nvGrpSpPr>
        <p:grpSpPr>
          <a:xfrm>
            <a:off x="8760357" y="3902258"/>
            <a:ext cx="43276" cy="411646"/>
            <a:chOff x="1256711" y="1178908"/>
            <a:chExt cx="43276" cy="411646"/>
          </a:xfrm>
        </p:grpSpPr>
        <p:grpSp>
          <p:nvGrpSpPr>
            <p:cNvPr id="1482" name="Google Shape;1482;p143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1483" name="Google Shape;1483;p143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143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143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6" name="Google Shape;1486;p143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1487" name="Google Shape;1487;p143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143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143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85" name="Google Shape;285;p16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50">
                <a:solidFill>
                  <a:srgbClr val="434343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286" name="Google Shape;286;p16"/>
          <p:cNvGrpSpPr/>
          <p:nvPr/>
        </p:nvGrpSpPr>
        <p:grpSpPr>
          <a:xfrm>
            <a:off x="-1339904" y="-1185801"/>
            <a:ext cx="12160813" cy="7808633"/>
            <a:chOff x="-1339904" y="-1185801"/>
            <a:chExt cx="12160813" cy="7808633"/>
          </a:xfrm>
        </p:grpSpPr>
        <p:pic>
          <p:nvPicPr>
            <p:cNvPr id="287" name="Google Shape;287;p1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8953342">
              <a:off x="7319478" y="3926390"/>
              <a:ext cx="3005447" cy="207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1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692454">
              <a:off x="-1239920" y="-562380"/>
              <a:ext cx="2406994" cy="1660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1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692454">
              <a:off x="8313930" y="-562380"/>
              <a:ext cx="2406994" cy="16606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3_1_1_1_1"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1" name="Google Shape;1491;p144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-2699993">
            <a:off x="-1409723" y="-796518"/>
            <a:ext cx="3342095" cy="230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2" name="Google Shape;1492;p144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-2699993">
            <a:off x="7754802" y="-1428968"/>
            <a:ext cx="3342095" cy="230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93" name="Google Shape;1493;p1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3_1_1_1_1_1"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145"/>
          <p:cNvSpPr/>
          <p:nvPr/>
        </p:nvSpPr>
        <p:spPr>
          <a:xfrm>
            <a:off x="7457238" y="3948900"/>
            <a:ext cx="2374500" cy="23745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3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6" name="Google Shape;1496;p145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8100026">
            <a:off x="5801431" y="3214356"/>
            <a:ext cx="5686114" cy="3922938"/>
          </a:xfrm>
          <a:prstGeom prst="rect">
            <a:avLst/>
          </a:prstGeom>
          <a:noFill/>
          <a:ln>
            <a:noFill/>
          </a:ln>
        </p:spPr>
      </p:pic>
      <p:sp>
        <p:nvSpPr>
          <p:cNvPr id="1497" name="Google Shape;1497;p145"/>
          <p:cNvSpPr/>
          <p:nvPr/>
        </p:nvSpPr>
        <p:spPr>
          <a:xfrm>
            <a:off x="-457200" y="-207325"/>
            <a:ext cx="1877400" cy="18774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3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145"/>
          <p:cNvSpPr/>
          <p:nvPr/>
        </p:nvSpPr>
        <p:spPr>
          <a:xfrm rot="10800000">
            <a:off x="7183173" y="-1812784"/>
            <a:ext cx="3467152" cy="3438908"/>
          </a:xfrm>
          <a:custGeom>
            <a:rect b="b" l="l" r="r" t="t"/>
            <a:pathLst>
              <a:path extrusionOk="0" h="45292" w="45673">
                <a:moveTo>
                  <a:pt x="22646" y="0"/>
                </a:moveTo>
                <a:cubicBezTo>
                  <a:pt x="10227" y="0"/>
                  <a:pt x="0" y="10227"/>
                  <a:pt x="0" y="22646"/>
                </a:cubicBezTo>
                <a:cubicBezTo>
                  <a:pt x="0" y="35444"/>
                  <a:pt x="10227" y="45292"/>
                  <a:pt x="22646" y="45292"/>
                </a:cubicBezTo>
                <a:cubicBezTo>
                  <a:pt x="35445" y="45292"/>
                  <a:pt x="45672" y="35444"/>
                  <a:pt x="45672" y="22646"/>
                </a:cubicBezTo>
                <a:cubicBezTo>
                  <a:pt x="45672" y="10227"/>
                  <a:pt x="35445" y="0"/>
                  <a:pt x="226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145"/>
          <p:cNvSpPr/>
          <p:nvPr/>
        </p:nvSpPr>
        <p:spPr>
          <a:xfrm flipH="1" rot="10800000">
            <a:off x="-591848" y="3966991"/>
            <a:ext cx="2522748" cy="2502157"/>
          </a:xfrm>
          <a:custGeom>
            <a:rect b="b" l="l" r="r" t="t"/>
            <a:pathLst>
              <a:path extrusionOk="0" h="45292" w="45673">
                <a:moveTo>
                  <a:pt x="22646" y="0"/>
                </a:moveTo>
                <a:cubicBezTo>
                  <a:pt x="10227" y="0"/>
                  <a:pt x="0" y="10227"/>
                  <a:pt x="0" y="22646"/>
                </a:cubicBezTo>
                <a:cubicBezTo>
                  <a:pt x="0" y="35444"/>
                  <a:pt x="10227" y="45292"/>
                  <a:pt x="22646" y="45292"/>
                </a:cubicBezTo>
                <a:cubicBezTo>
                  <a:pt x="35445" y="45292"/>
                  <a:pt x="45672" y="35444"/>
                  <a:pt x="45672" y="22646"/>
                </a:cubicBezTo>
                <a:cubicBezTo>
                  <a:pt x="45672" y="10227"/>
                  <a:pt x="35445" y="0"/>
                  <a:pt x="226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14040000" dist="1905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0" name="Google Shape;1500;p145"/>
          <p:cNvGrpSpPr/>
          <p:nvPr/>
        </p:nvGrpSpPr>
        <p:grpSpPr>
          <a:xfrm>
            <a:off x="8622861" y="2242158"/>
            <a:ext cx="43276" cy="411646"/>
            <a:chOff x="1256711" y="1178908"/>
            <a:chExt cx="43276" cy="411646"/>
          </a:xfrm>
        </p:grpSpPr>
        <p:grpSp>
          <p:nvGrpSpPr>
            <p:cNvPr id="1501" name="Google Shape;1501;p145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1502" name="Google Shape;1502;p145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145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145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5" name="Google Shape;1505;p145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1506" name="Google Shape;1506;p145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145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145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509" name="Google Shape;1509;p145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-3154105">
            <a:off x="-2150012" y="-1284551"/>
            <a:ext cx="4750922" cy="3277729"/>
          </a:xfrm>
          <a:prstGeom prst="rect">
            <a:avLst/>
          </a:prstGeom>
          <a:noFill/>
          <a:ln>
            <a:noFill/>
          </a:ln>
        </p:spPr>
      </p:pic>
      <p:sp>
        <p:nvSpPr>
          <p:cNvPr id="1510" name="Google Shape;1510;p1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2" name="Google Shape;1512;p146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9443434">
            <a:off x="-423633" y="4186073"/>
            <a:ext cx="2583231" cy="178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3" name="Google Shape;1513;p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100000">
            <a:off x="3490802" y="4311231"/>
            <a:ext cx="755727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4" name="Google Shape;1514;p146"/>
          <p:cNvSpPr txBox="1"/>
          <p:nvPr>
            <p:ph idx="1" type="subTitle"/>
          </p:nvPr>
        </p:nvSpPr>
        <p:spPr>
          <a:xfrm>
            <a:off x="720000" y="2571525"/>
            <a:ext cx="2907600" cy="9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5" name="Google Shape;1515;p146"/>
          <p:cNvSpPr txBox="1"/>
          <p:nvPr>
            <p:ph type="title"/>
          </p:nvPr>
        </p:nvSpPr>
        <p:spPr>
          <a:xfrm>
            <a:off x="720000" y="937425"/>
            <a:ext cx="2907600" cy="16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147"/>
          <p:cNvSpPr/>
          <p:nvPr/>
        </p:nvSpPr>
        <p:spPr>
          <a:xfrm>
            <a:off x="6263725" y="-3459750"/>
            <a:ext cx="4830000" cy="48303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147"/>
          <p:cNvSpPr/>
          <p:nvPr/>
        </p:nvSpPr>
        <p:spPr>
          <a:xfrm>
            <a:off x="7954075" y="3694355"/>
            <a:ext cx="1449300" cy="14493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rgbClr val="4877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147"/>
          <p:cNvSpPr/>
          <p:nvPr/>
        </p:nvSpPr>
        <p:spPr>
          <a:xfrm>
            <a:off x="4630225" y="4529225"/>
            <a:ext cx="1633500" cy="1633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0" name="Google Shape;1520;p147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8474785">
            <a:off x="7283237" y="3807780"/>
            <a:ext cx="3013777" cy="2079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1" name="Google Shape;1521;p147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8099949">
            <a:off x="4168699" y="-1716088"/>
            <a:ext cx="3661250" cy="2525976"/>
          </a:xfrm>
          <a:prstGeom prst="rect">
            <a:avLst/>
          </a:prstGeom>
          <a:noFill/>
          <a:ln>
            <a:noFill/>
          </a:ln>
        </p:spPr>
      </p:pic>
      <p:sp>
        <p:nvSpPr>
          <p:cNvPr id="1522" name="Google Shape;1522;p147"/>
          <p:cNvSpPr txBox="1"/>
          <p:nvPr>
            <p:ph type="title"/>
          </p:nvPr>
        </p:nvSpPr>
        <p:spPr>
          <a:xfrm>
            <a:off x="4804200" y="1714163"/>
            <a:ext cx="3619800" cy="11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3" name="Google Shape;1523;p147"/>
          <p:cNvSpPr txBox="1"/>
          <p:nvPr>
            <p:ph idx="1" type="subTitle"/>
          </p:nvPr>
        </p:nvSpPr>
        <p:spPr>
          <a:xfrm>
            <a:off x="4804125" y="2775125"/>
            <a:ext cx="3619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"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148"/>
          <p:cNvGrpSpPr/>
          <p:nvPr/>
        </p:nvGrpSpPr>
        <p:grpSpPr>
          <a:xfrm>
            <a:off x="-2317973" y="-4060325"/>
            <a:ext cx="13821732" cy="11738205"/>
            <a:chOff x="-2317973" y="-4060325"/>
            <a:chExt cx="13821732" cy="11738205"/>
          </a:xfrm>
        </p:grpSpPr>
        <p:sp>
          <p:nvSpPr>
            <p:cNvPr id="1526" name="Google Shape;1526;p148"/>
            <p:cNvSpPr/>
            <p:nvPr/>
          </p:nvSpPr>
          <p:spPr>
            <a:xfrm>
              <a:off x="-619200" y="-4060325"/>
              <a:ext cx="4830000" cy="483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48"/>
            <p:cNvSpPr/>
            <p:nvPr/>
          </p:nvSpPr>
          <p:spPr>
            <a:xfrm>
              <a:off x="5138400" y="430200"/>
              <a:ext cx="2374500" cy="23745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chemeClr val="accent1">
                  <a:alpha val="3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48"/>
            <p:cNvSpPr/>
            <p:nvPr/>
          </p:nvSpPr>
          <p:spPr>
            <a:xfrm>
              <a:off x="5138400" y="1796475"/>
              <a:ext cx="4830000" cy="483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29" name="Google Shape;1529;p148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9000006">
              <a:off x="6631531" y="3074710"/>
              <a:ext cx="4407288" cy="30406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0" name="Google Shape;1530;p148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10078522">
              <a:off x="2368356" y="-2528990"/>
              <a:ext cx="4407288" cy="30406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1" name="Google Shape;1531;p148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8099992">
              <a:off x="-1888368" y="3524285"/>
              <a:ext cx="4407289" cy="30406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2" name="Google Shape;1532;p1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051224">
              <a:off x="8207843" y="27135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3" name="Google Shape;1533;p148"/>
          <p:cNvSpPr txBox="1"/>
          <p:nvPr>
            <p:ph idx="1" type="subTitle"/>
          </p:nvPr>
        </p:nvSpPr>
        <p:spPr>
          <a:xfrm>
            <a:off x="720000" y="2571525"/>
            <a:ext cx="3274200" cy="9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4" name="Google Shape;1534;p148"/>
          <p:cNvSpPr txBox="1"/>
          <p:nvPr>
            <p:ph type="title"/>
          </p:nvPr>
        </p:nvSpPr>
        <p:spPr>
          <a:xfrm>
            <a:off x="720000" y="937425"/>
            <a:ext cx="3490800" cy="16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1535" name="Google Shape;1535;p148"/>
          <p:cNvGrpSpPr/>
          <p:nvPr/>
        </p:nvGrpSpPr>
        <p:grpSpPr>
          <a:xfrm>
            <a:off x="8757674" y="1149708"/>
            <a:ext cx="43276" cy="411646"/>
            <a:chOff x="1256711" y="1178908"/>
            <a:chExt cx="43276" cy="411646"/>
          </a:xfrm>
        </p:grpSpPr>
        <p:grpSp>
          <p:nvGrpSpPr>
            <p:cNvPr id="1536" name="Google Shape;1536;p148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1537" name="Google Shape;1537;p148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148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148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0" name="Google Shape;1540;p148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1541" name="Google Shape;1541;p148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148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148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2"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149"/>
          <p:cNvSpPr txBox="1"/>
          <p:nvPr>
            <p:ph idx="1" type="subTitle"/>
          </p:nvPr>
        </p:nvSpPr>
        <p:spPr>
          <a:xfrm>
            <a:off x="720000" y="2571525"/>
            <a:ext cx="3269100" cy="9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6" name="Google Shape;1546;p149"/>
          <p:cNvSpPr txBox="1"/>
          <p:nvPr>
            <p:ph type="title"/>
          </p:nvPr>
        </p:nvSpPr>
        <p:spPr>
          <a:xfrm>
            <a:off x="720000" y="937425"/>
            <a:ext cx="3490800" cy="16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547" name="Google Shape;1547;p149"/>
          <p:cNvSpPr/>
          <p:nvPr/>
        </p:nvSpPr>
        <p:spPr>
          <a:xfrm>
            <a:off x="1181400" y="4001050"/>
            <a:ext cx="3029400" cy="30294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3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149"/>
          <p:cNvSpPr/>
          <p:nvPr/>
        </p:nvSpPr>
        <p:spPr>
          <a:xfrm>
            <a:off x="6009000" y="-2258775"/>
            <a:ext cx="4830000" cy="48303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9" name="Google Shape;1549;p149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9000006">
            <a:off x="6631531" y="3074710"/>
            <a:ext cx="4407288" cy="304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0" name="Google Shape;1550;p149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10078522">
            <a:off x="2368356" y="-2528990"/>
            <a:ext cx="4407288" cy="3040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1" name="Google Shape;1551;p149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8099992">
            <a:off x="-1888368" y="3524285"/>
            <a:ext cx="4407289" cy="304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2" name="Google Shape;1552;p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051224">
            <a:off x="8207843" y="271354"/>
            <a:ext cx="709013" cy="537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"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4" name="Google Shape;1554;p150"/>
          <p:cNvGrpSpPr/>
          <p:nvPr/>
        </p:nvGrpSpPr>
        <p:grpSpPr>
          <a:xfrm>
            <a:off x="-2344775" y="-2589231"/>
            <a:ext cx="12917401" cy="9745054"/>
            <a:chOff x="-2344775" y="-2589231"/>
            <a:chExt cx="12917401" cy="9745054"/>
          </a:xfrm>
        </p:grpSpPr>
        <p:sp>
          <p:nvSpPr>
            <p:cNvPr id="1555" name="Google Shape;1555;p150"/>
            <p:cNvSpPr/>
            <p:nvPr/>
          </p:nvSpPr>
          <p:spPr>
            <a:xfrm>
              <a:off x="-1399850" y="-1548525"/>
              <a:ext cx="4830000" cy="483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56" name="Google Shape;1556;p150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7598237">
              <a:off x="-2013436" y="2845613"/>
              <a:ext cx="4407288" cy="30406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7" name="Google Shape;1557;p150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772855">
              <a:off x="3713616" y="-2136240"/>
              <a:ext cx="4407289" cy="30406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8" name="Google Shape;1558;p150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9574638">
              <a:off x="5773341" y="3441765"/>
              <a:ext cx="4407289" cy="30406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9" name="Google Shape;1559;p1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-2051224">
              <a:off x="268928" y="27135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60" name="Google Shape;1560;p150"/>
          <p:cNvSpPr txBox="1"/>
          <p:nvPr>
            <p:ph idx="1" type="subTitle"/>
          </p:nvPr>
        </p:nvSpPr>
        <p:spPr>
          <a:xfrm>
            <a:off x="5215650" y="2571525"/>
            <a:ext cx="3188700" cy="9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1" name="Google Shape;1561;p150"/>
          <p:cNvSpPr txBox="1"/>
          <p:nvPr>
            <p:ph type="title"/>
          </p:nvPr>
        </p:nvSpPr>
        <p:spPr>
          <a:xfrm>
            <a:off x="4913575" y="937425"/>
            <a:ext cx="3490800" cy="16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1562" name="Google Shape;1562;p150"/>
          <p:cNvGrpSpPr/>
          <p:nvPr/>
        </p:nvGrpSpPr>
        <p:grpSpPr>
          <a:xfrm>
            <a:off x="8757674" y="997308"/>
            <a:ext cx="43276" cy="411646"/>
            <a:chOff x="1256711" y="1178908"/>
            <a:chExt cx="43276" cy="411646"/>
          </a:xfrm>
        </p:grpSpPr>
        <p:grpSp>
          <p:nvGrpSpPr>
            <p:cNvPr id="1563" name="Google Shape;1563;p150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1564" name="Google Shape;1564;p150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150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150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7" name="Google Shape;1567;p150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1568" name="Google Shape;1568;p150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150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150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"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151"/>
          <p:cNvSpPr txBox="1"/>
          <p:nvPr>
            <p:ph type="title"/>
          </p:nvPr>
        </p:nvSpPr>
        <p:spPr>
          <a:xfrm>
            <a:off x="2236175" y="1714175"/>
            <a:ext cx="4671600" cy="11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73" name="Google Shape;1573;p151"/>
          <p:cNvSpPr txBox="1"/>
          <p:nvPr>
            <p:ph idx="1" type="subTitle"/>
          </p:nvPr>
        </p:nvSpPr>
        <p:spPr>
          <a:xfrm>
            <a:off x="2762088" y="2775125"/>
            <a:ext cx="3619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ONE_COLUMN_TEXT_1"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152"/>
          <p:cNvSpPr txBox="1"/>
          <p:nvPr>
            <p:ph type="title"/>
          </p:nvPr>
        </p:nvSpPr>
        <p:spPr>
          <a:xfrm>
            <a:off x="4229875" y="475600"/>
            <a:ext cx="42009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1576" name="Google Shape;1576;p152"/>
          <p:cNvSpPr txBox="1"/>
          <p:nvPr>
            <p:ph idx="1" type="body"/>
          </p:nvPr>
        </p:nvSpPr>
        <p:spPr>
          <a:xfrm>
            <a:off x="4817275" y="1152475"/>
            <a:ext cx="3613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5"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153"/>
          <p:cNvSpPr txBox="1"/>
          <p:nvPr>
            <p:ph idx="1" type="subTitle"/>
          </p:nvPr>
        </p:nvSpPr>
        <p:spPr>
          <a:xfrm>
            <a:off x="5675175" y="2571525"/>
            <a:ext cx="2755500" cy="9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9" name="Google Shape;1579;p153"/>
          <p:cNvSpPr txBox="1"/>
          <p:nvPr>
            <p:ph type="title"/>
          </p:nvPr>
        </p:nvSpPr>
        <p:spPr>
          <a:xfrm>
            <a:off x="5523175" y="937425"/>
            <a:ext cx="2907600" cy="16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17"/>
          <p:cNvGrpSpPr/>
          <p:nvPr/>
        </p:nvGrpSpPr>
        <p:grpSpPr>
          <a:xfrm>
            <a:off x="-1150210" y="-986414"/>
            <a:ext cx="12304614" cy="7932672"/>
            <a:chOff x="-1150210" y="-986414"/>
            <a:chExt cx="12304614" cy="7932672"/>
          </a:xfrm>
        </p:grpSpPr>
        <p:pic>
          <p:nvPicPr>
            <p:cNvPr id="292" name="Google Shape;292;p17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5155791">
              <a:off x="-1461292" y="1368095"/>
              <a:ext cx="2583232" cy="17822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17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5155791">
              <a:off x="7977458" y="-525905"/>
              <a:ext cx="2583232" cy="17822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7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7762612">
              <a:off x="6899762" y="3215881"/>
              <a:ext cx="3925475" cy="2708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Google Shape;295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700000">
              <a:off x="305786" y="1972849"/>
              <a:ext cx="755727" cy="572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6" name="Google Shape;296;p17"/>
          <p:cNvSpPr txBox="1"/>
          <p:nvPr>
            <p:ph idx="1" type="subTitle"/>
          </p:nvPr>
        </p:nvSpPr>
        <p:spPr>
          <a:xfrm>
            <a:off x="1717500" y="3032145"/>
            <a:ext cx="29076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solidFill>
                  <a:srgbClr val="000000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7" name="Google Shape;297;p17"/>
          <p:cNvSpPr txBox="1"/>
          <p:nvPr>
            <p:ph idx="2" type="subTitle"/>
          </p:nvPr>
        </p:nvSpPr>
        <p:spPr>
          <a:xfrm>
            <a:off x="4625100" y="3032145"/>
            <a:ext cx="29076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solidFill>
                  <a:srgbClr val="000000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8" name="Google Shape;298;p17"/>
          <p:cNvSpPr txBox="1"/>
          <p:nvPr>
            <p:ph idx="3" type="subTitle"/>
          </p:nvPr>
        </p:nvSpPr>
        <p:spPr>
          <a:xfrm>
            <a:off x="1992450" y="3500525"/>
            <a:ext cx="23577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17"/>
          <p:cNvSpPr txBox="1"/>
          <p:nvPr>
            <p:ph idx="4" type="subTitle"/>
          </p:nvPr>
        </p:nvSpPr>
        <p:spPr>
          <a:xfrm>
            <a:off x="4900050" y="3500525"/>
            <a:ext cx="23577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1_3"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154"/>
          <p:cNvSpPr txBox="1"/>
          <p:nvPr>
            <p:ph idx="1" type="subTitle"/>
          </p:nvPr>
        </p:nvSpPr>
        <p:spPr>
          <a:xfrm>
            <a:off x="5153580" y="2571525"/>
            <a:ext cx="3274200" cy="9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2" name="Google Shape;1582;p154"/>
          <p:cNvSpPr txBox="1"/>
          <p:nvPr>
            <p:ph type="title"/>
          </p:nvPr>
        </p:nvSpPr>
        <p:spPr>
          <a:xfrm>
            <a:off x="4936980" y="937425"/>
            <a:ext cx="3490800" cy="16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1583" name="Google Shape;1583;p154"/>
          <p:cNvGrpSpPr/>
          <p:nvPr/>
        </p:nvGrpSpPr>
        <p:grpSpPr>
          <a:xfrm>
            <a:off x="8757674" y="1759308"/>
            <a:ext cx="43276" cy="411646"/>
            <a:chOff x="1256711" y="1178908"/>
            <a:chExt cx="43276" cy="411646"/>
          </a:xfrm>
        </p:grpSpPr>
        <p:grpSp>
          <p:nvGrpSpPr>
            <p:cNvPr id="1584" name="Google Shape;1584;p154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1585" name="Google Shape;1585;p154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154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154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8" name="Google Shape;1588;p154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1589" name="Google Shape;1589;p154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154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154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bg>
      <p:bgPr>
        <a:gradFill>
          <a:gsLst>
            <a:gs pos="0">
              <a:srgbClr val="8DF1FF"/>
            </a:gs>
            <a:gs pos="30000">
              <a:srgbClr val="F2CEFF"/>
            </a:gs>
            <a:gs pos="100000">
              <a:srgbClr val="0445FF"/>
            </a:gs>
          </a:gsLst>
          <a:lin ang="8099331" scaled="0"/>
        </a:gradFill>
      </p:bgPr>
    </p:bg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55"/>
          <p:cNvSpPr txBox="1"/>
          <p:nvPr>
            <p:ph type="title"/>
          </p:nvPr>
        </p:nvSpPr>
        <p:spPr>
          <a:xfrm>
            <a:off x="5455975" y="1555800"/>
            <a:ext cx="29748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156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TITLE_AND_DESCRIPTION_1_1"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157"/>
          <p:cNvSpPr txBox="1"/>
          <p:nvPr>
            <p:ph type="title"/>
          </p:nvPr>
        </p:nvSpPr>
        <p:spPr>
          <a:xfrm>
            <a:off x="4692850" y="1168450"/>
            <a:ext cx="3711600" cy="14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98" name="Google Shape;1598;p157"/>
          <p:cNvSpPr txBox="1"/>
          <p:nvPr>
            <p:ph hasCustomPrompt="1" idx="2" type="title"/>
          </p:nvPr>
        </p:nvSpPr>
        <p:spPr>
          <a:xfrm>
            <a:off x="6804550" y="3532125"/>
            <a:ext cx="159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99" name="Google Shape;1599;p157"/>
          <p:cNvSpPr txBox="1"/>
          <p:nvPr>
            <p:ph idx="1" type="subTitle"/>
          </p:nvPr>
        </p:nvSpPr>
        <p:spPr>
          <a:xfrm>
            <a:off x="5433850" y="2572100"/>
            <a:ext cx="297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TITLE_AND_DESCRIPTION_1_1_1"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158"/>
          <p:cNvSpPr txBox="1"/>
          <p:nvPr>
            <p:ph type="title"/>
          </p:nvPr>
        </p:nvSpPr>
        <p:spPr>
          <a:xfrm>
            <a:off x="2716200" y="1168450"/>
            <a:ext cx="3711600" cy="14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02" name="Google Shape;1602;p158"/>
          <p:cNvSpPr txBox="1"/>
          <p:nvPr>
            <p:ph hasCustomPrompt="1" idx="2" type="title"/>
          </p:nvPr>
        </p:nvSpPr>
        <p:spPr>
          <a:xfrm>
            <a:off x="3772050" y="3532125"/>
            <a:ext cx="159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03" name="Google Shape;1603;p158"/>
          <p:cNvSpPr txBox="1"/>
          <p:nvPr>
            <p:ph idx="1" type="subTitle"/>
          </p:nvPr>
        </p:nvSpPr>
        <p:spPr>
          <a:xfrm>
            <a:off x="3086700" y="2572100"/>
            <a:ext cx="297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TITLE_AND_DESCRIPTION_1_1_1_1"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159"/>
          <p:cNvSpPr txBox="1"/>
          <p:nvPr>
            <p:ph type="title"/>
          </p:nvPr>
        </p:nvSpPr>
        <p:spPr>
          <a:xfrm>
            <a:off x="713225" y="1168450"/>
            <a:ext cx="3858900" cy="14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06" name="Google Shape;1606;p159"/>
          <p:cNvSpPr txBox="1"/>
          <p:nvPr>
            <p:ph hasCustomPrompt="1" idx="2" type="title"/>
          </p:nvPr>
        </p:nvSpPr>
        <p:spPr>
          <a:xfrm>
            <a:off x="713225" y="3532125"/>
            <a:ext cx="159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07" name="Google Shape;1607;p159"/>
          <p:cNvSpPr txBox="1"/>
          <p:nvPr>
            <p:ph idx="1" type="subTitle"/>
          </p:nvPr>
        </p:nvSpPr>
        <p:spPr>
          <a:xfrm>
            <a:off x="713225" y="2572100"/>
            <a:ext cx="297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TITLE_AND_DESCRIPTION_1_1_1_1_1"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160"/>
          <p:cNvSpPr txBox="1"/>
          <p:nvPr>
            <p:ph type="title"/>
          </p:nvPr>
        </p:nvSpPr>
        <p:spPr>
          <a:xfrm>
            <a:off x="4572000" y="1168450"/>
            <a:ext cx="3858900" cy="14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10" name="Google Shape;1610;p160"/>
          <p:cNvSpPr txBox="1"/>
          <p:nvPr>
            <p:ph hasCustomPrompt="1" idx="2" type="title"/>
          </p:nvPr>
        </p:nvSpPr>
        <p:spPr>
          <a:xfrm>
            <a:off x="6831000" y="3532125"/>
            <a:ext cx="159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11" name="Google Shape;1611;p160"/>
          <p:cNvSpPr txBox="1"/>
          <p:nvPr>
            <p:ph idx="1" type="subTitle"/>
          </p:nvPr>
        </p:nvSpPr>
        <p:spPr>
          <a:xfrm>
            <a:off x="5460300" y="2572100"/>
            <a:ext cx="297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TITLE_AND_DESCRIPTION_1_1_1_1_1_1"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161"/>
          <p:cNvSpPr txBox="1"/>
          <p:nvPr>
            <p:ph type="title"/>
          </p:nvPr>
        </p:nvSpPr>
        <p:spPr>
          <a:xfrm>
            <a:off x="2541750" y="1168450"/>
            <a:ext cx="4060500" cy="14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14" name="Google Shape;1614;p161"/>
          <p:cNvSpPr txBox="1"/>
          <p:nvPr>
            <p:ph hasCustomPrompt="1" idx="2" type="title"/>
          </p:nvPr>
        </p:nvSpPr>
        <p:spPr>
          <a:xfrm>
            <a:off x="3772050" y="3532125"/>
            <a:ext cx="159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15" name="Google Shape;1615;p161"/>
          <p:cNvSpPr txBox="1"/>
          <p:nvPr>
            <p:ph idx="1" type="subTitle"/>
          </p:nvPr>
        </p:nvSpPr>
        <p:spPr>
          <a:xfrm>
            <a:off x="3086700" y="2572100"/>
            <a:ext cx="297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"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7" name="Google Shape;1617;p162"/>
          <p:cNvGrpSpPr/>
          <p:nvPr/>
        </p:nvGrpSpPr>
        <p:grpSpPr>
          <a:xfrm flipH="1">
            <a:off x="-1216757" y="-950433"/>
            <a:ext cx="11676113" cy="7161288"/>
            <a:chOff x="-1285495" y="-726333"/>
            <a:chExt cx="11676113" cy="7161288"/>
          </a:xfrm>
        </p:grpSpPr>
        <p:pic>
          <p:nvPicPr>
            <p:cNvPr id="1618" name="Google Shape;1618;p162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9298886">
              <a:off x="-1047270" y="4343254"/>
              <a:ext cx="2406997" cy="1660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9" name="Google Shape;1619;p162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3056069">
              <a:off x="7783994" y="-98945"/>
              <a:ext cx="2406993" cy="16606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20" name="Google Shape;1620;p162"/>
          <p:cNvSpPr/>
          <p:nvPr/>
        </p:nvSpPr>
        <p:spPr>
          <a:xfrm>
            <a:off x="7456575" y="-1623700"/>
            <a:ext cx="3034500" cy="3034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162"/>
          <p:cNvSpPr/>
          <p:nvPr/>
        </p:nvSpPr>
        <p:spPr>
          <a:xfrm>
            <a:off x="-1601950" y="4208800"/>
            <a:ext cx="3034500" cy="3034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8960000" dist="19050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162"/>
          <p:cNvSpPr txBox="1"/>
          <p:nvPr>
            <p:ph idx="1" type="body"/>
          </p:nvPr>
        </p:nvSpPr>
        <p:spPr>
          <a:xfrm>
            <a:off x="720000" y="1152475"/>
            <a:ext cx="3613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623" name="Google Shape;1623;p162"/>
          <p:cNvSpPr txBox="1"/>
          <p:nvPr>
            <p:ph idx="2" type="body"/>
          </p:nvPr>
        </p:nvSpPr>
        <p:spPr>
          <a:xfrm>
            <a:off x="4810500" y="1152475"/>
            <a:ext cx="3613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624" name="Google Shape;1624;p1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163"/>
          <p:cNvSpPr txBox="1"/>
          <p:nvPr>
            <p:ph idx="1" type="subTitle"/>
          </p:nvPr>
        </p:nvSpPr>
        <p:spPr>
          <a:xfrm>
            <a:off x="2516193" y="2266784"/>
            <a:ext cx="18459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solidFill>
                  <a:srgbClr val="000000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27" name="Google Shape;1627;p163"/>
          <p:cNvSpPr txBox="1"/>
          <p:nvPr>
            <p:ph idx="2" type="subTitle"/>
          </p:nvPr>
        </p:nvSpPr>
        <p:spPr>
          <a:xfrm>
            <a:off x="6384038" y="2266784"/>
            <a:ext cx="18459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solidFill>
                  <a:srgbClr val="000000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28" name="Google Shape;1628;p163"/>
          <p:cNvSpPr txBox="1"/>
          <p:nvPr>
            <p:ph idx="3" type="subTitle"/>
          </p:nvPr>
        </p:nvSpPr>
        <p:spPr>
          <a:xfrm>
            <a:off x="2516200" y="2690362"/>
            <a:ext cx="184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9" name="Google Shape;1629;p163"/>
          <p:cNvSpPr txBox="1"/>
          <p:nvPr>
            <p:ph idx="4" type="subTitle"/>
          </p:nvPr>
        </p:nvSpPr>
        <p:spPr>
          <a:xfrm>
            <a:off x="6384049" y="2690362"/>
            <a:ext cx="184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0" name="Google Shape;1630;p1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18"/>
          <p:cNvGrpSpPr/>
          <p:nvPr/>
        </p:nvGrpSpPr>
        <p:grpSpPr>
          <a:xfrm flipH="1" rot="10800000">
            <a:off x="-1005221" y="-1621477"/>
            <a:ext cx="11792220" cy="7946477"/>
            <a:chOff x="-1039434" y="-1185730"/>
            <a:chExt cx="11792220" cy="7946477"/>
          </a:xfrm>
        </p:grpSpPr>
        <p:pic>
          <p:nvPicPr>
            <p:cNvPr id="303" name="Google Shape;303;p18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7826467">
              <a:off x="7486249" y="3907813"/>
              <a:ext cx="3005448" cy="207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18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1428959">
              <a:off x="-806636" y="4315957"/>
              <a:ext cx="2406993" cy="16606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Google Shape;305;p18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697866">
              <a:off x="7427023" y="-960143"/>
              <a:ext cx="2406996" cy="16606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6" name="Google Shape;306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"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164"/>
          <p:cNvSpPr txBox="1"/>
          <p:nvPr>
            <p:ph idx="1" type="subTitle"/>
          </p:nvPr>
        </p:nvSpPr>
        <p:spPr>
          <a:xfrm>
            <a:off x="719950" y="2270575"/>
            <a:ext cx="20427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solidFill>
                  <a:srgbClr val="000000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3" name="Google Shape;1633;p164"/>
          <p:cNvSpPr txBox="1"/>
          <p:nvPr>
            <p:ph idx="2" type="subTitle"/>
          </p:nvPr>
        </p:nvSpPr>
        <p:spPr>
          <a:xfrm>
            <a:off x="6381300" y="2270575"/>
            <a:ext cx="20427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solidFill>
                  <a:srgbClr val="000000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4" name="Google Shape;1634;p164"/>
          <p:cNvSpPr txBox="1"/>
          <p:nvPr>
            <p:ph idx="3" type="subTitle"/>
          </p:nvPr>
        </p:nvSpPr>
        <p:spPr>
          <a:xfrm>
            <a:off x="816847" y="2692569"/>
            <a:ext cx="194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5" name="Google Shape;1635;p164"/>
          <p:cNvSpPr txBox="1"/>
          <p:nvPr>
            <p:ph idx="4" type="subTitle"/>
          </p:nvPr>
        </p:nvSpPr>
        <p:spPr>
          <a:xfrm>
            <a:off x="6381298" y="2692569"/>
            <a:ext cx="194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6" name="Google Shape;1636;p1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165"/>
          <p:cNvSpPr txBox="1"/>
          <p:nvPr>
            <p:ph type="title"/>
          </p:nvPr>
        </p:nvSpPr>
        <p:spPr>
          <a:xfrm>
            <a:off x="780300" y="3151325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39" name="Google Shape;1639;p165"/>
          <p:cNvSpPr txBox="1"/>
          <p:nvPr>
            <p:ph idx="1" type="subTitle"/>
          </p:nvPr>
        </p:nvSpPr>
        <p:spPr>
          <a:xfrm>
            <a:off x="780300" y="3637431"/>
            <a:ext cx="22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0" name="Google Shape;1640;p165"/>
          <p:cNvSpPr txBox="1"/>
          <p:nvPr>
            <p:ph idx="2" type="title"/>
          </p:nvPr>
        </p:nvSpPr>
        <p:spPr>
          <a:xfrm>
            <a:off x="3464100" y="3151325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41" name="Google Shape;1641;p165"/>
          <p:cNvSpPr txBox="1"/>
          <p:nvPr>
            <p:ph idx="3" type="subTitle"/>
          </p:nvPr>
        </p:nvSpPr>
        <p:spPr>
          <a:xfrm>
            <a:off x="3464100" y="3637431"/>
            <a:ext cx="22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2" name="Google Shape;1642;p165"/>
          <p:cNvSpPr txBox="1"/>
          <p:nvPr>
            <p:ph idx="4" type="title"/>
          </p:nvPr>
        </p:nvSpPr>
        <p:spPr>
          <a:xfrm>
            <a:off x="6178050" y="3151325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43" name="Google Shape;1643;p165"/>
          <p:cNvSpPr txBox="1"/>
          <p:nvPr>
            <p:ph idx="5" type="subTitle"/>
          </p:nvPr>
        </p:nvSpPr>
        <p:spPr>
          <a:xfrm>
            <a:off x="6178050" y="3637431"/>
            <a:ext cx="22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4" name="Google Shape;1644;p16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1645" name="Google Shape;1645;p165"/>
          <p:cNvGrpSpPr/>
          <p:nvPr/>
        </p:nvGrpSpPr>
        <p:grpSpPr>
          <a:xfrm>
            <a:off x="-1729404" y="-96251"/>
            <a:ext cx="12330163" cy="7316165"/>
            <a:chOff x="-1729404" y="-96251"/>
            <a:chExt cx="12330163" cy="7316165"/>
          </a:xfrm>
        </p:grpSpPr>
        <p:pic>
          <p:nvPicPr>
            <p:cNvPr id="1646" name="Google Shape;1646;p165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692454">
              <a:off x="8093780" y="527170"/>
              <a:ext cx="2406994" cy="1660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7" name="Google Shape;1647;p165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692454">
              <a:off x="-1629420" y="812270"/>
              <a:ext cx="2406994" cy="1660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8" name="Google Shape;1648;p165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123040">
              <a:off x="7004301" y="4360613"/>
              <a:ext cx="3005448" cy="2073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9" name="Google Shape;1649;p165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10431586">
              <a:off x="-355674" y="4361689"/>
              <a:ext cx="3005448" cy="207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50" name="Google Shape;1650;p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799926">
            <a:off x="2668252" y="4464955"/>
            <a:ext cx="709013" cy="537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2" name="Google Shape;1652;p166"/>
          <p:cNvGrpSpPr/>
          <p:nvPr/>
        </p:nvGrpSpPr>
        <p:grpSpPr>
          <a:xfrm>
            <a:off x="-2189843" y="-2877590"/>
            <a:ext cx="12916773" cy="9519968"/>
            <a:chOff x="-2189843" y="-2877590"/>
            <a:chExt cx="12916773" cy="9519968"/>
          </a:xfrm>
        </p:grpSpPr>
        <p:pic>
          <p:nvPicPr>
            <p:cNvPr id="1653" name="Google Shape;1653;p16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1799987">
              <a:off x="-1661597" y="-1857170"/>
              <a:ext cx="5007392" cy="34546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4" name="Google Shape;1654;p16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10799984">
              <a:off x="-420974" y="4379682"/>
              <a:ext cx="3279626" cy="22626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5" name="Google Shape;1655;p16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1510776">
              <a:off x="7227583" y="-558145"/>
              <a:ext cx="3183386" cy="21962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6" name="Google Shape;1656;p16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051224">
              <a:off x="8069493" y="1023379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57" name="Google Shape;1657;p166"/>
          <p:cNvSpPr txBox="1"/>
          <p:nvPr>
            <p:ph type="title"/>
          </p:nvPr>
        </p:nvSpPr>
        <p:spPr>
          <a:xfrm>
            <a:off x="780300" y="3151325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58" name="Google Shape;1658;p166"/>
          <p:cNvSpPr txBox="1"/>
          <p:nvPr>
            <p:ph idx="1" type="subTitle"/>
          </p:nvPr>
        </p:nvSpPr>
        <p:spPr>
          <a:xfrm>
            <a:off x="985200" y="3594696"/>
            <a:ext cx="180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9" name="Google Shape;1659;p166"/>
          <p:cNvSpPr txBox="1"/>
          <p:nvPr>
            <p:ph idx="2" type="title"/>
          </p:nvPr>
        </p:nvSpPr>
        <p:spPr>
          <a:xfrm>
            <a:off x="3464100" y="3151325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60" name="Google Shape;1660;p166"/>
          <p:cNvSpPr txBox="1"/>
          <p:nvPr>
            <p:ph idx="3" type="subTitle"/>
          </p:nvPr>
        </p:nvSpPr>
        <p:spPr>
          <a:xfrm>
            <a:off x="3669000" y="3594696"/>
            <a:ext cx="180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1" name="Google Shape;1661;p166"/>
          <p:cNvSpPr txBox="1"/>
          <p:nvPr>
            <p:ph idx="4" type="title"/>
          </p:nvPr>
        </p:nvSpPr>
        <p:spPr>
          <a:xfrm>
            <a:off x="6178050" y="3151325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62" name="Google Shape;1662;p166"/>
          <p:cNvSpPr txBox="1"/>
          <p:nvPr>
            <p:ph idx="5" type="subTitle"/>
          </p:nvPr>
        </p:nvSpPr>
        <p:spPr>
          <a:xfrm>
            <a:off x="6382950" y="3594696"/>
            <a:ext cx="180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3" name="Google Shape;1663;p16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64" name="Google Shape;1664;p166"/>
          <p:cNvSpPr/>
          <p:nvPr/>
        </p:nvSpPr>
        <p:spPr>
          <a:xfrm>
            <a:off x="7349325" y="4362725"/>
            <a:ext cx="3043800" cy="30441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_1_1_2_1_1"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167"/>
          <p:cNvSpPr txBox="1"/>
          <p:nvPr>
            <p:ph type="title"/>
          </p:nvPr>
        </p:nvSpPr>
        <p:spPr>
          <a:xfrm>
            <a:off x="780300" y="1920041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67" name="Google Shape;1667;p167"/>
          <p:cNvSpPr txBox="1"/>
          <p:nvPr>
            <p:ph idx="1" type="subTitle"/>
          </p:nvPr>
        </p:nvSpPr>
        <p:spPr>
          <a:xfrm>
            <a:off x="780300" y="2420170"/>
            <a:ext cx="22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8" name="Google Shape;1668;p167"/>
          <p:cNvSpPr txBox="1"/>
          <p:nvPr>
            <p:ph idx="2" type="title"/>
          </p:nvPr>
        </p:nvSpPr>
        <p:spPr>
          <a:xfrm>
            <a:off x="3464100" y="3151325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69" name="Google Shape;1669;p167"/>
          <p:cNvSpPr txBox="1"/>
          <p:nvPr>
            <p:ph idx="3" type="subTitle"/>
          </p:nvPr>
        </p:nvSpPr>
        <p:spPr>
          <a:xfrm>
            <a:off x="3464100" y="3651454"/>
            <a:ext cx="22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0" name="Google Shape;1670;p167"/>
          <p:cNvSpPr txBox="1"/>
          <p:nvPr>
            <p:ph idx="4" type="title"/>
          </p:nvPr>
        </p:nvSpPr>
        <p:spPr>
          <a:xfrm>
            <a:off x="6147900" y="1920041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71" name="Google Shape;1671;p167"/>
          <p:cNvSpPr txBox="1"/>
          <p:nvPr>
            <p:ph idx="5" type="subTitle"/>
          </p:nvPr>
        </p:nvSpPr>
        <p:spPr>
          <a:xfrm>
            <a:off x="6147900" y="2420170"/>
            <a:ext cx="22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2" name="Google Shape;1672;p16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168"/>
          <p:cNvSpPr/>
          <p:nvPr/>
        </p:nvSpPr>
        <p:spPr>
          <a:xfrm rot="10800000">
            <a:off x="869350" y="4278800"/>
            <a:ext cx="3058800" cy="30588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5" name="Google Shape;1675;p168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9027749">
            <a:off x="3275450" y="4307116"/>
            <a:ext cx="3005449" cy="207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6" name="Google Shape;1676;p168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-431542">
            <a:off x="-806638" y="4315957"/>
            <a:ext cx="2406995" cy="1660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7" name="Google Shape;1677;p168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-2978324">
            <a:off x="-806643" y="-758766"/>
            <a:ext cx="2406999" cy="1660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8" name="Google Shape;1678;p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218587" y="3912375"/>
            <a:ext cx="356565" cy="270198"/>
          </a:xfrm>
          <a:prstGeom prst="rect">
            <a:avLst/>
          </a:prstGeom>
          <a:noFill/>
          <a:ln>
            <a:noFill/>
          </a:ln>
        </p:spPr>
      </p:pic>
      <p:sp>
        <p:nvSpPr>
          <p:cNvPr id="1679" name="Google Shape;1679;p168"/>
          <p:cNvSpPr txBox="1"/>
          <p:nvPr>
            <p:ph type="title"/>
          </p:nvPr>
        </p:nvSpPr>
        <p:spPr>
          <a:xfrm>
            <a:off x="720000" y="17590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80" name="Google Shape;1680;p168"/>
          <p:cNvSpPr txBox="1"/>
          <p:nvPr>
            <p:ph idx="1" type="subTitle"/>
          </p:nvPr>
        </p:nvSpPr>
        <p:spPr>
          <a:xfrm>
            <a:off x="719996" y="21169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1" name="Google Shape;1681;p168"/>
          <p:cNvSpPr txBox="1"/>
          <p:nvPr>
            <p:ph idx="2" type="title"/>
          </p:nvPr>
        </p:nvSpPr>
        <p:spPr>
          <a:xfrm>
            <a:off x="3138449" y="17590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82" name="Google Shape;1682;p168"/>
          <p:cNvSpPr txBox="1"/>
          <p:nvPr>
            <p:ph idx="3" type="subTitle"/>
          </p:nvPr>
        </p:nvSpPr>
        <p:spPr>
          <a:xfrm>
            <a:off x="3138447" y="21169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3" name="Google Shape;1683;p168"/>
          <p:cNvSpPr txBox="1"/>
          <p:nvPr>
            <p:ph idx="4" type="title"/>
          </p:nvPr>
        </p:nvSpPr>
        <p:spPr>
          <a:xfrm>
            <a:off x="720000" y="31924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84" name="Google Shape;1684;p168"/>
          <p:cNvSpPr txBox="1"/>
          <p:nvPr>
            <p:ph idx="5" type="subTitle"/>
          </p:nvPr>
        </p:nvSpPr>
        <p:spPr>
          <a:xfrm>
            <a:off x="719996" y="35503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5" name="Google Shape;1685;p168"/>
          <p:cNvSpPr txBox="1"/>
          <p:nvPr>
            <p:ph idx="6" type="title"/>
          </p:nvPr>
        </p:nvSpPr>
        <p:spPr>
          <a:xfrm>
            <a:off x="3138449" y="31924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86" name="Google Shape;1686;p168"/>
          <p:cNvSpPr txBox="1"/>
          <p:nvPr>
            <p:ph idx="7" type="subTitle"/>
          </p:nvPr>
        </p:nvSpPr>
        <p:spPr>
          <a:xfrm>
            <a:off x="3138447" y="35503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7" name="Google Shape;1687;p168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9" name="Google Shape;1689;p169"/>
          <p:cNvGrpSpPr/>
          <p:nvPr/>
        </p:nvGrpSpPr>
        <p:grpSpPr>
          <a:xfrm>
            <a:off x="-3055525" y="-2928200"/>
            <a:ext cx="14744101" cy="10199190"/>
            <a:chOff x="-3055525" y="-2928200"/>
            <a:chExt cx="14744101" cy="10199190"/>
          </a:xfrm>
        </p:grpSpPr>
        <p:pic>
          <p:nvPicPr>
            <p:cNvPr id="1690" name="Google Shape;1690;p169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3872766">
              <a:off x="7352283" y="-440830"/>
              <a:ext cx="4224888" cy="2914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1" name="Google Shape;1691;p169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8999989">
              <a:off x="-1644479" y="3495172"/>
              <a:ext cx="4224889" cy="29148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2" name="Google Shape;1692;p169"/>
            <p:cNvSpPr/>
            <p:nvPr/>
          </p:nvSpPr>
          <p:spPr>
            <a:xfrm>
              <a:off x="-3055525" y="-2928200"/>
              <a:ext cx="4830000" cy="483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69"/>
            <p:cNvSpPr/>
            <p:nvPr/>
          </p:nvSpPr>
          <p:spPr>
            <a:xfrm rot="10800000">
              <a:off x="8606875" y="3311550"/>
              <a:ext cx="2216700" cy="221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4" name="Google Shape;1694;p169"/>
          <p:cNvSpPr txBox="1"/>
          <p:nvPr>
            <p:ph type="title"/>
          </p:nvPr>
        </p:nvSpPr>
        <p:spPr>
          <a:xfrm>
            <a:off x="3642899" y="17590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5" name="Google Shape;1695;p169"/>
          <p:cNvSpPr txBox="1"/>
          <p:nvPr>
            <p:ph idx="1" type="subTitle"/>
          </p:nvPr>
        </p:nvSpPr>
        <p:spPr>
          <a:xfrm>
            <a:off x="5566675" y="1759050"/>
            <a:ext cx="28641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6" name="Google Shape;1696;p169"/>
          <p:cNvSpPr txBox="1"/>
          <p:nvPr>
            <p:ph idx="2" type="title"/>
          </p:nvPr>
        </p:nvSpPr>
        <p:spPr>
          <a:xfrm>
            <a:off x="3642899" y="2480825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7" name="Google Shape;1697;p169"/>
          <p:cNvSpPr txBox="1"/>
          <p:nvPr>
            <p:ph idx="3" type="subTitle"/>
          </p:nvPr>
        </p:nvSpPr>
        <p:spPr>
          <a:xfrm>
            <a:off x="5566675" y="2480825"/>
            <a:ext cx="28641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8" name="Google Shape;1698;p169"/>
          <p:cNvSpPr txBox="1"/>
          <p:nvPr>
            <p:ph idx="4" type="title"/>
          </p:nvPr>
        </p:nvSpPr>
        <p:spPr>
          <a:xfrm>
            <a:off x="3642899" y="3924375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9" name="Google Shape;1699;p169"/>
          <p:cNvSpPr txBox="1"/>
          <p:nvPr>
            <p:ph idx="5" type="subTitle"/>
          </p:nvPr>
        </p:nvSpPr>
        <p:spPr>
          <a:xfrm>
            <a:off x="5566675" y="3924375"/>
            <a:ext cx="28641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0" name="Google Shape;1700;p169"/>
          <p:cNvSpPr txBox="1"/>
          <p:nvPr>
            <p:ph idx="6" type="title"/>
          </p:nvPr>
        </p:nvSpPr>
        <p:spPr>
          <a:xfrm>
            <a:off x="3642899" y="320260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01" name="Google Shape;1701;p169"/>
          <p:cNvSpPr txBox="1"/>
          <p:nvPr>
            <p:ph idx="7" type="subTitle"/>
          </p:nvPr>
        </p:nvSpPr>
        <p:spPr>
          <a:xfrm>
            <a:off x="5566675" y="3202600"/>
            <a:ext cx="28641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2" name="Google Shape;1702;p169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1703" name="Google Shape;1703;p169"/>
          <p:cNvGrpSpPr/>
          <p:nvPr/>
        </p:nvGrpSpPr>
        <p:grpSpPr>
          <a:xfrm>
            <a:off x="320361" y="525558"/>
            <a:ext cx="43276" cy="411646"/>
            <a:chOff x="1256711" y="1178908"/>
            <a:chExt cx="43276" cy="411646"/>
          </a:xfrm>
        </p:grpSpPr>
        <p:grpSp>
          <p:nvGrpSpPr>
            <p:cNvPr id="1704" name="Google Shape;1704;p169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1705" name="Google Shape;1705;p169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169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169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8" name="Google Shape;1708;p169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1709" name="Google Shape;1709;p169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169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169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BLANK_1_1_1_1_2_1"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p170"/>
          <p:cNvSpPr txBox="1"/>
          <p:nvPr>
            <p:ph type="title"/>
          </p:nvPr>
        </p:nvSpPr>
        <p:spPr>
          <a:xfrm>
            <a:off x="1101000" y="17590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4" name="Google Shape;1714;p170"/>
          <p:cNvSpPr txBox="1"/>
          <p:nvPr>
            <p:ph idx="1" type="subTitle"/>
          </p:nvPr>
        </p:nvSpPr>
        <p:spPr>
          <a:xfrm>
            <a:off x="1101000" y="21169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5" name="Google Shape;1715;p170"/>
          <p:cNvSpPr txBox="1"/>
          <p:nvPr>
            <p:ph idx="2" type="title"/>
          </p:nvPr>
        </p:nvSpPr>
        <p:spPr>
          <a:xfrm>
            <a:off x="6184799" y="17590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6" name="Google Shape;1716;p170"/>
          <p:cNvSpPr txBox="1"/>
          <p:nvPr>
            <p:ph idx="3" type="subTitle"/>
          </p:nvPr>
        </p:nvSpPr>
        <p:spPr>
          <a:xfrm>
            <a:off x="6184797" y="21169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7" name="Google Shape;1717;p170"/>
          <p:cNvSpPr txBox="1"/>
          <p:nvPr>
            <p:ph idx="4" type="title"/>
          </p:nvPr>
        </p:nvSpPr>
        <p:spPr>
          <a:xfrm>
            <a:off x="1101000" y="31924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8" name="Google Shape;1718;p170"/>
          <p:cNvSpPr txBox="1"/>
          <p:nvPr>
            <p:ph idx="5" type="subTitle"/>
          </p:nvPr>
        </p:nvSpPr>
        <p:spPr>
          <a:xfrm>
            <a:off x="1101000" y="35503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9" name="Google Shape;1719;p170"/>
          <p:cNvSpPr txBox="1"/>
          <p:nvPr>
            <p:ph idx="6" type="title"/>
          </p:nvPr>
        </p:nvSpPr>
        <p:spPr>
          <a:xfrm>
            <a:off x="6184799" y="31924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20" name="Google Shape;1720;p170"/>
          <p:cNvSpPr txBox="1"/>
          <p:nvPr>
            <p:ph idx="7" type="subTitle"/>
          </p:nvPr>
        </p:nvSpPr>
        <p:spPr>
          <a:xfrm>
            <a:off x="6184797" y="35503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1" name="Google Shape;1721;p170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3" name="Google Shape;1723;p171"/>
          <p:cNvGrpSpPr/>
          <p:nvPr/>
        </p:nvGrpSpPr>
        <p:grpSpPr>
          <a:xfrm>
            <a:off x="-1959721" y="-1274223"/>
            <a:ext cx="12394943" cy="7074744"/>
            <a:chOff x="-1959721" y="-1274223"/>
            <a:chExt cx="12394943" cy="7074744"/>
          </a:xfrm>
        </p:grpSpPr>
        <p:pic>
          <p:nvPicPr>
            <p:cNvPr id="1724" name="Google Shape;1724;p171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692448">
              <a:off x="-1819005" y="-396878"/>
              <a:ext cx="3387391" cy="23370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5" name="Google Shape;1725;p171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5805905">
              <a:off x="7725949" y="3149387"/>
              <a:ext cx="3005445" cy="207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6" name="Google Shape;1726;p17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786570">
              <a:off x="216039" y="4390301"/>
              <a:ext cx="540373" cy="4095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27" name="Google Shape;1727;p171"/>
          <p:cNvSpPr txBox="1"/>
          <p:nvPr>
            <p:ph type="title"/>
          </p:nvPr>
        </p:nvSpPr>
        <p:spPr>
          <a:xfrm>
            <a:off x="720000" y="2003094"/>
            <a:ext cx="2305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28" name="Google Shape;1728;p171"/>
          <p:cNvSpPr txBox="1"/>
          <p:nvPr>
            <p:ph idx="1" type="subTitle"/>
          </p:nvPr>
        </p:nvSpPr>
        <p:spPr>
          <a:xfrm>
            <a:off x="961500" y="2361019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9" name="Google Shape;1729;p171"/>
          <p:cNvSpPr txBox="1"/>
          <p:nvPr>
            <p:ph idx="2" type="title"/>
          </p:nvPr>
        </p:nvSpPr>
        <p:spPr>
          <a:xfrm>
            <a:off x="3419268" y="2003094"/>
            <a:ext cx="2305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30" name="Google Shape;1730;p171"/>
          <p:cNvSpPr txBox="1"/>
          <p:nvPr>
            <p:ph idx="3" type="subTitle"/>
          </p:nvPr>
        </p:nvSpPr>
        <p:spPr>
          <a:xfrm>
            <a:off x="3660768" y="2361019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1" name="Google Shape;1731;p171"/>
          <p:cNvSpPr txBox="1"/>
          <p:nvPr>
            <p:ph idx="4" type="title"/>
          </p:nvPr>
        </p:nvSpPr>
        <p:spPr>
          <a:xfrm>
            <a:off x="720000" y="3821069"/>
            <a:ext cx="2305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32" name="Google Shape;1732;p171"/>
          <p:cNvSpPr txBox="1"/>
          <p:nvPr>
            <p:ph idx="5" type="subTitle"/>
          </p:nvPr>
        </p:nvSpPr>
        <p:spPr>
          <a:xfrm>
            <a:off x="961500" y="4178994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3" name="Google Shape;1733;p171"/>
          <p:cNvSpPr txBox="1"/>
          <p:nvPr>
            <p:ph idx="6" type="title"/>
          </p:nvPr>
        </p:nvSpPr>
        <p:spPr>
          <a:xfrm>
            <a:off x="3419268" y="3821069"/>
            <a:ext cx="2305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34" name="Google Shape;1734;p171"/>
          <p:cNvSpPr txBox="1"/>
          <p:nvPr>
            <p:ph idx="7" type="subTitle"/>
          </p:nvPr>
        </p:nvSpPr>
        <p:spPr>
          <a:xfrm>
            <a:off x="3660768" y="4178994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5" name="Google Shape;1735;p171"/>
          <p:cNvSpPr txBox="1"/>
          <p:nvPr>
            <p:ph idx="8" type="title"/>
          </p:nvPr>
        </p:nvSpPr>
        <p:spPr>
          <a:xfrm>
            <a:off x="6118578" y="2003094"/>
            <a:ext cx="2305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36" name="Google Shape;1736;p171"/>
          <p:cNvSpPr txBox="1"/>
          <p:nvPr>
            <p:ph idx="9" type="subTitle"/>
          </p:nvPr>
        </p:nvSpPr>
        <p:spPr>
          <a:xfrm>
            <a:off x="6360078" y="2361019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7" name="Google Shape;1737;p171"/>
          <p:cNvSpPr txBox="1"/>
          <p:nvPr>
            <p:ph idx="13" type="title"/>
          </p:nvPr>
        </p:nvSpPr>
        <p:spPr>
          <a:xfrm>
            <a:off x="6118578" y="3821069"/>
            <a:ext cx="2305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38" name="Google Shape;1738;p171"/>
          <p:cNvSpPr txBox="1"/>
          <p:nvPr>
            <p:ph idx="14" type="subTitle"/>
          </p:nvPr>
        </p:nvSpPr>
        <p:spPr>
          <a:xfrm>
            <a:off x="6360078" y="4178994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9" name="Google Shape;1739;p171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BLANK_1_1_1_1_1_2_1"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p172"/>
          <p:cNvSpPr txBox="1"/>
          <p:nvPr>
            <p:ph type="title"/>
          </p:nvPr>
        </p:nvSpPr>
        <p:spPr>
          <a:xfrm>
            <a:off x="1063722" y="1678175"/>
            <a:ext cx="1822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2" name="Google Shape;1742;p172"/>
          <p:cNvSpPr txBox="1"/>
          <p:nvPr>
            <p:ph idx="1" type="subTitle"/>
          </p:nvPr>
        </p:nvSpPr>
        <p:spPr>
          <a:xfrm>
            <a:off x="1063718" y="2036100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3" name="Google Shape;1743;p172"/>
          <p:cNvSpPr txBox="1"/>
          <p:nvPr>
            <p:ph idx="2" type="title"/>
          </p:nvPr>
        </p:nvSpPr>
        <p:spPr>
          <a:xfrm>
            <a:off x="6262232" y="1678175"/>
            <a:ext cx="1822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4" name="Google Shape;1744;p172"/>
          <p:cNvSpPr txBox="1"/>
          <p:nvPr>
            <p:ph idx="3" type="subTitle"/>
          </p:nvPr>
        </p:nvSpPr>
        <p:spPr>
          <a:xfrm>
            <a:off x="6262211" y="2036094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5" name="Google Shape;1745;p172"/>
          <p:cNvSpPr txBox="1"/>
          <p:nvPr>
            <p:ph idx="4" type="title"/>
          </p:nvPr>
        </p:nvSpPr>
        <p:spPr>
          <a:xfrm>
            <a:off x="682697" y="2719725"/>
            <a:ext cx="1822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6" name="Google Shape;1746;p172"/>
          <p:cNvSpPr txBox="1"/>
          <p:nvPr>
            <p:ph idx="5" type="subTitle"/>
          </p:nvPr>
        </p:nvSpPr>
        <p:spPr>
          <a:xfrm>
            <a:off x="682693" y="3077647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7" name="Google Shape;1747;p172"/>
          <p:cNvSpPr txBox="1"/>
          <p:nvPr>
            <p:ph idx="6" type="title"/>
          </p:nvPr>
        </p:nvSpPr>
        <p:spPr>
          <a:xfrm>
            <a:off x="1063720" y="3761275"/>
            <a:ext cx="1822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8" name="Google Shape;1748;p172"/>
          <p:cNvSpPr txBox="1"/>
          <p:nvPr>
            <p:ph idx="7" type="subTitle"/>
          </p:nvPr>
        </p:nvSpPr>
        <p:spPr>
          <a:xfrm>
            <a:off x="1063699" y="4119197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9" name="Google Shape;1749;p172"/>
          <p:cNvSpPr txBox="1"/>
          <p:nvPr>
            <p:ph idx="8" type="title"/>
          </p:nvPr>
        </p:nvSpPr>
        <p:spPr>
          <a:xfrm>
            <a:off x="6643209" y="2719725"/>
            <a:ext cx="1822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50" name="Google Shape;1750;p172"/>
          <p:cNvSpPr txBox="1"/>
          <p:nvPr>
            <p:ph idx="9" type="subTitle"/>
          </p:nvPr>
        </p:nvSpPr>
        <p:spPr>
          <a:xfrm>
            <a:off x="6643209" y="3077645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1" name="Google Shape;1751;p172"/>
          <p:cNvSpPr txBox="1"/>
          <p:nvPr>
            <p:ph idx="13" type="title"/>
          </p:nvPr>
        </p:nvSpPr>
        <p:spPr>
          <a:xfrm>
            <a:off x="6262209" y="3761275"/>
            <a:ext cx="1822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52" name="Google Shape;1752;p172"/>
          <p:cNvSpPr txBox="1"/>
          <p:nvPr>
            <p:ph idx="14" type="subTitle"/>
          </p:nvPr>
        </p:nvSpPr>
        <p:spPr>
          <a:xfrm>
            <a:off x="6262209" y="4119197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3" name="Google Shape;1753;p172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BLANK_1_1_1_1_1_2_1_1"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173"/>
          <p:cNvSpPr txBox="1"/>
          <p:nvPr>
            <p:ph type="title"/>
          </p:nvPr>
        </p:nvSpPr>
        <p:spPr>
          <a:xfrm>
            <a:off x="1980827" y="1678175"/>
            <a:ext cx="23898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56" name="Google Shape;1756;p173"/>
          <p:cNvSpPr txBox="1"/>
          <p:nvPr>
            <p:ph idx="1" type="subTitle"/>
          </p:nvPr>
        </p:nvSpPr>
        <p:spPr>
          <a:xfrm>
            <a:off x="1980827" y="2036100"/>
            <a:ext cx="238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7" name="Google Shape;1757;p173"/>
          <p:cNvSpPr txBox="1"/>
          <p:nvPr>
            <p:ph idx="2" type="title"/>
          </p:nvPr>
        </p:nvSpPr>
        <p:spPr>
          <a:xfrm>
            <a:off x="5832822" y="1678175"/>
            <a:ext cx="23898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58" name="Google Shape;1758;p173"/>
          <p:cNvSpPr txBox="1"/>
          <p:nvPr>
            <p:ph idx="3" type="subTitle"/>
          </p:nvPr>
        </p:nvSpPr>
        <p:spPr>
          <a:xfrm>
            <a:off x="5832822" y="2036094"/>
            <a:ext cx="238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9" name="Google Shape;1759;p173"/>
          <p:cNvSpPr txBox="1"/>
          <p:nvPr>
            <p:ph idx="4" type="title"/>
          </p:nvPr>
        </p:nvSpPr>
        <p:spPr>
          <a:xfrm>
            <a:off x="1980827" y="2719726"/>
            <a:ext cx="23898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60" name="Google Shape;1760;p173"/>
          <p:cNvSpPr txBox="1"/>
          <p:nvPr>
            <p:ph idx="5" type="subTitle"/>
          </p:nvPr>
        </p:nvSpPr>
        <p:spPr>
          <a:xfrm>
            <a:off x="1980827" y="3077648"/>
            <a:ext cx="238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1" name="Google Shape;1761;p173"/>
          <p:cNvSpPr txBox="1"/>
          <p:nvPr>
            <p:ph idx="6" type="title"/>
          </p:nvPr>
        </p:nvSpPr>
        <p:spPr>
          <a:xfrm>
            <a:off x="1980827" y="3761277"/>
            <a:ext cx="23898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62" name="Google Shape;1762;p173"/>
          <p:cNvSpPr txBox="1"/>
          <p:nvPr>
            <p:ph idx="7" type="subTitle"/>
          </p:nvPr>
        </p:nvSpPr>
        <p:spPr>
          <a:xfrm>
            <a:off x="1980827" y="4119199"/>
            <a:ext cx="238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3" name="Google Shape;1763;p173"/>
          <p:cNvSpPr txBox="1"/>
          <p:nvPr>
            <p:ph idx="8" type="title"/>
          </p:nvPr>
        </p:nvSpPr>
        <p:spPr>
          <a:xfrm>
            <a:off x="5832822" y="2719726"/>
            <a:ext cx="23898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64" name="Google Shape;1764;p173"/>
          <p:cNvSpPr txBox="1"/>
          <p:nvPr>
            <p:ph idx="9" type="subTitle"/>
          </p:nvPr>
        </p:nvSpPr>
        <p:spPr>
          <a:xfrm>
            <a:off x="5832822" y="3077647"/>
            <a:ext cx="238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5" name="Google Shape;1765;p173"/>
          <p:cNvSpPr txBox="1"/>
          <p:nvPr>
            <p:ph idx="13" type="title"/>
          </p:nvPr>
        </p:nvSpPr>
        <p:spPr>
          <a:xfrm>
            <a:off x="5832822" y="3761277"/>
            <a:ext cx="23898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66" name="Google Shape;1766;p173"/>
          <p:cNvSpPr txBox="1"/>
          <p:nvPr>
            <p:ph idx="14" type="subTitle"/>
          </p:nvPr>
        </p:nvSpPr>
        <p:spPr>
          <a:xfrm>
            <a:off x="5832822" y="4119199"/>
            <a:ext cx="238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7" name="Google Shape;1767;p17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19"/>
          <p:cNvGrpSpPr/>
          <p:nvPr/>
        </p:nvGrpSpPr>
        <p:grpSpPr>
          <a:xfrm>
            <a:off x="6368725" y="-3096875"/>
            <a:ext cx="6112800" cy="6112800"/>
            <a:chOff x="6368725" y="-3096875"/>
            <a:chExt cx="6112800" cy="6112800"/>
          </a:xfrm>
        </p:grpSpPr>
        <p:sp>
          <p:nvSpPr>
            <p:cNvPr id="309" name="Google Shape;309;p19"/>
            <p:cNvSpPr/>
            <p:nvPr/>
          </p:nvSpPr>
          <p:spPr>
            <a:xfrm>
              <a:off x="6368725" y="-3096875"/>
              <a:ext cx="6112800" cy="61128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10" name="Google Shape;310;p19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3599913">
              <a:off x="7727360" y="-484175"/>
              <a:ext cx="3160826" cy="21807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051224">
              <a:off x="8345293" y="89800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2" name="Google Shape;312;p19"/>
          <p:cNvSpPr txBox="1"/>
          <p:nvPr>
            <p:ph type="title"/>
          </p:nvPr>
        </p:nvSpPr>
        <p:spPr>
          <a:xfrm>
            <a:off x="720000" y="475600"/>
            <a:ext cx="42009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720000" y="1152475"/>
            <a:ext cx="3613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pic>
        <p:nvPicPr>
          <p:cNvPr id="314" name="Google Shape;314;p19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8100003">
            <a:off x="-1854460" y="3356557"/>
            <a:ext cx="4536370" cy="312971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9"/>
          <p:cNvSpPr/>
          <p:nvPr/>
        </p:nvSpPr>
        <p:spPr>
          <a:xfrm>
            <a:off x="8125275" y="3927563"/>
            <a:ext cx="1633500" cy="1633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9" name="Google Shape;1769;p174"/>
          <p:cNvGrpSpPr/>
          <p:nvPr/>
        </p:nvGrpSpPr>
        <p:grpSpPr>
          <a:xfrm>
            <a:off x="-2449048" y="-2354000"/>
            <a:ext cx="13838148" cy="10556065"/>
            <a:chOff x="-2449048" y="-2354000"/>
            <a:chExt cx="13838148" cy="10556065"/>
          </a:xfrm>
        </p:grpSpPr>
        <p:sp>
          <p:nvSpPr>
            <p:cNvPr id="1770" name="Google Shape;1770;p174"/>
            <p:cNvSpPr/>
            <p:nvPr/>
          </p:nvSpPr>
          <p:spPr>
            <a:xfrm>
              <a:off x="3801950" y="-2354000"/>
              <a:ext cx="3058800" cy="3058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10320000" dist="9525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74"/>
            <p:cNvSpPr/>
            <p:nvPr/>
          </p:nvSpPr>
          <p:spPr>
            <a:xfrm>
              <a:off x="8330300" y="2781350"/>
              <a:ext cx="3058800" cy="3058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10320000" dist="9525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72" name="Google Shape;1772;p17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2699997">
              <a:off x="6410540" y="3926846"/>
              <a:ext cx="4536370" cy="3129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3" name="Google Shape;1773;p17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2699997">
              <a:off x="-2006860" y="-1208492"/>
              <a:ext cx="4536370" cy="3129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4" name="Google Shape;1774;p17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051224">
              <a:off x="8181543" y="458729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75" name="Google Shape;1775;p174"/>
          <p:cNvSpPr txBox="1"/>
          <p:nvPr>
            <p:ph hasCustomPrompt="1" type="title"/>
          </p:nvPr>
        </p:nvSpPr>
        <p:spPr>
          <a:xfrm>
            <a:off x="720000" y="901525"/>
            <a:ext cx="3852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76" name="Google Shape;1776;p174"/>
          <p:cNvSpPr txBox="1"/>
          <p:nvPr>
            <p:ph idx="1" type="subTitle"/>
          </p:nvPr>
        </p:nvSpPr>
        <p:spPr>
          <a:xfrm>
            <a:off x="720000" y="1607552"/>
            <a:ext cx="3852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7" name="Google Shape;1777;p174"/>
          <p:cNvSpPr txBox="1"/>
          <p:nvPr>
            <p:ph hasCustomPrompt="1" idx="2" type="title"/>
          </p:nvPr>
        </p:nvSpPr>
        <p:spPr>
          <a:xfrm>
            <a:off x="720000" y="2075311"/>
            <a:ext cx="3852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78" name="Google Shape;1778;p174"/>
          <p:cNvSpPr txBox="1"/>
          <p:nvPr>
            <p:ph idx="3" type="subTitle"/>
          </p:nvPr>
        </p:nvSpPr>
        <p:spPr>
          <a:xfrm>
            <a:off x="720000" y="2781338"/>
            <a:ext cx="3852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9" name="Google Shape;1779;p174"/>
          <p:cNvSpPr txBox="1"/>
          <p:nvPr>
            <p:ph hasCustomPrompt="1" idx="4" type="title"/>
          </p:nvPr>
        </p:nvSpPr>
        <p:spPr>
          <a:xfrm>
            <a:off x="720000" y="3249096"/>
            <a:ext cx="3852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80" name="Google Shape;1780;p174"/>
          <p:cNvSpPr txBox="1"/>
          <p:nvPr>
            <p:ph idx="5" type="subTitle"/>
          </p:nvPr>
        </p:nvSpPr>
        <p:spPr>
          <a:xfrm>
            <a:off x="720000" y="3955124"/>
            <a:ext cx="3852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2" name="Google Shape;1782;p175"/>
          <p:cNvGrpSpPr/>
          <p:nvPr/>
        </p:nvGrpSpPr>
        <p:grpSpPr>
          <a:xfrm>
            <a:off x="-2425150" y="-1023875"/>
            <a:ext cx="13825430" cy="7993425"/>
            <a:chOff x="-2425150" y="-1023875"/>
            <a:chExt cx="13825430" cy="7993425"/>
          </a:xfrm>
        </p:grpSpPr>
        <p:sp>
          <p:nvSpPr>
            <p:cNvPr id="1783" name="Google Shape;1783;p175"/>
            <p:cNvSpPr/>
            <p:nvPr/>
          </p:nvSpPr>
          <p:spPr>
            <a:xfrm>
              <a:off x="-2425150" y="-1023875"/>
              <a:ext cx="3734700" cy="3734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10320000" dist="9525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75"/>
            <p:cNvSpPr/>
            <p:nvPr/>
          </p:nvSpPr>
          <p:spPr>
            <a:xfrm>
              <a:off x="8040225" y="3583400"/>
              <a:ext cx="3058800" cy="3058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10320000" dist="9525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85" name="Google Shape;1785;p175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5255970">
              <a:off x="7585331" y="887914"/>
              <a:ext cx="4407293" cy="30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6" name="Google Shape;1786;p175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5919143">
              <a:off x="-2423341" y="2718234"/>
              <a:ext cx="4407289" cy="30406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7" name="Google Shape;1787;p17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051224">
              <a:off x="8267343" y="198405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175"/>
            <p:cNvSpPr/>
            <p:nvPr/>
          </p:nvSpPr>
          <p:spPr>
            <a:xfrm>
              <a:off x="3356050" y="4595050"/>
              <a:ext cx="2374500" cy="23745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chemeClr val="accent1">
                  <a:alpha val="3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9" name="Google Shape;1789;p175"/>
          <p:cNvSpPr txBox="1"/>
          <p:nvPr>
            <p:ph hasCustomPrompt="1" type="title"/>
          </p:nvPr>
        </p:nvSpPr>
        <p:spPr>
          <a:xfrm>
            <a:off x="1224050" y="3517711"/>
            <a:ext cx="198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90" name="Google Shape;1790;p175"/>
          <p:cNvSpPr txBox="1"/>
          <p:nvPr>
            <p:ph idx="1" type="subTitle"/>
          </p:nvPr>
        </p:nvSpPr>
        <p:spPr>
          <a:xfrm>
            <a:off x="1224050" y="4157073"/>
            <a:ext cx="19836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1" name="Google Shape;1791;p175"/>
          <p:cNvSpPr txBox="1"/>
          <p:nvPr>
            <p:ph hasCustomPrompt="1" idx="2" type="title"/>
          </p:nvPr>
        </p:nvSpPr>
        <p:spPr>
          <a:xfrm>
            <a:off x="3580200" y="2432175"/>
            <a:ext cx="198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92" name="Google Shape;1792;p175"/>
          <p:cNvSpPr txBox="1"/>
          <p:nvPr>
            <p:ph idx="3" type="subTitle"/>
          </p:nvPr>
        </p:nvSpPr>
        <p:spPr>
          <a:xfrm>
            <a:off x="3580200" y="3138201"/>
            <a:ext cx="19836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3" name="Google Shape;1793;p175"/>
          <p:cNvSpPr txBox="1"/>
          <p:nvPr>
            <p:ph hasCustomPrompt="1" idx="4" type="title"/>
          </p:nvPr>
        </p:nvSpPr>
        <p:spPr>
          <a:xfrm>
            <a:off x="5878938" y="3517711"/>
            <a:ext cx="198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94" name="Google Shape;1794;p175"/>
          <p:cNvSpPr txBox="1"/>
          <p:nvPr>
            <p:ph idx="5" type="subTitle"/>
          </p:nvPr>
        </p:nvSpPr>
        <p:spPr>
          <a:xfrm>
            <a:off x="5878938" y="4157073"/>
            <a:ext cx="19836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5" name="Google Shape;1795;p17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BLANK_1_1_1_1_1_1_4"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176"/>
          <p:cNvSpPr txBox="1"/>
          <p:nvPr>
            <p:ph hasCustomPrompt="1" type="title"/>
          </p:nvPr>
        </p:nvSpPr>
        <p:spPr>
          <a:xfrm>
            <a:off x="720000" y="1256575"/>
            <a:ext cx="2547000" cy="5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98" name="Google Shape;1798;p176"/>
          <p:cNvSpPr txBox="1"/>
          <p:nvPr>
            <p:ph idx="1" type="subTitle"/>
          </p:nvPr>
        </p:nvSpPr>
        <p:spPr>
          <a:xfrm>
            <a:off x="933900" y="1847508"/>
            <a:ext cx="21192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9" name="Google Shape;1799;p176"/>
          <p:cNvSpPr txBox="1"/>
          <p:nvPr>
            <p:ph hasCustomPrompt="1" idx="2" type="title"/>
          </p:nvPr>
        </p:nvSpPr>
        <p:spPr>
          <a:xfrm>
            <a:off x="3298500" y="1256575"/>
            <a:ext cx="2547000" cy="5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00" name="Google Shape;1800;p176"/>
          <p:cNvSpPr txBox="1"/>
          <p:nvPr>
            <p:ph idx="3" type="subTitle"/>
          </p:nvPr>
        </p:nvSpPr>
        <p:spPr>
          <a:xfrm>
            <a:off x="3512400" y="1847533"/>
            <a:ext cx="21192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1" name="Google Shape;1801;p176"/>
          <p:cNvSpPr txBox="1"/>
          <p:nvPr>
            <p:ph hasCustomPrompt="1" idx="4" type="title"/>
          </p:nvPr>
        </p:nvSpPr>
        <p:spPr>
          <a:xfrm>
            <a:off x="5883775" y="1256575"/>
            <a:ext cx="2547000" cy="5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02" name="Google Shape;1802;p176"/>
          <p:cNvSpPr txBox="1"/>
          <p:nvPr>
            <p:ph idx="5" type="subTitle"/>
          </p:nvPr>
        </p:nvSpPr>
        <p:spPr>
          <a:xfrm>
            <a:off x="6097675" y="1847508"/>
            <a:ext cx="21192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3" name="Google Shape;1803;p17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Google Shape;1805;p177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8099992">
            <a:off x="-1888368" y="3524285"/>
            <a:ext cx="4407289" cy="3040676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p177"/>
          <p:cNvSpPr txBox="1"/>
          <p:nvPr>
            <p:ph type="ctrTitle"/>
          </p:nvPr>
        </p:nvSpPr>
        <p:spPr>
          <a:xfrm>
            <a:off x="720000" y="540000"/>
            <a:ext cx="4284000" cy="8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07" name="Google Shape;1807;p177"/>
          <p:cNvSpPr txBox="1"/>
          <p:nvPr>
            <p:ph idx="1" type="subTitle"/>
          </p:nvPr>
        </p:nvSpPr>
        <p:spPr>
          <a:xfrm>
            <a:off x="720000" y="1486900"/>
            <a:ext cx="4293900" cy="10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08" name="Google Shape;1808;p177"/>
          <p:cNvSpPr txBox="1"/>
          <p:nvPr/>
        </p:nvSpPr>
        <p:spPr>
          <a:xfrm>
            <a:off x="720000" y="3632500"/>
            <a:ext cx="38520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endParaRPr b="1" sz="1000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grpSp>
        <p:nvGrpSpPr>
          <p:cNvPr id="1809" name="Google Shape;1809;p177"/>
          <p:cNvGrpSpPr/>
          <p:nvPr/>
        </p:nvGrpSpPr>
        <p:grpSpPr>
          <a:xfrm>
            <a:off x="320361" y="754158"/>
            <a:ext cx="43276" cy="411646"/>
            <a:chOff x="1256711" y="1178908"/>
            <a:chExt cx="43276" cy="411646"/>
          </a:xfrm>
        </p:grpSpPr>
        <p:grpSp>
          <p:nvGrpSpPr>
            <p:cNvPr id="1810" name="Google Shape;1810;p177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1811" name="Google Shape;1811;p177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177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177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4" name="Google Shape;1814;p177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1815" name="Google Shape;1815;p177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177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177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9" name="Google Shape;1819;p178"/>
          <p:cNvGrpSpPr/>
          <p:nvPr/>
        </p:nvGrpSpPr>
        <p:grpSpPr>
          <a:xfrm>
            <a:off x="-1648646" y="-1233751"/>
            <a:ext cx="12569250" cy="7898248"/>
            <a:chOff x="-1648646" y="-1233751"/>
            <a:chExt cx="12569250" cy="7898248"/>
          </a:xfrm>
        </p:grpSpPr>
        <p:pic>
          <p:nvPicPr>
            <p:cNvPr id="1820" name="Google Shape;1820;p178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8830939">
              <a:off x="-928451" y="3942039"/>
              <a:ext cx="3005450" cy="20734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1" name="Google Shape;1821;p178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692456">
              <a:off x="7666315" y="-424490"/>
              <a:ext cx="3124503" cy="21556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2" name="Google Shape;1822;p178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692448">
              <a:off x="-1507930" y="-292453"/>
              <a:ext cx="3387391" cy="23370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3" name="Google Shape;1823;p178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8100021">
              <a:off x="7267750" y="3694063"/>
              <a:ext cx="3005446" cy="207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4" name="Google Shape;1824;p17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9900052">
              <a:off x="7263844" y="27135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179"/>
          <p:cNvSpPr/>
          <p:nvPr/>
        </p:nvSpPr>
        <p:spPr>
          <a:xfrm>
            <a:off x="1181400" y="4001050"/>
            <a:ext cx="3029400" cy="30294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3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7" name="Google Shape;1827;p179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9000006">
            <a:off x="6631531" y="3074710"/>
            <a:ext cx="4407288" cy="304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8" name="Google Shape;1828;p179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10078522">
            <a:off x="2368356" y="-2528990"/>
            <a:ext cx="4407288" cy="3040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9" name="Google Shape;1829;p179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8099992">
            <a:off x="-1888368" y="3524285"/>
            <a:ext cx="4407289" cy="304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180"/>
          <p:cNvSpPr/>
          <p:nvPr/>
        </p:nvSpPr>
        <p:spPr>
          <a:xfrm>
            <a:off x="6982463" y="3599050"/>
            <a:ext cx="3058800" cy="30588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2" name="Google Shape;1832;p180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9134656">
            <a:off x="6293780" y="3644943"/>
            <a:ext cx="4436165" cy="3060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3" name="Google Shape;1833;p180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2359540">
            <a:off x="-1115599" y="-633789"/>
            <a:ext cx="3498423" cy="2413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4" name="Google Shape;1834;p180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8382963">
            <a:off x="7473048" y="-1903224"/>
            <a:ext cx="3498429" cy="2413614"/>
          </a:xfrm>
          <a:prstGeom prst="rect">
            <a:avLst/>
          </a:prstGeom>
          <a:noFill/>
          <a:ln>
            <a:noFill/>
          </a:ln>
        </p:spPr>
      </p:pic>
      <p:sp>
        <p:nvSpPr>
          <p:cNvPr id="1835" name="Google Shape;1835;p180"/>
          <p:cNvSpPr/>
          <p:nvPr/>
        </p:nvSpPr>
        <p:spPr>
          <a:xfrm>
            <a:off x="-1677013" y="3486525"/>
            <a:ext cx="3352800" cy="33528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20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9134663">
            <a:off x="5216409" y="2807138"/>
            <a:ext cx="5981304" cy="41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0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9134665">
            <a:off x="640936" y="-587160"/>
            <a:ext cx="7862096" cy="5424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0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2359540">
            <a:off x="-1115599" y="-633789"/>
            <a:ext cx="3498423" cy="2413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0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7857552">
            <a:off x="5346224" y="-2011764"/>
            <a:ext cx="3498427" cy="2413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0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8099952">
            <a:off x="400134" y="3004414"/>
            <a:ext cx="1541807" cy="10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0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3600043">
            <a:off x="7336108" y="2039888"/>
            <a:ext cx="1541809" cy="10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337" y="-1269810"/>
            <a:ext cx="3185085" cy="241362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0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25" name="Google Shape;325;p20"/>
          <p:cNvSpPr/>
          <p:nvPr/>
        </p:nvSpPr>
        <p:spPr>
          <a:xfrm>
            <a:off x="8107075" y="-377987"/>
            <a:ext cx="1902000" cy="1902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0"/>
          <p:cNvSpPr/>
          <p:nvPr/>
        </p:nvSpPr>
        <p:spPr>
          <a:xfrm>
            <a:off x="-284900" y="4457475"/>
            <a:ext cx="1250700" cy="12507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21"/>
          <p:cNvGrpSpPr/>
          <p:nvPr/>
        </p:nvGrpSpPr>
        <p:grpSpPr>
          <a:xfrm>
            <a:off x="6644363" y="-2043963"/>
            <a:ext cx="4566851" cy="4634703"/>
            <a:chOff x="6644363" y="-2043963"/>
            <a:chExt cx="4566851" cy="4634703"/>
          </a:xfrm>
        </p:grpSpPr>
        <p:sp>
          <p:nvSpPr>
            <p:cNvPr id="329" name="Google Shape;329;p21"/>
            <p:cNvSpPr/>
            <p:nvPr/>
          </p:nvSpPr>
          <p:spPr>
            <a:xfrm>
              <a:off x="7796525" y="-1669075"/>
              <a:ext cx="3257100" cy="32571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0" name="Google Shape;330;p21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2838283">
              <a:off x="7001145" y="-1055845"/>
              <a:ext cx="3853286" cy="26584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1" name="Google Shape;331;p21"/>
          <p:cNvSpPr txBox="1"/>
          <p:nvPr>
            <p:ph type="title"/>
          </p:nvPr>
        </p:nvSpPr>
        <p:spPr>
          <a:xfrm>
            <a:off x="720000" y="654862"/>
            <a:ext cx="42009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720000" y="1880012"/>
            <a:ext cx="3613500" cy="23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naheim"/>
              <a:buAutoNum type="arabicPeriod"/>
              <a:defRPr sz="1400"/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indent="-2794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indent="-2794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indent="-2730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indent="-2730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indent="-2667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pic>
        <p:nvPicPr>
          <p:cNvPr id="333" name="Google Shape;333;p21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8100003">
            <a:off x="-1854460" y="3356557"/>
            <a:ext cx="4536370" cy="312971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1"/>
          <p:cNvSpPr/>
          <p:nvPr/>
        </p:nvSpPr>
        <p:spPr>
          <a:xfrm>
            <a:off x="8125275" y="3927563"/>
            <a:ext cx="1633500" cy="1633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rgbClr val="8DF1FF"/>
            </a:gs>
            <a:gs pos="30000">
              <a:srgbClr val="F2CEFF"/>
            </a:gs>
            <a:gs pos="100000">
              <a:srgbClr val="0445FF"/>
            </a:gs>
          </a:gsLst>
          <a:lin ang="8099331" scaled="0"/>
        </a:gra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720000" y="540000"/>
            <a:ext cx="3852000" cy="85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pic>
        <p:nvPicPr>
          <p:cNvPr id="337" name="Google Shape;337;p22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7670436">
            <a:off x="6935928" y="2750610"/>
            <a:ext cx="4398547" cy="303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2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9899982">
            <a:off x="7473802" y="-293359"/>
            <a:ext cx="1900395" cy="131111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2"/>
          <p:cNvSpPr/>
          <p:nvPr/>
        </p:nvSpPr>
        <p:spPr>
          <a:xfrm>
            <a:off x="8688575" y="975674"/>
            <a:ext cx="927000" cy="927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23"/>
          <p:cNvGrpSpPr/>
          <p:nvPr/>
        </p:nvGrpSpPr>
        <p:grpSpPr>
          <a:xfrm>
            <a:off x="594425" y="-3271875"/>
            <a:ext cx="7809875" cy="10614975"/>
            <a:chOff x="594425" y="-3271875"/>
            <a:chExt cx="7809875" cy="10614975"/>
          </a:xfrm>
        </p:grpSpPr>
        <p:sp>
          <p:nvSpPr>
            <p:cNvPr id="342" name="Google Shape;342;p23"/>
            <p:cNvSpPr/>
            <p:nvPr/>
          </p:nvSpPr>
          <p:spPr>
            <a:xfrm>
              <a:off x="4636925" y="-2618775"/>
              <a:ext cx="3524100" cy="35241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chemeClr val="accent1">
                  <a:alpha val="3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4880200" y="3819000"/>
              <a:ext cx="3524100" cy="35241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chemeClr val="accent1">
                  <a:alpha val="3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976800" y="-3271875"/>
              <a:ext cx="4830000" cy="483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594425" y="3889300"/>
              <a:ext cx="3058800" cy="3058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10320000" dist="9525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Google Shape;346;p23"/>
          <p:cNvSpPr txBox="1"/>
          <p:nvPr>
            <p:ph hasCustomPrompt="1" type="title"/>
          </p:nvPr>
        </p:nvSpPr>
        <p:spPr>
          <a:xfrm>
            <a:off x="720000" y="1785663"/>
            <a:ext cx="7704000" cy="10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47" name="Google Shape;347;p23"/>
          <p:cNvSpPr txBox="1"/>
          <p:nvPr>
            <p:ph idx="1" type="subTitle"/>
          </p:nvPr>
        </p:nvSpPr>
        <p:spPr>
          <a:xfrm>
            <a:off x="1284000" y="2828400"/>
            <a:ext cx="65760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48" name="Google Shape;348;p23"/>
          <p:cNvSpPr/>
          <p:nvPr/>
        </p:nvSpPr>
        <p:spPr>
          <a:xfrm>
            <a:off x="2894450" y="4635025"/>
            <a:ext cx="1474500" cy="14742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3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25"/>
          <p:cNvGrpSpPr/>
          <p:nvPr/>
        </p:nvGrpSpPr>
        <p:grpSpPr>
          <a:xfrm>
            <a:off x="-2519465" y="-1064375"/>
            <a:ext cx="13382030" cy="8111790"/>
            <a:chOff x="-2519465" y="-1064375"/>
            <a:chExt cx="13382030" cy="8111790"/>
          </a:xfrm>
        </p:grpSpPr>
        <p:sp>
          <p:nvSpPr>
            <p:cNvPr id="352" name="Google Shape;352;p25"/>
            <p:cNvSpPr/>
            <p:nvPr/>
          </p:nvSpPr>
          <p:spPr>
            <a:xfrm>
              <a:off x="-2305525" y="1750825"/>
              <a:ext cx="2815200" cy="2815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4877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7362900" y="-1064375"/>
              <a:ext cx="2815200" cy="2815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4877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4" name="Google Shape;354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2051225">
              <a:off x="8058638" y="215269"/>
              <a:ext cx="1005627" cy="7620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25"/>
            <p:cNvPicPr preferRelativeResize="0"/>
            <p:nvPr/>
          </p:nvPicPr>
          <p:blipFill rotWithShape="1">
            <a:blip r:embed="rId3">
              <a:alphaModFix/>
            </a:blip>
            <a:srcRect b="19768" l="7340" r="4538" t="0"/>
            <a:stretch/>
          </p:blipFill>
          <p:spPr>
            <a:xfrm rot="10666232">
              <a:off x="-1063726" y="-337746"/>
              <a:ext cx="2544482" cy="17554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25"/>
            <p:cNvPicPr preferRelativeResize="0"/>
            <p:nvPr/>
          </p:nvPicPr>
          <p:blipFill rotWithShape="1">
            <a:blip r:embed="rId3">
              <a:alphaModFix/>
            </a:blip>
            <a:srcRect b="19768" l="7340" r="4538" t="0"/>
            <a:stretch/>
          </p:blipFill>
          <p:spPr>
            <a:xfrm rot="8474785">
              <a:off x="7529762" y="3538855"/>
              <a:ext cx="3013777" cy="20792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25"/>
            <p:cNvPicPr preferRelativeResize="0"/>
            <p:nvPr/>
          </p:nvPicPr>
          <p:blipFill rotWithShape="1">
            <a:blip r:embed="rId3">
              <a:alphaModFix/>
            </a:blip>
            <a:srcRect b="19768" l="7340" r="4538" t="0"/>
            <a:stretch/>
          </p:blipFill>
          <p:spPr>
            <a:xfrm rot="8474785">
              <a:off x="-2200438" y="4253780"/>
              <a:ext cx="3013777" cy="20792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8" name="Google Shape;358;p25"/>
          <p:cNvSpPr txBox="1"/>
          <p:nvPr>
            <p:ph type="title"/>
          </p:nvPr>
        </p:nvSpPr>
        <p:spPr>
          <a:xfrm>
            <a:off x="720000" y="19459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9" name="Google Shape;359;p25"/>
          <p:cNvSpPr txBox="1"/>
          <p:nvPr>
            <p:ph hasCustomPrompt="1" idx="2" type="title"/>
          </p:nvPr>
        </p:nvSpPr>
        <p:spPr>
          <a:xfrm>
            <a:off x="720000" y="15052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0" name="Google Shape;360;p25"/>
          <p:cNvSpPr txBox="1"/>
          <p:nvPr>
            <p:ph idx="1" type="subTitle"/>
          </p:nvPr>
        </p:nvSpPr>
        <p:spPr>
          <a:xfrm>
            <a:off x="720000" y="23801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25"/>
          <p:cNvSpPr txBox="1"/>
          <p:nvPr>
            <p:ph idx="3" type="title"/>
          </p:nvPr>
        </p:nvSpPr>
        <p:spPr>
          <a:xfrm>
            <a:off x="3403800" y="19459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2" name="Google Shape;362;p25"/>
          <p:cNvSpPr txBox="1"/>
          <p:nvPr>
            <p:ph hasCustomPrompt="1" idx="4" type="title"/>
          </p:nvPr>
        </p:nvSpPr>
        <p:spPr>
          <a:xfrm>
            <a:off x="3403800" y="15052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3" name="Google Shape;363;p25"/>
          <p:cNvSpPr txBox="1"/>
          <p:nvPr>
            <p:ph idx="5" type="subTitle"/>
          </p:nvPr>
        </p:nvSpPr>
        <p:spPr>
          <a:xfrm>
            <a:off x="3403800" y="23801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25"/>
          <p:cNvSpPr txBox="1"/>
          <p:nvPr>
            <p:ph idx="6" type="title"/>
          </p:nvPr>
        </p:nvSpPr>
        <p:spPr>
          <a:xfrm>
            <a:off x="6087600" y="19459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5" name="Google Shape;365;p25"/>
          <p:cNvSpPr txBox="1"/>
          <p:nvPr>
            <p:ph hasCustomPrompt="1" idx="7" type="title"/>
          </p:nvPr>
        </p:nvSpPr>
        <p:spPr>
          <a:xfrm>
            <a:off x="6087600" y="15052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6" name="Google Shape;366;p25"/>
          <p:cNvSpPr txBox="1"/>
          <p:nvPr>
            <p:ph idx="8" type="subTitle"/>
          </p:nvPr>
        </p:nvSpPr>
        <p:spPr>
          <a:xfrm>
            <a:off x="6087600" y="23801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25"/>
          <p:cNvSpPr txBox="1"/>
          <p:nvPr>
            <p:ph idx="9" type="title"/>
          </p:nvPr>
        </p:nvSpPr>
        <p:spPr>
          <a:xfrm>
            <a:off x="720000" y="3659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8" name="Google Shape;368;p25"/>
          <p:cNvSpPr txBox="1"/>
          <p:nvPr>
            <p:ph hasCustomPrompt="1" idx="13" type="title"/>
          </p:nvPr>
        </p:nvSpPr>
        <p:spPr>
          <a:xfrm>
            <a:off x="720000" y="32184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9" name="Google Shape;369;p25"/>
          <p:cNvSpPr txBox="1"/>
          <p:nvPr>
            <p:ph idx="14" type="subTitle"/>
          </p:nvPr>
        </p:nvSpPr>
        <p:spPr>
          <a:xfrm>
            <a:off x="720000" y="4093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25"/>
          <p:cNvSpPr txBox="1"/>
          <p:nvPr>
            <p:ph idx="15" type="title"/>
          </p:nvPr>
        </p:nvSpPr>
        <p:spPr>
          <a:xfrm>
            <a:off x="3403800" y="3659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1" name="Google Shape;371;p25"/>
          <p:cNvSpPr txBox="1"/>
          <p:nvPr>
            <p:ph hasCustomPrompt="1" idx="16" type="title"/>
          </p:nvPr>
        </p:nvSpPr>
        <p:spPr>
          <a:xfrm>
            <a:off x="3403800" y="32184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2" name="Google Shape;372;p25"/>
          <p:cNvSpPr txBox="1"/>
          <p:nvPr>
            <p:ph idx="17" type="subTitle"/>
          </p:nvPr>
        </p:nvSpPr>
        <p:spPr>
          <a:xfrm>
            <a:off x="3403800" y="4093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25"/>
          <p:cNvSpPr txBox="1"/>
          <p:nvPr>
            <p:ph idx="18" type="title"/>
          </p:nvPr>
        </p:nvSpPr>
        <p:spPr>
          <a:xfrm>
            <a:off x="6087600" y="3659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4" name="Google Shape;374;p25"/>
          <p:cNvSpPr txBox="1"/>
          <p:nvPr>
            <p:ph hasCustomPrompt="1" idx="19" type="title"/>
          </p:nvPr>
        </p:nvSpPr>
        <p:spPr>
          <a:xfrm>
            <a:off x="6087600" y="32184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5" name="Google Shape;375;p25"/>
          <p:cNvSpPr txBox="1"/>
          <p:nvPr>
            <p:ph idx="20" type="subTitle"/>
          </p:nvPr>
        </p:nvSpPr>
        <p:spPr>
          <a:xfrm>
            <a:off x="6087600" y="4093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25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26"/>
          <p:cNvGrpSpPr/>
          <p:nvPr/>
        </p:nvGrpSpPr>
        <p:grpSpPr>
          <a:xfrm>
            <a:off x="-2287613" y="-2849757"/>
            <a:ext cx="13137064" cy="11818857"/>
            <a:chOff x="-2287613" y="-2849757"/>
            <a:chExt cx="13137064" cy="11818857"/>
          </a:xfrm>
        </p:grpSpPr>
        <p:sp>
          <p:nvSpPr>
            <p:cNvPr id="379" name="Google Shape;379;p26"/>
            <p:cNvSpPr/>
            <p:nvPr/>
          </p:nvSpPr>
          <p:spPr>
            <a:xfrm>
              <a:off x="2730925" y="4136100"/>
              <a:ext cx="4833000" cy="48330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3560000" dist="19050">
                <a:srgbClr val="4877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80" name="Google Shape;380;p2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1024815">
              <a:off x="-1813499" y="-2062374"/>
              <a:ext cx="5981303" cy="41266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1" name="Google Shape;381;p26"/>
            <p:cNvSpPr/>
            <p:nvPr/>
          </p:nvSpPr>
          <p:spPr>
            <a:xfrm>
              <a:off x="6320525" y="-2551325"/>
              <a:ext cx="3524100" cy="35241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rgbClr val="4877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-753300" y="4387750"/>
              <a:ext cx="4510200" cy="45102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rgbClr val="4877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83" name="Google Shape;383;p2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8440460">
              <a:off x="6573591" y="3723802"/>
              <a:ext cx="3498423" cy="24136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2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2700007">
              <a:off x="-1549410" y="3811827"/>
              <a:ext cx="3498423" cy="24136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2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2700067">
              <a:off x="8196332" y="-663976"/>
              <a:ext cx="2417488" cy="16678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6" name="Google Shape;386;p26"/>
          <p:cNvSpPr txBox="1"/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87" name="Google Shape;387;p26"/>
          <p:cNvSpPr txBox="1"/>
          <p:nvPr>
            <p:ph idx="1" type="subTitle"/>
          </p:nvPr>
        </p:nvSpPr>
        <p:spPr>
          <a:xfrm>
            <a:off x="1458125" y="1440900"/>
            <a:ext cx="62277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BLANK_1_1_1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7"/>
          <p:cNvSpPr txBox="1"/>
          <p:nvPr>
            <p:ph type="title"/>
          </p:nvPr>
        </p:nvSpPr>
        <p:spPr>
          <a:xfrm>
            <a:off x="713225" y="33927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0" name="Google Shape;390;p27"/>
          <p:cNvSpPr txBox="1"/>
          <p:nvPr>
            <p:ph idx="1" type="subTitle"/>
          </p:nvPr>
        </p:nvSpPr>
        <p:spPr>
          <a:xfrm>
            <a:off x="713225" y="1440900"/>
            <a:ext cx="54276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28"/>
          <p:cNvGrpSpPr/>
          <p:nvPr/>
        </p:nvGrpSpPr>
        <p:grpSpPr>
          <a:xfrm>
            <a:off x="-1184151" y="-1351597"/>
            <a:ext cx="11823558" cy="7841739"/>
            <a:chOff x="-1184151" y="-1351597"/>
            <a:chExt cx="11823558" cy="7841739"/>
          </a:xfrm>
        </p:grpSpPr>
        <p:pic>
          <p:nvPicPr>
            <p:cNvPr id="393" name="Google Shape;393;p28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8315003">
              <a:off x="7323924" y="3681813"/>
              <a:ext cx="3005450" cy="207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28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2030834">
              <a:off x="-883927" y="-736516"/>
              <a:ext cx="2795452" cy="19286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8237554">
              <a:off x="344394" y="4326406"/>
              <a:ext cx="709012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6" name="Google Shape;396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97" name="Google Shape;397;p28"/>
          <p:cNvSpPr/>
          <p:nvPr/>
        </p:nvSpPr>
        <p:spPr>
          <a:xfrm>
            <a:off x="7854900" y="-1351600"/>
            <a:ext cx="3058800" cy="30588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8" name="Google Shape;398;p28"/>
          <p:cNvGrpSpPr/>
          <p:nvPr/>
        </p:nvGrpSpPr>
        <p:grpSpPr>
          <a:xfrm>
            <a:off x="8760357" y="2373965"/>
            <a:ext cx="43276" cy="411646"/>
            <a:chOff x="1256711" y="1178908"/>
            <a:chExt cx="43276" cy="411646"/>
          </a:xfrm>
        </p:grpSpPr>
        <p:grpSp>
          <p:nvGrpSpPr>
            <p:cNvPr id="399" name="Google Shape;399;p28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400" name="Google Shape;400;p28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8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8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3" name="Google Shape;403;p28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404" name="Google Shape;404;p28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8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8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29"/>
          <p:cNvGrpSpPr/>
          <p:nvPr/>
        </p:nvGrpSpPr>
        <p:grpSpPr>
          <a:xfrm>
            <a:off x="-626179" y="-1185730"/>
            <a:ext cx="10883154" cy="7341565"/>
            <a:chOff x="-626179" y="-1185730"/>
            <a:chExt cx="10883154" cy="7341565"/>
          </a:xfrm>
        </p:grpSpPr>
        <p:pic>
          <p:nvPicPr>
            <p:cNvPr id="409" name="Google Shape;409;p29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5399979">
              <a:off x="8130378" y="118434"/>
              <a:ext cx="2516797" cy="17363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0" name="Google Shape;410;p29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431542">
              <a:off x="7475217" y="4351057"/>
              <a:ext cx="2406995" cy="1660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1" name="Google Shape;411;p29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697866">
              <a:off x="-483495" y="-960143"/>
              <a:ext cx="2406996" cy="16606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2" name="Google Shape;412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413" name="Google Shape;413;p29"/>
          <p:cNvSpPr/>
          <p:nvPr/>
        </p:nvSpPr>
        <p:spPr>
          <a:xfrm>
            <a:off x="-1358125" y="4329300"/>
            <a:ext cx="4833000" cy="4833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3560000" dist="19050">
              <a:srgbClr val="4877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1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30"/>
          <p:cNvGrpSpPr/>
          <p:nvPr/>
        </p:nvGrpSpPr>
        <p:grpSpPr>
          <a:xfrm>
            <a:off x="-882095" y="-726333"/>
            <a:ext cx="11272713" cy="7422400"/>
            <a:chOff x="-882095" y="-726333"/>
            <a:chExt cx="11272713" cy="7422400"/>
          </a:xfrm>
        </p:grpSpPr>
        <p:pic>
          <p:nvPicPr>
            <p:cNvPr id="416" name="Google Shape;416;p30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9900020">
              <a:off x="6921273" y="4268971"/>
              <a:ext cx="3005449" cy="20734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7" name="Google Shape;417;p30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9967875">
              <a:off x="-395585" y="-337669"/>
              <a:ext cx="1694844" cy="11693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8" name="Google Shape;418;p30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9298886">
              <a:off x="-643870" y="4343254"/>
              <a:ext cx="2406997" cy="1660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" name="Google Shape;419;p30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3056069">
              <a:off x="7783994" y="-98945"/>
              <a:ext cx="2406993" cy="16606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" name="Google Shape;420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9900052">
              <a:off x="7921719" y="432640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1" name="Google Shape;421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3_1_1_1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31"/>
          <p:cNvGrpSpPr/>
          <p:nvPr/>
        </p:nvGrpSpPr>
        <p:grpSpPr>
          <a:xfrm>
            <a:off x="-901129" y="-1185730"/>
            <a:ext cx="10877832" cy="7958980"/>
            <a:chOff x="-901129" y="-1185730"/>
            <a:chExt cx="10877832" cy="7958980"/>
          </a:xfrm>
        </p:grpSpPr>
        <p:pic>
          <p:nvPicPr>
            <p:cNvPr id="424" name="Google Shape;424;p31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10431586">
              <a:off x="5043375" y="4544964"/>
              <a:ext cx="3005448" cy="207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Google Shape;425;p31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431542">
              <a:off x="-806638" y="4315957"/>
              <a:ext cx="2406995" cy="1660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Google Shape;426;p31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697866">
              <a:off x="7427023" y="-960143"/>
              <a:ext cx="2406996" cy="1660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Google Shape;427;p31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9967875">
              <a:off x="-395585" y="-337669"/>
              <a:ext cx="1694844" cy="11693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8" name="Google Shape;428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051224">
              <a:off x="8207843" y="27135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9" name="Google Shape;429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430" name="Google Shape;430;p31"/>
          <p:cNvGrpSpPr/>
          <p:nvPr/>
        </p:nvGrpSpPr>
        <p:grpSpPr>
          <a:xfrm>
            <a:off x="373011" y="1294283"/>
            <a:ext cx="43276" cy="411646"/>
            <a:chOff x="1256711" y="1178908"/>
            <a:chExt cx="43276" cy="411646"/>
          </a:xfrm>
        </p:grpSpPr>
        <p:grpSp>
          <p:nvGrpSpPr>
            <p:cNvPr id="431" name="Google Shape;431;p31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432" name="Google Shape;432;p31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31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5" name="Google Shape;435;p31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436" name="Google Shape;436;p31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31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1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9" name="Google Shape;439;p31"/>
          <p:cNvGrpSpPr/>
          <p:nvPr/>
        </p:nvGrpSpPr>
        <p:grpSpPr>
          <a:xfrm>
            <a:off x="8760357" y="3902258"/>
            <a:ext cx="43276" cy="411646"/>
            <a:chOff x="1256711" y="1178908"/>
            <a:chExt cx="43276" cy="411646"/>
          </a:xfrm>
        </p:grpSpPr>
        <p:grpSp>
          <p:nvGrpSpPr>
            <p:cNvPr id="440" name="Google Shape;440;p31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441" name="Google Shape;441;p31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31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31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4" name="Google Shape;444;p31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445" name="Google Shape;445;p31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31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31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3_1_1_1_1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32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-2699993">
            <a:off x="-1409723" y="-796518"/>
            <a:ext cx="3342095" cy="230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32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-2699993">
            <a:off x="7754802" y="-1428968"/>
            <a:ext cx="3342095" cy="230576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3_1_1_1_1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3"/>
          <p:cNvSpPr/>
          <p:nvPr/>
        </p:nvSpPr>
        <p:spPr>
          <a:xfrm>
            <a:off x="7457238" y="3948900"/>
            <a:ext cx="2374500" cy="23745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3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4" name="Google Shape;454;p33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8100026">
            <a:off x="5801431" y="3214356"/>
            <a:ext cx="5686114" cy="3922938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33"/>
          <p:cNvSpPr/>
          <p:nvPr/>
        </p:nvSpPr>
        <p:spPr>
          <a:xfrm>
            <a:off x="-457200" y="-207325"/>
            <a:ext cx="1877400" cy="18774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3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3"/>
          <p:cNvSpPr/>
          <p:nvPr/>
        </p:nvSpPr>
        <p:spPr>
          <a:xfrm rot="10800000">
            <a:off x="7183173" y="-1812784"/>
            <a:ext cx="3467152" cy="3438908"/>
          </a:xfrm>
          <a:custGeom>
            <a:rect b="b" l="l" r="r" t="t"/>
            <a:pathLst>
              <a:path extrusionOk="0" h="45292" w="45673">
                <a:moveTo>
                  <a:pt x="22646" y="0"/>
                </a:moveTo>
                <a:cubicBezTo>
                  <a:pt x="10227" y="0"/>
                  <a:pt x="0" y="10227"/>
                  <a:pt x="0" y="22646"/>
                </a:cubicBezTo>
                <a:cubicBezTo>
                  <a:pt x="0" y="35444"/>
                  <a:pt x="10227" y="45292"/>
                  <a:pt x="22646" y="45292"/>
                </a:cubicBezTo>
                <a:cubicBezTo>
                  <a:pt x="35445" y="45292"/>
                  <a:pt x="45672" y="35444"/>
                  <a:pt x="45672" y="22646"/>
                </a:cubicBezTo>
                <a:cubicBezTo>
                  <a:pt x="45672" y="10227"/>
                  <a:pt x="35445" y="0"/>
                  <a:pt x="226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3"/>
          <p:cNvSpPr/>
          <p:nvPr/>
        </p:nvSpPr>
        <p:spPr>
          <a:xfrm flipH="1" rot="10800000">
            <a:off x="-591848" y="3966991"/>
            <a:ext cx="2522748" cy="2502157"/>
          </a:xfrm>
          <a:custGeom>
            <a:rect b="b" l="l" r="r" t="t"/>
            <a:pathLst>
              <a:path extrusionOk="0" h="45292" w="45673">
                <a:moveTo>
                  <a:pt x="22646" y="0"/>
                </a:moveTo>
                <a:cubicBezTo>
                  <a:pt x="10227" y="0"/>
                  <a:pt x="0" y="10227"/>
                  <a:pt x="0" y="22646"/>
                </a:cubicBezTo>
                <a:cubicBezTo>
                  <a:pt x="0" y="35444"/>
                  <a:pt x="10227" y="45292"/>
                  <a:pt x="22646" y="45292"/>
                </a:cubicBezTo>
                <a:cubicBezTo>
                  <a:pt x="35445" y="45292"/>
                  <a:pt x="45672" y="35444"/>
                  <a:pt x="45672" y="22646"/>
                </a:cubicBezTo>
                <a:cubicBezTo>
                  <a:pt x="45672" y="10227"/>
                  <a:pt x="35445" y="0"/>
                  <a:pt x="226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14040000" dist="1905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8" name="Google Shape;458;p33"/>
          <p:cNvGrpSpPr/>
          <p:nvPr/>
        </p:nvGrpSpPr>
        <p:grpSpPr>
          <a:xfrm>
            <a:off x="8622861" y="2242158"/>
            <a:ext cx="43276" cy="411646"/>
            <a:chOff x="1256711" y="1178908"/>
            <a:chExt cx="43276" cy="411646"/>
          </a:xfrm>
        </p:grpSpPr>
        <p:grpSp>
          <p:nvGrpSpPr>
            <p:cNvPr id="459" name="Google Shape;459;p33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460" name="Google Shape;460;p33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33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33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3" name="Google Shape;463;p33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464" name="Google Shape;464;p33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33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33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467" name="Google Shape;467;p33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-3154105">
            <a:off x="-2150012" y="-1284551"/>
            <a:ext cx="4750922" cy="3277729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34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9443434">
            <a:off x="-423633" y="4186073"/>
            <a:ext cx="2583231" cy="178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100000">
            <a:off x="3490802" y="4311231"/>
            <a:ext cx="755727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34"/>
          <p:cNvSpPr txBox="1"/>
          <p:nvPr>
            <p:ph idx="1" type="subTitle"/>
          </p:nvPr>
        </p:nvSpPr>
        <p:spPr>
          <a:xfrm>
            <a:off x="720000" y="2571525"/>
            <a:ext cx="2907600" cy="9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3" name="Google Shape;473;p34"/>
          <p:cNvSpPr txBox="1"/>
          <p:nvPr>
            <p:ph type="title"/>
          </p:nvPr>
        </p:nvSpPr>
        <p:spPr>
          <a:xfrm>
            <a:off x="720000" y="937425"/>
            <a:ext cx="2907600" cy="16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6263725" y="-3459750"/>
            <a:ext cx="4830000" cy="48303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7954075" y="3694355"/>
            <a:ext cx="1449300" cy="14493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rgbClr val="4877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5"/>
          <p:cNvSpPr/>
          <p:nvPr/>
        </p:nvSpPr>
        <p:spPr>
          <a:xfrm>
            <a:off x="4630225" y="4529225"/>
            <a:ext cx="1633500" cy="1633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8" name="Google Shape;478;p35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8474785">
            <a:off x="7283237" y="3807780"/>
            <a:ext cx="3013777" cy="2079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35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8099949">
            <a:off x="4168699" y="-1716088"/>
            <a:ext cx="3661250" cy="2525976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35"/>
          <p:cNvSpPr txBox="1"/>
          <p:nvPr>
            <p:ph type="title"/>
          </p:nvPr>
        </p:nvSpPr>
        <p:spPr>
          <a:xfrm>
            <a:off x="4804200" y="1714163"/>
            <a:ext cx="3619800" cy="11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1" name="Google Shape;481;p35"/>
          <p:cNvSpPr txBox="1"/>
          <p:nvPr>
            <p:ph idx="1" type="subTitle"/>
          </p:nvPr>
        </p:nvSpPr>
        <p:spPr>
          <a:xfrm>
            <a:off x="4804125" y="2775125"/>
            <a:ext cx="3619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36"/>
          <p:cNvGrpSpPr/>
          <p:nvPr/>
        </p:nvGrpSpPr>
        <p:grpSpPr>
          <a:xfrm>
            <a:off x="-2317973" y="-4060325"/>
            <a:ext cx="13821732" cy="11738205"/>
            <a:chOff x="-2317973" y="-4060325"/>
            <a:chExt cx="13821732" cy="11738205"/>
          </a:xfrm>
        </p:grpSpPr>
        <p:sp>
          <p:nvSpPr>
            <p:cNvPr id="484" name="Google Shape;484;p36"/>
            <p:cNvSpPr/>
            <p:nvPr/>
          </p:nvSpPr>
          <p:spPr>
            <a:xfrm>
              <a:off x="-619200" y="-4060325"/>
              <a:ext cx="4830000" cy="483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5138400" y="430200"/>
              <a:ext cx="2374500" cy="23745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chemeClr val="accent1">
                  <a:alpha val="3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5138400" y="1796475"/>
              <a:ext cx="4830000" cy="483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87" name="Google Shape;487;p3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9000006">
              <a:off x="6631531" y="3074710"/>
              <a:ext cx="4407288" cy="30406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8" name="Google Shape;488;p3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10078522">
              <a:off x="2368356" y="-2528990"/>
              <a:ext cx="4407288" cy="30406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9" name="Google Shape;489;p3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8099992">
              <a:off x="-1888368" y="3524285"/>
              <a:ext cx="4407289" cy="30406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0" name="Google Shape;490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051224">
              <a:off x="8207843" y="27135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1" name="Google Shape;491;p36"/>
          <p:cNvSpPr txBox="1"/>
          <p:nvPr>
            <p:ph idx="1" type="subTitle"/>
          </p:nvPr>
        </p:nvSpPr>
        <p:spPr>
          <a:xfrm>
            <a:off x="720000" y="2571525"/>
            <a:ext cx="3274200" cy="9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36"/>
          <p:cNvSpPr txBox="1"/>
          <p:nvPr>
            <p:ph type="title"/>
          </p:nvPr>
        </p:nvSpPr>
        <p:spPr>
          <a:xfrm>
            <a:off x="720000" y="937425"/>
            <a:ext cx="3490800" cy="16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493" name="Google Shape;493;p36"/>
          <p:cNvGrpSpPr/>
          <p:nvPr/>
        </p:nvGrpSpPr>
        <p:grpSpPr>
          <a:xfrm>
            <a:off x="8757674" y="1149708"/>
            <a:ext cx="43276" cy="411646"/>
            <a:chOff x="1256711" y="1178908"/>
            <a:chExt cx="43276" cy="411646"/>
          </a:xfrm>
        </p:grpSpPr>
        <p:grpSp>
          <p:nvGrpSpPr>
            <p:cNvPr id="494" name="Google Shape;494;p36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495" name="Google Shape;495;p36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6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36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8" name="Google Shape;498;p36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499" name="Google Shape;499;p36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36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2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7"/>
          <p:cNvSpPr txBox="1"/>
          <p:nvPr>
            <p:ph idx="1" type="subTitle"/>
          </p:nvPr>
        </p:nvSpPr>
        <p:spPr>
          <a:xfrm>
            <a:off x="720000" y="2571525"/>
            <a:ext cx="3269100" cy="9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4" name="Google Shape;504;p37"/>
          <p:cNvSpPr txBox="1"/>
          <p:nvPr>
            <p:ph type="title"/>
          </p:nvPr>
        </p:nvSpPr>
        <p:spPr>
          <a:xfrm>
            <a:off x="720000" y="937425"/>
            <a:ext cx="3490800" cy="16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505" name="Google Shape;505;p37"/>
          <p:cNvSpPr/>
          <p:nvPr/>
        </p:nvSpPr>
        <p:spPr>
          <a:xfrm>
            <a:off x="1181400" y="4001050"/>
            <a:ext cx="3029400" cy="30294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3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7"/>
          <p:cNvSpPr/>
          <p:nvPr/>
        </p:nvSpPr>
        <p:spPr>
          <a:xfrm>
            <a:off x="6009000" y="-2258775"/>
            <a:ext cx="4830000" cy="48303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7" name="Google Shape;507;p37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9000006">
            <a:off x="6631531" y="3074710"/>
            <a:ext cx="4407288" cy="304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37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10078522">
            <a:off x="2368356" y="-2528990"/>
            <a:ext cx="4407288" cy="3040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37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8099992">
            <a:off x="-1888368" y="3524285"/>
            <a:ext cx="4407289" cy="304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051224">
            <a:off x="8207843" y="271354"/>
            <a:ext cx="709013" cy="537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38"/>
          <p:cNvGrpSpPr/>
          <p:nvPr/>
        </p:nvGrpSpPr>
        <p:grpSpPr>
          <a:xfrm>
            <a:off x="-2344775" y="-2589231"/>
            <a:ext cx="12917401" cy="9745054"/>
            <a:chOff x="-2344775" y="-2589231"/>
            <a:chExt cx="12917401" cy="9745054"/>
          </a:xfrm>
        </p:grpSpPr>
        <p:sp>
          <p:nvSpPr>
            <p:cNvPr id="513" name="Google Shape;513;p38"/>
            <p:cNvSpPr/>
            <p:nvPr/>
          </p:nvSpPr>
          <p:spPr>
            <a:xfrm>
              <a:off x="-1399850" y="-1548525"/>
              <a:ext cx="4830000" cy="483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14" name="Google Shape;514;p38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7598237">
              <a:off x="-2013436" y="2845613"/>
              <a:ext cx="4407288" cy="30406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5" name="Google Shape;515;p38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772855">
              <a:off x="3713616" y="-2136240"/>
              <a:ext cx="4407289" cy="30406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6" name="Google Shape;516;p38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9574638">
              <a:off x="5773341" y="3441765"/>
              <a:ext cx="4407289" cy="30406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7" name="Google Shape;517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-2051224">
              <a:off x="268928" y="27135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8" name="Google Shape;518;p38"/>
          <p:cNvSpPr txBox="1"/>
          <p:nvPr>
            <p:ph idx="1" type="subTitle"/>
          </p:nvPr>
        </p:nvSpPr>
        <p:spPr>
          <a:xfrm>
            <a:off x="5215650" y="2571525"/>
            <a:ext cx="3188700" cy="9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9" name="Google Shape;519;p38"/>
          <p:cNvSpPr txBox="1"/>
          <p:nvPr>
            <p:ph type="title"/>
          </p:nvPr>
        </p:nvSpPr>
        <p:spPr>
          <a:xfrm>
            <a:off x="4913575" y="937425"/>
            <a:ext cx="3490800" cy="16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20" name="Google Shape;520;p38"/>
          <p:cNvGrpSpPr/>
          <p:nvPr/>
        </p:nvGrpSpPr>
        <p:grpSpPr>
          <a:xfrm>
            <a:off x="8757674" y="997308"/>
            <a:ext cx="43276" cy="411646"/>
            <a:chOff x="1256711" y="1178908"/>
            <a:chExt cx="43276" cy="411646"/>
          </a:xfrm>
        </p:grpSpPr>
        <p:grpSp>
          <p:nvGrpSpPr>
            <p:cNvPr id="521" name="Google Shape;521;p38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522" name="Google Shape;522;p38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8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8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5" name="Google Shape;525;p38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526" name="Google Shape;526;p38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8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38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9"/>
          <p:cNvSpPr txBox="1"/>
          <p:nvPr>
            <p:ph type="title"/>
          </p:nvPr>
        </p:nvSpPr>
        <p:spPr>
          <a:xfrm>
            <a:off x="2236175" y="1714175"/>
            <a:ext cx="4671600" cy="11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1" name="Google Shape;531;p39"/>
          <p:cNvSpPr txBox="1"/>
          <p:nvPr>
            <p:ph idx="1" type="subTitle"/>
          </p:nvPr>
        </p:nvSpPr>
        <p:spPr>
          <a:xfrm>
            <a:off x="2762088" y="2775125"/>
            <a:ext cx="3619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ONE_COLUMN_TEXT_1"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0"/>
          <p:cNvSpPr txBox="1"/>
          <p:nvPr>
            <p:ph type="title"/>
          </p:nvPr>
        </p:nvSpPr>
        <p:spPr>
          <a:xfrm>
            <a:off x="4229875" y="475600"/>
            <a:ext cx="42009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534" name="Google Shape;534;p40"/>
          <p:cNvSpPr txBox="1"/>
          <p:nvPr>
            <p:ph idx="1" type="body"/>
          </p:nvPr>
        </p:nvSpPr>
        <p:spPr>
          <a:xfrm>
            <a:off x="4817275" y="1152475"/>
            <a:ext cx="3613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5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1"/>
          <p:cNvSpPr txBox="1"/>
          <p:nvPr>
            <p:ph idx="1" type="subTitle"/>
          </p:nvPr>
        </p:nvSpPr>
        <p:spPr>
          <a:xfrm>
            <a:off x="5675175" y="2571525"/>
            <a:ext cx="2755500" cy="9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7" name="Google Shape;537;p41"/>
          <p:cNvSpPr txBox="1"/>
          <p:nvPr>
            <p:ph type="title"/>
          </p:nvPr>
        </p:nvSpPr>
        <p:spPr>
          <a:xfrm>
            <a:off x="5523175" y="937425"/>
            <a:ext cx="2907600" cy="16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1_3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2"/>
          <p:cNvSpPr txBox="1"/>
          <p:nvPr>
            <p:ph idx="1" type="subTitle"/>
          </p:nvPr>
        </p:nvSpPr>
        <p:spPr>
          <a:xfrm>
            <a:off x="5153580" y="2571525"/>
            <a:ext cx="3274200" cy="9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0" name="Google Shape;540;p42"/>
          <p:cNvSpPr txBox="1"/>
          <p:nvPr>
            <p:ph type="title"/>
          </p:nvPr>
        </p:nvSpPr>
        <p:spPr>
          <a:xfrm>
            <a:off x="4936980" y="937425"/>
            <a:ext cx="3490800" cy="16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41" name="Google Shape;541;p42"/>
          <p:cNvGrpSpPr/>
          <p:nvPr/>
        </p:nvGrpSpPr>
        <p:grpSpPr>
          <a:xfrm>
            <a:off x="8757674" y="1759308"/>
            <a:ext cx="43276" cy="411646"/>
            <a:chOff x="1256711" y="1178908"/>
            <a:chExt cx="43276" cy="411646"/>
          </a:xfrm>
        </p:grpSpPr>
        <p:grpSp>
          <p:nvGrpSpPr>
            <p:cNvPr id="542" name="Google Shape;542;p42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543" name="Google Shape;543;p42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42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42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6" name="Google Shape;546;p42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547" name="Google Shape;547;p42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42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42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bg>
      <p:bgPr>
        <a:gradFill>
          <a:gsLst>
            <a:gs pos="0">
              <a:srgbClr val="8DF1FF"/>
            </a:gs>
            <a:gs pos="30000">
              <a:srgbClr val="F2CEFF"/>
            </a:gs>
            <a:gs pos="100000">
              <a:srgbClr val="0445FF"/>
            </a:gs>
          </a:gsLst>
          <a:lin ang="8099331" scaled="0"/>
        </a:gra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3"/>
          <p:cNvSpPr txBox="1"/>
          <p:nvPr>
            <p:ph type="title"/>
          </p:nvPr>
        </p:nvSpPr>
        <p:spPr>
          <a:xfrm>
            <a:off x="5455975" y="1555800"/>
            <a:ext cx="29748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4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TITLE_AND_DESCRIPTION_1_1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5"/>
          <p:cNvSpPr txBox="1"/>
          <p:nvPr>
            <p:ph type="title"/>
          </p:nvPr>
        </p:nvSpPr>
        <p:spPr>
          <a:xfrm>
            <a:off x="4692850" y="1168450"/>
            <a:ext cx="3711600" cy="14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6" name="Google Shape;556;p45"/>
          <p:cNvSpPr txBox="1"/>
          <p:nvPr>
            <p:ph hasCustomPrompt="1" idx="2" type="title"/>
          </p:nvPr>
        </p:nvSpPr>
        <p:spPr>
          <a:xfrm>
            <a:off x="6804550" y="3532125"/>
            <a:ext cx="159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7" name="Google Shape;557;p45"/>
          <p:cNvSpPr txBox="1"/>
          <p:nvPr>
            <p:ph idx="1" type="subTitle"/>
          </p:nvPr>
        </p:nvSpPr>
        <p:spPr>
          <a:xfrm>
            <a:off x="5433850" y="2572100"/>
            <a:ext cx="297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TITLE_AND_DESCRIPTION_1_1_1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6"/>
          <p:cNvSpPr txBox="1"/>
          <p:nvPr>
            <p:ph type="title"/>
          </p:nvPr>
        </p:nvSpPr>
        <p:spPr>
          <a:xfrm>
            <a:off x="2716200" y="1168450"/>
            <a:ext cx="3711600" cy="14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0" name="Google Shape;560;p46"/>
          <p:cNvSpPr txBox="1"/>
          <p:nvPr>
            <p:ph hasCustomPrompt="1" idx="2" type="title"/>
          </p:nvPr>
        </p:nvSpPr>
        <p:spPr>
          <a:xfrm>
            <a:off x="3772050" y="3532125"/>
            <a:ext cx="159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1" name="Google Shape;561;p46"/>
          <p:cNvSpPr txBox="1"/>
          <p:nvPr>
            <p:ph idx="1" type="subTitle"/>
          </p:nvPr>
        </p:nvSpPr>
        <p:spPr>
          <a:xfrm>
            <a:off x="3086700" y="2572100"/>
            <a:ext cx="297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TITLE_AND_DESCRIPTION_1_1_1_1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7"/>
          <p:cNvSpPr txBox="1"/>
          <p:nvPr>
            <p:ph type="title"/>
          </p:nvPr>
        </p:nvSpPr>
        <p:spPr>
          <a:xfrm>
            <a:off x="713225" y="1168450"/>
            <a:ext cx="3858900" cy="14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4" name="Google Shape;564;p47"/>
          <p:cNvSpPr txBox="1"/>
          <p:nvPr>
            <p:ph hasCustomPrompt="1" idx="2" type="title"/>
          </p:nvPr>
        </p:nvSpPr>
        <p:spPr>
          <a:xfrm>
            <a:off x="713225" y="3532125"/>
            <a:ext cx="159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5" name="Google Shape;565;p47"/>
          <p:cNvSpPr txBox="1"/>
          <p:nvPr>
            <p:ph idx="1" type="subTitle"/>
          </p:nvPr>
        </p:nvSpPr>
        <p:spPr>
          <a:xfrm>
            <a:off x="713225" y="2572100"/>
            <a:ext cx="297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TITLE_AND_DESCRIPTION_1_1_1_1_1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8"/>
          <p:cNvSpPr txBox="1"/>
          <p:nvPr>
            <p:ph type="title"/>
          </p:nvPr>
        </p:nvSpPr>
        <p:spPr>
          <a:xfrm>
            <a:off x="4572000" y="1168450"/>
            <a:ext cx="3858900" cy="14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8" name="Google Shape;568;p48"/>
          <p:cNvSpPr txBox="1"/>
          <p:nvPr>
            <p:ph hasCustomPrompt="1" idx="2" type="title"/>
          </p:nvPr>
        </p:nvSpPr>
        <p:spPr>
          <a:xfrm>
            <a:off x="6831000" y="3532125"/>
            <a:ext cx="159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9" name="Google Shape;569;p48"/>
          <p:cNvSpPr txBox="1"/>
          <p:nvPr>
            <p:ph idx="1" type="subTitle"/>
          </p:nvPr>
        </p:nvSpPr>
        <p:spPr>
          <a:xfrm>
            <a:off x="5460300" y="2572100"/>
            <a:ext cx="297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TITLE_AND_DESCRIPTION_1_1_1_1_1_1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9"/>
          <p:cNvSpPr txBox="1"/>
          <p:nvPr>
            <p:ph type="title"/>
          </p:nvPr>
        </p:nvSpPr>
        <p:spPr>
          <a:xfrm>
            <a:off x="2541750" y="1168450"/>
            <a:ext cx="4060500" cy="14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2" name="Google Shape;572;p49"/>
          <p:cNvSpPr txBox="1"/>
          <p:nvPr>
            <p:ph hasCustomPrompt="1" idx="2" type="title"/>
          </p:nvPr>
        </p:nvSpPr>
        <p:spPr>
          <a:xfrm>
            <a:off x="3772050" y="3532125"/>
            <a:ext cx="159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73" name="Google Shape;573;p49"/>
          <p:cNvSpPr txBox="1"/>
          <p:nvPr>
            <p:ph idx="1" type="subTitle"/>
          </p:nvPr>
        </p:nvSpPr>
        <p:spPr>
          <a:xfrm>
            <a:off x="3086700" y="2572100"/>
            <a:ext cx="297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oogle Shape;575;p50"/>
          <p:cNvGrpSpPr/>
          <p:nvPr/>
        </p:nvGrpSpPr>
        <p:grpSpPr>
          <a:xfrm flipH="1">
            <a:off x="-1216757" y="-950433"/>
            <a:ext cx="11676113" cy="7161288"/>
            <a:chOff x="-1285495" y="-726333"/>
            <a:chExt cx="11676113" cy="7161288"/>
          </a:xfrm>
        </p:grpSpPr>
        <p:pic>
          <p:nvPicPr>
            <p:cNvPr id="576" name="Google Shape;576;p50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9298886">
              <a:off x="-1047270" y="4343254"/>
              <a:ext cx="2406997" cy="1660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7" name="Google Shape;577;p50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3056069">
              <a:off x="7783994" y="-98945"/>
              <a:ext cx="2406993" cy="16606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8" name="Google Shape;578;p50"/>
          <p:cNvSpPr/>
          <p:nvPr/>
        </p:nvSpPr>
        <p:spPr>
          <a:xfrm>
            <a:off x="7456575" y="-1623700"/>
            <a:ext cx="3034500" cy="3034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50"/>
          <p:cNvSpPr/>
          <p:nvPr/>
        </p:nvSpPr>
        <p:spPr>
          <a:xfrm>
            <a:off x="-1601950" y="4208800"/>
            <a:ext cx="3034500" cy="3034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8960000" dist="19050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0"/>
          <p:cNvSpPr txBox="1"/>
          <p:nvPr>
            <p:ph idx="1" type="body"/>
          </p:nvPr>
        </p:nvSpPr>
        <p:spPr>
          <a:xfrm>
            <a:off x="720000" y="1152475"/>
            <a:ext cx="3613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581" name="Google Shape;581;p50"/>
          <p:cNvSpPr txBox="1"/>
          <p:nvPr>
            <p:ph idx="2" type="body"/>
          </p:nvPr>
        </p:nvSpPr>
        <p:spPr>
          <a:xfrm>
            <a:off x="4810500" y="1152475"/>
            <a:ext cx="3613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582" name="Google Shape;582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1"/>
          <p:cNvSpPr txBox="1"/>
          <p:nvPr>
            <p:ph idx="1" type="subTitle"/>
          </p:nvPr>
        </p:nvSpPr>
        <p:spPr>
          <a:xfrm>
            <a:off x="2516193" y="2266784"/>
            <a:ext cx="18459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solidFill>
                  <a:srgbClr val="000000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85" name="Google Shape;585;p51"/>
          <p:cNvSpPr txBox="1"/>
          <p:nvPr>
            <p:ph idx="2" type="subTitle"/>
          </p:nvPr>
        </p:nvSpPr>
        <p:spPr>
          <a:xfrm>
            <a:off x="6384038" y="2266784"/>
            <a:ext cx="18459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solidFill>
                  <a:srgbClr val="000000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86" name="Google Shape;586;p51"/>
          <p:cNvSpPr txBox="1"/>
          <p:nvPr>
            <p:ph idx="3" type="subTitle"/>
          </p:nvPr>
        </p:nvSpPr>
        <p:spPr>
          <a:xfrm>
            <a:off x="2516200" y="2690362"/>
            <a:ext cx="184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7" name="Google Shape;587;p51"/>
          <p:cNvSpPr txBox="1"/>
          <p:nvPr>
            <p:ph idx="4" type="subTitle"/>
          </p:nvPr>
        </p:nvSpPr>
        <p:spPr>
          <a:xfrm>
            <a:off x="6384049" y="2690362"/>
            <a:ext cx="184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8" name="Google Shape;588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"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2"/>
          <p:cNvSpPr txBox="1"/>
          <p:nvPr>
            <p:ph idx="1" type="subTitle"/>
          </p:nvPr>
        </p:nvSpPr>
        <p:spPr>
          <a:xfrm>
            <a:off x="719950" y="2270575"/>
            <a:ext cx="20427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solidFill>
                  <a:srgbClr val="000000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1" name="Google Shape;591;p52"/>
          <p:cNvSpPr txBox="1"/>
          <p:nvPr>
            <p:ph idx="2" type="subTitle"/>
          </p:nvPr>
        </p:nvSpPr>
        <p:spPr>
          <a:xfrm>
            <a:off x="6381300" y="2270575"/>
            <a:ext cx="20427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solidFill>
                  <a:srgbClr val="000000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2" name="Google Shape;592;p52"/>
          <p:cNvSpPr txBox="1"/>
          <p:nvPr>
            <p:ph idx="3" type="subTitle"/>
          </p:nvPr>
        </p:nvSpPr>
        <p:spPr>
          <a:xfrm>
            <a:off x="816847" y="2692569"/>
            <a:ext cx="194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3" name="Google Shape;593;p52"/>
          <p:cNvSpPr txBox="1"/>
          <p:nvPr>
            <p:ph idx="4" type="subTitle"/>
          </p:nvPr>
        </p:nvSpPr>
        <p:spPr>
          <a:xfrm>
            <a:off x="6381298" y="2692569"/>
            <a:ext cx="194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3"/>
          <p:cNvSpPr txBox="1"/>
          <p:nvPr>
            <p:ph type="title"/>
          </p:nvPr>
        </p:nvSpPr>
        <p:spPr>
          <a:xfrm>
            <a:off x="780300" y="3151325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7" name="Google Shape;597;p53"/>
          <p:cNvSpPr txBox="1"/>
          <p:nvPr>
            <p:ph idx="1" type="subTitle"/>
          </p:nvPr>
        </p:nvSpPr>
        <p:spPr>
          <a:xfrm>
            <a:off x="780300" y="3637431"/>
            <a:ext cx="22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8" name="Google Shape;598;p53"/>
          <p:cNvSpPr txBox="1"/>
          <p:nvPr>
            <p:ph idx="2" type="title"/>
          </p:nvPr>
        </p:nvSpPr>
        <p:spPr>
          <a:xfrm>
            <a:off x="3464100" y="3151325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9" name="Google Shape;599;p53"/>
          <p:cNvSpPr txBox="1"/>
          <p:nvPr>
            <p:ph idx="3" type="subTitle"/>
          </p:nvPr>
        </p:nvSpPr>
        <p:spPr>
          <a:xfrm>
            <a:off x="3464100" y="3637431"/>
            <a:ext cx="22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0" name="Google Shape;600;p53"/>
          <p:cNvSpPr txBox="1"/>
          <p:nvPr>
            <p:ph idx="4" type="title"/>
          </p:nvPr>
        </p:nvSpPr>
        <p:spPr>
          <a:xfrm>
            <a:off x="6178050" y="3151325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1" name="Google Shape;601;p53"/>
          <p:cNvSpPr txBox="1"/>
          <p:nvPr>
            <p:ph idx="5" type="subTitle"/>
          </p:nvPr>
        </p:nvSpPr>
        <p:spPr>
          <a:xfrm>
            <a:off x="6178050" y="3637431"/>
            <a:ext cx="22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2" name="Google Shape;602;p53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603" name="Google Shape;603;p53"/>
          <p:cNvGrpSpPr/>
          <p:nvPr/>
        </p:nvGrpSpPr>
        <p:grpSpPr>
          <a:xfrm>
            <a:off x="-1729404" y="-96251"/>
            <a:ext cx="12330163" cy="7316165"/>
            <a:chOff x="-1729404" y="-96251"/>
            <a:chExt cx="12330163" cy="7316165"/>
          </a:xfrm>
        </p:grpSpPr>
        <p:pic>
          <p:nvPicPr>
            <p:cNvPr id="604" name="Google Shape;604;p53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692454">
              <a:off x="8093780" y="527170"/>
              <a:ext cx="2406994" cy="1660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5" name="Google Shape;605;p53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692454">
              <a:off x="-1629420" y="812270"/>
              <a:ext cx="2406994" cy="1660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6" name="Google Shape;606;p53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123040">
              <a:off x="7004301" y="4360613"/>
              <a:ext cx="3005448" cy="2073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7" name="Google Shape;607;p53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10431586">
              <a:off x="-355674" y="4361689"/>
              <a:ext cx="3005448" cy="207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08" name="Google Shape;60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799926">
            <a:off x="2668252" y="4464955"/>
            <a:ext cx="709013" cy="537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54"/>
          <p:cNvGrpSpPr/>
          <p:nvPr/>
        </p:nvGrpSpPr>
        <p:grpSpPr>
          <a:xfrm>
            <a:off x="-2189843" y="-2877590"/>
            <a:ext cx="12916773" cy="9519968"/>
            <a:chOff x="-2189843" y="-2877590"/>
            <a:chExt cx="12916773" cy="9519968"/>
          </a:xfrm>
        </p:grpSpPr>
        <p:pic>
          <p:nvPicPr>
            <p:cNvPr id="611" name="Google Shape;611;p5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1799987">
              <a:off x="-1661597" y="-1857170"/>
              <a:ext cx="5007392" cy="34546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2" name="Google Shape;612;p5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10799984">
              <a:off x="-420974" y="4379682"/>
              <a:ext cx="3279626" cy="22626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3" name="Google Shape;613;p5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1510776">
              <a:off x="7227583" y="-558145"/>
              <a:ext cx="3183386" cy="21962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4" name="Google Shape;614;p5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051224">
              <a:off x="8069493" y="1023379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5" name="Google Shape;615;p54"/>
          <p:cNvSpPr txBox="1"/>
          <p:nvPr>
            <p:ph type="title"/>
          </p:nvPr>
        </p:nvSpPr>
        <p:spPr>
          <a:xfrm>
            <a:off x="780300" y="3151325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16" name="Google Shape;616;p54"/>
          <p:cNvSpPr txBox="1"/>
          <p:nvPr>
            <p:ph idx="1" type="subTitle"/>
          </p:nvPr>
        </p:nvSpPr>
        <p:spPr>
          <a:xfrm>
            <a:off x="985200" y="3594696"/>
            <a:ext cx="180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54"/>
          <p:cNvSpPr txBox="1"/>
          <p:nvPr>
            <p:ph idx="2" type="title"/>
          </p:nvPr>
        </p:nvSpPr>
        <p:spPr>
          <a:xfrm>
            <a:off x="3464100" y="3151325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18" name="Google Shape;618;p54"/>
          <p:cNvSpPr txBox="1"/>
          <p:nvPr>
            <p:ph idx="3" type="subTitle"/>
          </p:nvPr>
        </p:nvSpPr>
        <p:spPr>
          <a:xfrm>
            <a:off x="3669000" y="3594696"/>
            <a:ext cx="180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9" name="Google Shape;619;p54"/>
          <p:cNvSpPr txBox="1"/>
          <p:nvPr>
            <p:ph idx="4" type="title"/>
          </p:nvPr>
        </p:nvSpPr>
        <p:spPr>
          <a:xfrm>
            <a:off x="6178050" y="3151325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0" name="Google Shape;620;p54"/>
          <p:cNvSpPr txBox="1"/>
          <p:nvPr>
            <p:ph idx="5" type="subTitle"/>
          </p:nvPr>
        </p:nvSpPr>
        <p:spPr>
          <a:xfrm>
            <a:off x="6382950" y="3594696"/>
            <a:ext cx="180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1" name="Google Shape;621;p54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2" name="Google Shape;622;p54"/>
          <p:cNvSpPr/>
          <p:nvPr/>
        </p:nvSpPr>
        <p:spPr>
          <a:xfrm>
            <a:off x="7349325" y="4362725"/>
            <a:ext cx="3043800" cy="30441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_1_1_2_1_1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5"/>
          <p:cNvSpPr txBox="1"/>
          <p:nvPr>
            <p:ph type="title"/>
          </p:nvPr>
        </p:nvSpPr>
        <p:spPr>
          <a:xfrm>
            <a:off x="780300" y="1920041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5" name="Google Shape;625;p55"/>
          <p:cNvSpPr txBox="1"/>
          <p:nvPr>
            <p:ph idx="1" type="subTitle"/>
          </p:nvPr>
        </p:nvSpPr>
        <p:spPr>
          <a:xfrm>
            <a:off x="780300" y="2420170"/>
            <a:ext cx="22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6" name="Google Shape;626;p55"/>
          <p:cNvSpPr txBox="1"/>
          <p:nvPr>
            <p:ph idx="2" type="title"/>
          </p:nvPr>
        </p:nvSpPr>
        <p:spPr>
          <a:xfrm>
            <a:off x="3464100" y="3151325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7" name="Google Shape;627;p55"/>
          <p:cNvSpPr txBox="1"/>
          <p:nvPr>
            <p:ph idx="3" type="subTitle"/>
          </p:nvPr>
        </p:nvSpPr>
        <p:spPr>
          <a:xfrm>
            <a:off x="3464100" y="3651454"/>
            <a:ext cx="22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8" name="Google Shape;628;p55"/>
          <p:cNvSpPr txBox="1"/>
          <p:nvPr>
            <p:ph idx="4" type="title"/>
          </p:nvPr>
        </p:nvSpPr>
        <p:spPr>
          <a:xfrm>
            <a:off x="6147900" y="1920041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9" name="Google Shape;629;p55"/>
          <p:cNvSpPr txBox="1"/>
          <p:nvPr>
            <p:ph idx="5" type="subTitle"/>
          </p:nvPr>
        </p:nvSpPr>
        <p:spPr>
          <a:xfrm>
            <a:off x="6147900" y="2420170"/>
            <a:ext cx="22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0" name="Google Shape;630;p5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6"/>
          <p:cNvSpPr/>
          <p:nvPr/>
        </p:nvSpPr>
        <p:spPr>
          <a:xfrm rot="10800000">
            <a:off x="869350" y="4278800"/>
            <a:ext cx="3058800" cy="30588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3" name="Google Shape;633;p56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9027749">
            <a:off x="3275450" y="4307116"/>
            <a:ext cx="3005449" cy="207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56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-431542">
            <a:off x="-806638" y="4315957"/>
            <a:ext cx="2406995" cy="1660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56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-2978324">
            <a:off x="-806643" y="-758766"/>
            <a:ext cx="2406999" cy="1660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218587" y="3912375"/>
            <a:ext cx="356565" cy="270198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56"/>
          <p:cNvSpPr txBox="1"/>
          <p:nvPr>
            <p:ph type="title"/>
          </p:nvPr>
        </p:nvSpPr>
        <p:spPr>
          <a:xfrm>
            <a:off x="720000" y="17590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8" name="Google Shape;638;p56"/>
          <p:cNvSpPr txBox="1"/>
          <p:nvPr>
            <p:ph idx="1" type="subTitle"/>
          </p:nvPr>
        </p:nvSpPr>
        <p:spPr>
          <a:xfrm>
            <a:off x="719996" y="21169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9" name="Google Shape;639;p56"/>
          <p:cNvSpPr txBox="1"/>
          <p:nvPr>
            <p:ph idx="2" type="title"/>
          </p:nvPr>
        </p:nvSpPr>
        <p:spPr>
          <a:xfrm>
            <a:off x="3138449" y="17590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0" name="Google Shape;640;p56"/>
          <p:cNvSpPr txBox="1"/>
          <p:nvPr>
            <p:ph idx="3" type="subTitle"/>
          </p:nvPr>
        </p:nvSpPr>
        <p:spPr>
          <a:xfrm>
            <a:off x="3138447" y="21169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1" name="Google Shape;641;p56"/>
          <p:cNvSpPr txBox="1"/>
          <p:nvPr>
            <p:ph idx="4" type="title"/>
          </p:nvPr>
        </p:nvSpPr>
        <p:spPr>
          <a:xfrm>
            <a:off x="720000" y="31924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2" name="Google Shape;642;p56"/>
          <p:cNvSpPr txBox="1"/>
          <p:nvPr>
            <p:ph idx="5" type="subTitle"/>
          </p:nvPr>
        </p:nvSpPr>
        <p:spPr>
          <a:xfrm>
            <a:off x="719996" y="35503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3" name="Google Shape;643;p56"/>
          <p:cNvSpPr txBox="1"/>
          <p:nvPr>
            <p:ph idx="6" type="title"/>
          </p:nvPr>
        </p:nvSpPr>
        <p:spPr>
          <a:xfrm>
            <a:off x="3138449" y="31924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4" name="Google Shape;644;p56"/>
          <p:cNvSpPr txBox="1"/>
          <p:nvPr>
            <p:ph idx="7" type="subTitle"/>
          </p:nvPr>
        </p:nvSpPr>
        <p:spPr>
          <a:xfrm>
            <a:off x="3138447" y="35503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5" name="Google Shape;645;p56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" name="Google Shape;647;p57"/>
          <p:cNvGrpSpPr/>
          <p:nvPr/>
        </p:nvGrpSpPr>
        <p:grpSpPr>
          <a:xfrm>
            <a:off x="-3055525" y="-2928200"/>
            <a:ext cx="14744101" cy="10199190"/>
            <a:chOff x="-3055525" y="-2928200"/>
            <a:chExt cx="14744101" cy="10199190"/>
          </a:xfrm>
        </p:grpSpPr>
        <p:pic>
          <p:nvPicPr>
            <p:cNvPr id="648" name="Google Shape;648;p57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3872766">
              <a:off x="7352283" y="-440830"/>
              <a:ext cx="4224888" cy="2914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9" name="Google Shape;649;p57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8999989">
              <a:off x="-1644479" y="3495172"/>
              <a:ext cx="4224889" cy="29148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0" name="Google Shape;650;p57"/>
            <p:cNvSpPr/>
            <p:nvPr/>
          </p:nvSpPr>
          <p:spPr>
            <a:xfrm>
              <a:off x="-3055525" y="-2928200"/>
              <a:ext cx="4830000" cy="483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57"/>
            <p:cNvSpPr/>
            <p:nvPr/>
          </p:nvSpPr>
          <p:spPr>
            <a:xfrm rot="10800000">
              <a:off x="8606875" y="3311550"/>
              <a:ext cx="2216700" cy="221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2" name="Google Shape;652;p57"/>
          <p:cNvSpPr txBox="1"/>
          <p:nvPr>
            <p:ph type="title"/>
          </p:nvPr>
        </p:nvSpPr>
        <p:spPr>
          <a:xfrm>
            <a:off x="3642899" y="17590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3" name="Google Shape;653;p57"/>
          <p:cNvSpPr txBox="1"/>
          <p:nvPr>
            <p:ph idx="1" type="subTitle"/>
          </p:nvPr>
        </p:nvSpPr>
        <p:spPr>
          <a:xfrm>
            <a:off x="5566675" y="1759050"/>
            <a:ext cx="28641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4" name="Google Shape;654;p57"/>
          <p:cNvSpPr txBox="1"/>
          <p:nvPr>
            <p:ph idx="2" type="title"/>
          </p:nvPr>
        </p:nvSpPr>
        <p:spPr>
          <a:xfrm>
            <a:off x="3642899" y="2480825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5" name="Google Shape;655;p57"/>
          <p:cNvSpPr txBox="1"/>
          <p:nvPr>
            <p:ph idx="3" type="subTitle"/>
          </p:nvPr>
        </p:nvSpPr>
        <p:spPr>
          <a:xfrm>
            <a:off x="5566675" y="2480825"/>
            <a:ext cx="28641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6" name="Google Shape;656;p57"/>
          <p:cNvSpPr txBox="1"/>
          <p:nvPr>
            <p:ph idx="4" type="title"/>
          </p:nvPr>
        </p:nvSpPr>
        <p:spPr>
          <a:xfrm>
            <a:off x="3642899" y="3924375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7" name="Google Shape;657;p57"/>
          <p:cNvSpPr txBox="1"/>
          <p:nvPr>
            <p:ph idx="5" type="subTitle"/>
          </p:nvPr>
        </p:nvSpPr>
        <p:spPr>
          <a:xfrm>
            <a:off x="5566675" y="3924375"/>
            <a:ext cx="28641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8" name="Google Shape;658;p57"/>
          <p:cNvSpPr txBox="1"/>
          <p:nvPr>
            <p:ph idx="6" type="title"/>
          </p:nvPr>
        </p:nvSpPr>
        <p:spPr>
          <a:xfrm>
            <a:off x="3642899" y="320260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9" name="Google Shape;659;p57"/>
          <p:cNvSpPr txBox="1"/>
          <p:nvPr>
            <p:ph idx="7" type="subTitle"/>
          </p:nvPr>
        </p:nvSpPr>
        <p:spPr>
          <a:xfrm>
            <a:off x="5566675" y="3202600"/>
            <a:ext cx="28641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0" name="Google Shape;660;p57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661" name="Google Shape;661;p57"/>
          <p:cNvGrpSpPr/>
          <p:nvPr/>
        </p:nvGrpSpPr>
        <p:grpSpPr>
          <a:xfrm>
            <a:off x="320361" y="525558"/>
            <a:ext cx="43276" cy="411646"/>
            <a:chOff x="1256711" y="1178908"/>
            <a:chExt cx="43276" cy="411646"/>
          </a:xfrm>
        </p:grpSpPr>
        <p:grpSp>
          <p:nvGrpSpPr>
            <p:cNvPr id="662" name="Google Shape;662;p57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663" name="Google Shape;663;p57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57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57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6" name="Google Shape;666;p57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667" name="Google Shape;667;p57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57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57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BLANK_1_1_1_1_2_1"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8"/>
          <p:cNvSpPr txBox="1"/>
          <p:nvPr>
            <p:ph type="title"/>
          </p:nvPr>
        </p:nvSpPr>
        <p:spPr>
          <a:xfrm>
            <a:off x="1101000" y="17590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2" name="Google Shape;672;p58"/>
          <p:cNvSpPr txBox="1"/>
          <p:nvPr>
            <p:ph idx="1" type="subTitle"/>
          </p:nvPr>
        </p:nvSpPr>
        <p:spPr>
          <a:xfrm>
            <a:off x="1101000" y="21169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3" name="Google Shape;673;p58"/>
          <p:cNvSpPr txBox="1"/>
          <p:nvPr>
            <p:ph idx="2" type="title"/>
          </p:nvPr>
        </p:nvSpPr>
        <p:spPr>
          <a:xfrm>
            <a:off x="6184799" y="17590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4" name="Google Shape;674;p58"/>
          <p:cNvSpPr txBox="1"/>
          <p:nvPr>
            <p:ph idx="3" type="subTitle"/>
          </p:nvPr>
        </p:nvSpPr>
        <p:spPr>
          <a:xfrm>
            <a:off x="6184797" y="21169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5" name="Google Shape;675;p58"/>
          <p:cNvSpPr txBox="1"/>
          <p:nvPr>
            <p:ph idx="4" type="title"/>
          </p:nvPr>
        </p:nvSpPr>
        <p:spPr>
          <a:xfrm>
            <a:off x="1101000" y="31924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6" name="Google Shape;676;p58"/>
          <p:cNvSpPr txBox="1"/>
          <p:nvPr>
            <p:ph idx="5" type="subTitle"/>
          </p:nvPr>
        </p:nvSpPr>
        <p:spPr>
          <a:xfrm>
            <a:off x="1101000" y="35503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7" name="Google Shape;677;p58"/>
          <p:cNvSpPr txBox="1"/>
          <p:nvPr>
            <p:ph idx="6" type="title"/>
          </p:nvPr>
        </p:nvSpPr>
        <p:spPr>
          <a:xfrm>
            <a:off x="6184799" y="31924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8" name="Google Shape;678;p58"/>
          <p:cNvSpPr txBox="1"/>
          <p:nvPr>
            <p:ph idx="7" type="subTitle"/>
          </p:nvPr>
        </p:nvSpPr>
        <p:spPr>
          <a:xfrm>
            <a:off x="6184797" y="35503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9" name="Google Shape;679;p58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59"/>
          <p:cNvGrpSpPr/>
          <p:nvPr/>
        </p:nvGrpSpPr>
        <p:grpSpPr>
          <a:xfrm>
            <a:off x="-1959721" y="-1274223"/>
            <a:ext cx="12394943" cy="7074744"/>
            <a:chOff x="-1959721" y="-1274223"/>
            <a:chExt cx="12394943" cy="7074744"/>
          </a:xfrm>
        </p:grpSpPr>
        <p:pic>
          <p:nvPicPr>
            <p:cNvPr id="682" name="Google Shape;682;p59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692448">
              <a:off x="-1819005" y="-396878"/>
              <a:ext cx="3387391" cy="23370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3" name="Google Shape;683;p59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5805905">
              <a:off x="7725949" y="3149387"/>
              <a:ext cx="3005445" cy="207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4" name="Google Shape;684;p5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786570">
              <a:off x="216039" y="4390301"/>
              <a:ext cx="540373" cy="4095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5" name="Google Shape;685;p59"/>
          <p:cNvSpPr txBox="1"/>
          <p:nvPr>
            <p:ph type="title"/>
          </p:nvPr>
        </p:nvSpPr>
        <p:spPr>
          <a:xfrm>
            <a:off x="720000" y="2003094"/>
            <a:ext cx="2305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86" name="Google Shape;686;p59"/>
          <p:cNvSpPr txBox="1"/>
          <p:nvPr>
            <p:ph idx="1" type="subTitle"/>
          </p:nvPr>
        </p:nvSpPr>
        <p:spPr>
          <a:xfrm>
            <a:off x="961500" y="2361019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7" name="Google Shape;687;p59"/>
          <p:cNvSpPr txBox="1"/>
          <p:nvPr>
            <p:ph idx="2" type="title"/>
          </p:nvPr>
        </p:nvSpPr>
        <p:spPr>
          <a:xfrm>
            <a:off x="3419268" y="2003094"/>
            <a:ext cx="2305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88" name="Google Shape;688;p59"/>
          <p:cNvSpPr txBox="1"/>
          <p:nvPr>
            <p:ph idx="3" type="subTitle"/>
          </p:nvPr>
        </p:nvSpPr>
        <p:spPr>
          <a:xfrm>
            <a:off x="3660768" y="2361019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9" name="Google Shape;689;p59"/>
          <p:cNvSpPr txBox="1"/>
          <p:nvPr>
            <p:ph idx="4" type="title"/>
          </p:nvPr>
        </p:nvSpPr>
        <p:spPr>
          <a:xfrm>
            <a:off x="720000" y="3821069"/>
            <a:ext cx="2305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90" name="Google Shape;690;p59"/>
          <p:cNvSpPr txBox="1"/>
          <p:nvPr>
            <p:ph idx="5" type="subTitle"/>
          </p:nvPr>
        </p:nvSpPr>
        <p:spPr>
          <a:xfrm>
            <a:off x="961500" y="4178994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1" name="Google Shape;691;p59"/>
          <p:cNvSpPr txBox="1"/>
          <p:nvPr>
            <p:ph idx="6" type="title"/>
          </p:nvPr>
        </p:nvSpPr>
        <p:spPr>
          <a:xfrm>
            <a:off x="3419268" y="3821069"/>
            <a:ext cx="2305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92" name="Google Shape;692;p59"/>
          <p:cNvSpPr txBox="1"/>
          <p:nvPr>
            <p:ph idx="7" type="subTitle"/>
          </p:nvPr>
        </p:nvSpPr>
        <p:spPr>
          <a:xfrm>
            <a:off x="3660768" y="4178994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3" name="Google Shape;693;p59"/>
          <p:cNvSpPr txBox="1"/>
          <p:nvPr>
            <p:ph idx="8" type="title"/>
          </p:nvPr>
        </p:nvSpPr>
        <p:spPr>
          <a:xfrm>
            <a:off x="6118578" y="2003094"/>
            <a:ext cx="2305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94" name="Google Shape;694;p59"/>
          <p:cNvSpPr txBox="1"/>
          <p:nvPr>
            <p:ph idx="9" type="subTitle"/>
          </p:nvPr>
        </p:nvSpPr>
        <p:spPr>
          <a:xfrm>
            <a:off x="6360078" y="2361019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5" name="Google Shape;695;p59"/>
          <p:cNvSpPr txBox="1"/>
          <p:nvPr>
            <p:ph idx="13" type="title"/>
          </p:nvPr>
        </p:nvSpPr>
        <p:spPr>
          <a:xfrm>
            <a:off x="6118578" y="3821069"/>
            <a:ext cx="2305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96" name="Google Shape;696;p59"/>
          <p:cNvSpPr txBox="1"/>
          <p:nvPr>
            <p:ph idx="14" type="subTitle"/>
          </p:nvPr>
        </p:nvSpPr>
        <p:spPr>
          <a:xfrm>
            <a:off x="6360078" y="4178994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7" name="Google Shape;697;p59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BLANK_1_1_1_1_1_2_1"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60"/>
          <p:cNvSpPr txBox="1"/>
          <p:nvPr>
            <p:ph type="title"/>
          </p:nvPr>
        </p:nvSpPr>
        <p:spPr>
          <a:xfrm>
            <a:off x="1063722" y="1678175"/>
            <a:ext cx="1822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00" name="Google Shape;700;p60"/>
          <p:cNvSpPr txBox="1"/>
          <p:nvPr>
            <p:ph idx="1" type="subTitle"/>
          </p:nvPr>
        </p:nvSpPr>
        <p:spPr>
          <a:xfrm>
            <a:off x="1063718" y="2036100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1" name="Google Shape;701;p60"/>
          <p:cNvSpPr txBox="1"/>
          <p:nvPr>
            <p:ph idx="2" type="title"/>
          </p:nvPr>
        </p:nvSpPr>
        <p:spPr>
          <a:xfrm>
            <a:off x="6262232" y="1678175"/>
            <a:ext cx="1822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02" name="Google Shape;702;p60"/>
          <p:cNvSpPr txBox="1"/>
          <p:nvPr>
            <p:ph idx="3" type="subTitle"/>
          </p:nvPr>
        </p:nvSpPr>
        <p:spPr>
          <a:xfrm>
            <a:off x="6262211" y="2036094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3" name="Google Shape;703;p60"/>
          <p:cNvSpPr txBox="1"/>
          <p:nvPr>
            <p:ph idx="4" type="title"/>
          </p:nvPr>
        </p:nvSpPr>
        <p:spPr>
          <a:xfrm>
            <a:off x="682697" y="2719725"/>
            <a:ext cx="1822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04" name="Google Shape;704;p60"/>
          <p:cNvSpPr txBox="1"/>
          <p:nvPr>
            <p:ph idx="5" type="subTitle"/>
          </p:nvPr>
        </p:nvSpPr>
        <p:spPr>
          <a:xfrm>
            <a:off x="682693" y="3077647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5" name="Google Shape;705;p60"/>
          <p:cNvSpPr txBox="1"/>
          <p:nvPr>
            <p:ph idx="6" type="title"/>
          </p:nvPr>
        </p:nvSpPr>
        <p:spPr>
          <a:xfrm>
            <a:off x="1063720" y="3761275"/>
            <a:ext cx="1822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06" name="Google Shape;706;p60"/>
          <p:cNvSpPr txBox="1"/>
          <p:nvPr>
            <p:ph idx="7" type="subTitle"/>
          </p:nvPr>
        </p:nvSpPr>
        <p:spPr>
          <a:xfrm>
            <a:off x="1063699" y="4119197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7" name="Google Shape;707;p60"/>
          <p:cNvSpPr txBox="1"/>
          <p:nvPr>
            <p:ph idx="8" type="title"/>
          </p:nvPr>
        </p:nvSpPr>
        <p:spPr>
          <a:xfrm>
            <a:off x="6643209" y="2719725"/>
            <a:ext cx="1822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08" name="Google Shape;708;p60"/>
          <p:cNvSpPr txBox="1"/>
          <p:nvPr>
            <p:ph idx="9" type="subTitle"/>
          </p:nvPr>
        </p:nvSpPr>
        <p:spPr>
          <a:xfrm>
            <a:off x="6643209" y="3077645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9" name="Google Shape;709;p60"/>
          <p:cNvSpPr txBox="1"/>
          <p:nvPr>
            <p:ph idx="13" type="title"/>
          </p:nvPr>
        </p:nvSpPr>
        <p:spPr>
          <a:xfrm>
            <a:off x="6262209" y="3761275"/>
            <a:ext cx="1822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10" name="Google Shape;710;p60"/>
          <p:cNvSpPr txBox="1"/>
          <p:nvPr>
            <p:ph idx="14" type="subTitle"/>
          </p:nvPr>
        </p:nvSpPr>
        <p:spPr>
          <a:xfrm>
            <a:off x="6262209" y="4119197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1" name="Google Shape;711;p60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BLANK_1_1_1_1_1_2_1_1"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61"/>
          <p:cNvSpPr txBox="1"/>
          <p:nvPr>
            <p:ph type="title"/>
          </p:nvPr>
        </p:nvSpPr>
        <p:spPr>
          <a:xfrm>
            <a:off x="1980827" y="1678175"/>
            <a:ext cx="23898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14" name="Google Shape;714;p61"/>
          <p:cNvSpPr txBox="1"/>
          <p:nvPr>
            <p:ph idx="1" type="subTitle"/>
          </p:nvPr>
        </p:nvSpPr>
        <p:spPr>
          <a:xfrm>
            <a:off x="1980827" y="2036100"/>
            <a:ext cx="238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5" name="Google Shape;715;p61"/>
          <p:cNvSpPr txBox="1"/>
          <p:nvPr>
            <p:ph idx="2" type="title"/>
          </p:nvPr>
        </p:nvSpPr>
        <p:spPr>
          <a:xfrm>
            <a:off x="5832822" y="1678175"/>
            <a:ext cx="23898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16" name="Google Shape;716;p61"/>
          <p:cNvSpPr txBox="1"/>
          <p:nvPr>
            <p:ph idx="3" type="subTitle"/>
          </p:nvPr>
        </p:nvSpPr>
        <p:spPr>
          <a:xfrm>
            <a:off x="5832822" y="2036094"/>
            <a:ext cx="238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7" name="Google Shape;717;p61"/>
          <p:cNvSpPr txBox="1"/>
          <p:nvPr>
            <p:ph idx="4" type="title"/>
          </p:nvPr>
        </p:nvSpPr>
        <p:spPr>
          <a:xfrm>
            <a:off x="1980827" y="2719726"/>
            <a:ext cx="23898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18" name="Google Shape;718;p61"/>
          <p:cNvSpPr txBox="1"/>
          <p:nvPr>
            <p:ph idx="5" type="subTitle"/>
          </p:nvPr>
        </p:nvSpPr>
        <p:spPr>
          <a:xfrm>
            <a:off x="1980827" y="3077648"/>
            <a:ext cx="238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9" name="Google Shape;719;p61"/>
          <p:cNvSpPr txBox="1"/>
          <p:nvPr>
            <p:ph idx="6" type="title"/>
          </p:nvPr>
        </p:nvSpPr>
        <p:spPr>
          <a:xfrm>
            <a:off x="1980827" y="3761277"/>
            <a:ext cx="23898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20" name="Google Shape;720;p61"/>
          <p:cNvSpPr txBox="1"/>
          <p:nvPr>
            <p:ph idx="7" type="subTitle"/>
          </p:nvPr>
        </p:nvSpPr>
        <p:spPr>
          <a:xfrm>
            <a:off x="1980827" y="4119199"/>
            <a:ext cx="238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1" name="Google Shape;721;p61"/>
          <p:cNvSpPr txBox="1"/>
          <p:nvPr>
            <p:ph idx="8" type="title"/>
          </p:nvPr>
        </p:nvSpPr>
        <p:spPr>
          <a:xfrm>
            <a:off x="5832822" y="2719726"/>
            <a:ext cx="23898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22" name="Google Shape;722;p61"/>
          <p:cNvSpPr txBox="1"/>
          <p:nvPr>
            <p:ph idx="9" type="subTitle"/>
          </p:nvPr>
        </p:nvSpPr>
        <p:spPr>
          <a:xfrm>
            <a:off x="5832822" y="3077647"/>
            <a:ext cx="238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3" name="Google Shape;723;p61"/>
          <p:cNvSpPr txBox="1"/>
          <p:nvPr>
            <p:ph idx="13" type="title"/>
          </p:nvPr>
        </p:nvSpPr>
        <p:spPr>
          <a:xfrm>
            <a:off x="5832822" y="3761277"/>
            <a:ext cx="23898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24" name="Google Shape;724;p61"/>
          <p:cNvSpPr txBox="1"/>
          <p:nvPr>
            <p:ph idx="14" type="subTitle"/>
          </p:nvPr>
        </p:nvSpPr>
        <p:spPr>
          <a:xfrm>
            <a:off x="5832822" y="4119199"/>
            <a:ext cx="238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5" name="Google Shape;725;p61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62"/>
          <p:cNvGrpSpPr/>
          <p:nvPr/>
        </p:nvGrpSpPr>
        <p:grpSpPr>
          <a:xfrm>
            <a:off x="-2449048" y="-2354000"/>
            <a:ext cx="13838148" cy="10556065"/>
            <a:chOff x="-2449048" y="-2354000"/>
            <a:chExt cx="13838148" cy="10556065"/>
          </a:xfrm>
        </p:grpSpPr>
        <p:sp>
          <p:nvSpPr>
            <p:cNvPr id="728" name="Google Shape;728;p62"/>
            <p:cNvSpPr/>
            <p:nvPr/>
          </p:nvSpPr>
          <p:spPr>
            <a:xfrm>
              <a:off x="3801950" y="-2354000"/>
              <a:ext cx="3058800" cy="3058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10320000" dist="9525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62"/>
            <p:cNvSpPr/>
            <p:nvPr/>
          </p:nvSpPr>
          <p:spPr>
            <a:xfrm>
              <a:off x="8330300" y="2781350"/>
              <a:ext cx="3058800" cy="3058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10320000" dist="9525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30" name="Google Shape;730;p62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2699997">
              <a:off x="6410540" y="3926846"/>
              <a:ext cx="4536370" cy="3129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1" name="Google Shape;731;p62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2699997">
              <a:off x="-2006860" y="-1208492"/>
              <a:ext cx="4536370" cy="3129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2" name="Google Shape;732;p6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051224">
              <a:off x="8181543" y="458729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3" name="Google Shape;733;p62"/>
          <p:cNvSpPr txBox="1"/>
          <p:nvPr>
            <p:ph hasCustomPrompt="1" type="title"/>
          </p:nvPr>
        </p:nvSpPr>
        <p:spPr>
          <a:xfrm>
            <a:off x="720000" y="901525"/>
            <a:ext cx="3852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34" name="Google Shape;734;p62"/>
          <p:cNvSpPr txBox="1"/>
          <p:nvPr>
            <p:ph idx="1" type="subTitle"/>
          </p:nvPr>
        </p:nvSpPr>
        <p:spPr>
          <a:xfrm>
            <a:off x="720000" y="1607552"/>
            <a:ext cx="3852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5" name="Google Shape;735;p62"/>
          <p:cNvSpPr txBox="1"/>
          <p:nvPr>
            <p:ph hasCustomPrompt="1" idx="2" type="title"/>
          </p:nvPr>
        </p:nvSpPr>
        <p:spPr>
          <a:xfrm>
            <a:off x="720000" y="2075311"/>
            <a:ext cx="3852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36" name="Google Shape;736;p62"/>
          <p:cNvSpPr txBox="1"/>
          <p:nvPr>
            <p:ph idx="3" type="subTitle"/>
          </p:nvPr>
        </p:nvSpPr>
        <p:spPr>
          <a:xfrm>
            <a:off x="720000" y="2781338"/>
            <a:ext cx="3852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7" name="Google Shape;737;p62"/>
          <p:cNvSpPr txBox="1"/>
          <p:nvPr>
            <p:ph hasCustomPrompt="1" idx="4" type="title"/>
          </p:nvPr>
        </p:nvSpPr>
        <p:spPr>
          <a:xfrm>
            <a:off x="720000" y="3249096"/>
            <a:ext cx="3852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38" name="Google Shape;738;p62"/>
          <p:cNvSpPr txBox="1"/>
          <p:nvPr>
            <p:ph idx="5" type="subTitle"/>
          </p:nvPr>
        </p:nvSpPr>
        <p:spPr>
          <a:xfrm>
            <a:off x="720000" y="3955124"/>
            <a:ext cx="3852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0" name="Google Shape;740;p63"/>
          <p:cNvGrpSpPr/>
          <p:nvPr/>
        </p:nvGrpSpPr>
        <p:grpSpPr>
          <a:xfrm>
            <a:off x="-2425150" y="-1023875"/>
            <a:ext cx="13825430" cy="7993425"/>
            <a:chOff x="-2425150" y="-1023875"/>
            <a:chExt cx="13825430" cy="7993425"/>
          </a:xfrm>
        </p:grpSpPr>
        <p:sp>
          <p:nvSpPr>
            <p:cNvPr id="741" name="Google Shape;741;p63"/>
            <p:cNvSpPr/>
            <p:nvPr/>
          </p:nvSpPr>
          <p:spPr>
            <a:xfrm>
              <a:off x="-2425150" y="-1023875"/>
              <a:ext cx="3734700" cy="3734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10320000" dist="9525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63"/>
            <p:cNvSpPr/>
            <p:nvPr/>
          </p:nvSpPr>
          <p:spPr>
            <a:xfrm>
              <a:off x="8040225" y="3583400"/>
              <a:ext cx="3058800" cy="3058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10320000" dist="9525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43" name="Google Shape;743;p63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5255970">
              <a:off x="7585331" y="887914"/>
              <a:ext cx="4407293" cy="30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4" name="Google Shape;744;p63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5919143">
              <a:off x="-2423341" y="2718234"/>
              <a:ext cx="4407289" cy="30406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5" name="Google Shape;745;p6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051224">
              <a:off x="8267343" y="198405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6" name="Google Shape;746;p63"/>
            <p:cNvSpPr/>
            <p:nvPr/>
          </p:nvSpPr>
          <p:spPr>
            <a:xfrm>
              <a:off x="3356050" y="4595050"/>
              <a:ext cx="2374500" cy="23745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chemeClr val="accent1">
                  <a:alpha val="3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7" name="Google Shape;747;p63"/>
          <p:cNvSpPr txBox="1"/>
          <p:nvPr>
            <p:ph hasCustomPrompt="1" type="title"/>
          </p:nvPr>
        </p:nvSpPr>
        <p:spPr>
          <a:xfrm>
            <a:off x="1224050" y="3517711"/>
            <a:ext cx="198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48" name="Google Shape;748;p63"/>
          <p:cNvSpPr txBox="1"/>
          <p:nvPr>
            <p:ph idx="1" type="subTitle"/>
          </p:nvPr>
        </p:nvSpPr>
        <p:spPr>
          <a:xfrm>
            <a:off x="1224050" y="4157073"/>
            <a:ext cx="19836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9" name="Google Shape;749;p63"/>
          <p:cNvSpPr txBox="1"/>
          <p:nvPr>
            <p:ph hasCustomPrompt="1" idx="2" type="title"/>
          </p:nvPr>
        </p:nvSpPr>
        <p:spPr>
          <a:xfrm>
            <a:off x="3580200" y="2432175"/>
            <a:ext cx="198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50" name="Google Shape;750;p63"/>
          <p:cNvSpPr txBox="1"/>
          <p:nvPr>
            <p:ph idx="3" type="subTitle"/>
          </p:nvPr>
        </p:nvSpPr>
        <p:spPr>
          <a:xfrm>
            <a:off x="3580200" y="3138201"/>
            <a:ext cx="19836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1" name="Google Shape;751;p63"/>
          <p:cNvSpPr txBox="1"/>
          <p:nvPr>
            <p:ph hasCustomPrompt="1" idx="4" type="title"/>
          </p:nvPr>
        </p:nvSpPr>
        <p:spPr>
          <a:xfrm>
            <a:off x="5878938" y="3517711"/>
            <a:ext cx="198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52" name="Google Shape;752;p63"/>
          <p:cNvSpPr txBox="1"/>
          <p:nvPr>
            <p:ph idx="5" type="subTitle"/>
          </p:nvPr>
        </p:nvSpPr>
        <p:spPr>
          <a:xfrm>
            <a:off x="5878938" y="4157073"/>
            <a:ext cx="19836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3" name="Google Shape;753;p63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BLANK_1_1_1_1_1_1_4"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64"/>
          <p:cNvSpPr txBox="1"/>
          <p:nvPr>
            <p:ph hasCustomPrompt="1" type="title"/>
          </p:nvPr>
        </p:nvSpPr>
        <p:spPr>
          <a:xfrm>
            <a:off x="720000" y="1256575"/>
            <a:ext cx="2547000" cy="5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56" name="Google Shape;756;p64"/>
          <p:cNvSpPr txBox="1"/>
          <p:nvPr>
            <p:ph idx="1" type="subTitle"/>
          </p:nvPr>
        </p:nvSpPr>
        <p:spPr>
          <a:xfrm>
            <a:off x="933900" y="1847508"/>
            <a:ext cx="21192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7" name="Google Shape;757;p64"/>
          <p:cNvSpPr txBox="1"/>
          <p:nvPr>
            <p:ph hasCustomPrompt="1" idx="2" type="title"/>
          </p:nvPr>
        </p:nvSpPr>
        <p:spPr>
          <a:xfrm>
            <a:off x="3298500" y="1256575"/>
            <a:ext cx="2547000" cy="5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58" name="Google Shape;758;p64"/>
          <p:cNvSpPr txBox="1"/>
          <p:nvPr>
            <p:ph idx="3" type="subTitle"/>
          </p:nvPr>
        </p:nvSpPr>
        <p:spPr>
          <a:xfrm>
            <a:off x="3512400" y="1847533"/>
            <a:ext cx="21192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9" name="Google Shape;759;p64"/>
          <p:cNvSpPr txBox="1"/>
          <p:nvPr>
            <p:ph hasCustomPrompt="1" idx="4" type="title"/>
          </p:nvPr>
        </p:nvSpPr>
        <p:spPr>
          <a:xfrm>
            <a:off x="5883775" y="1256575"/>
            <a:ext cx="2547000" cy="5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60" name="Google Shape;760;p64"/>
          <p:cNvSpPr txBox="1"/>
          <p:nvPr>
            <p:ph idx="5" type="subTitle"/>
          </p:nvPr>
        </p:nvSpPr>
        <p:spPr>
          <a:xfrm>
            <a:off x="6097675" y="1847508"/>
            <a:ext cx="21192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1" name="Google Shape;761;p64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3" name="Google Shape;763;p65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8099992">
            <a:off x="-1888368" y="3524285"/>
            <a:ext cx="4407289" cy="3040676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65"/>
          <p:cNvSpPr txBox="1"/>
          <p:nvPr>
            <p:ph type="ctrTitle"/>
          </p:nvPr>
        </p:nvSpPr>
        <p:spPr>
          <a:xfrm>
            <a:off x="720000" y="540000"/>
            <a:ext cx="4284000" cy="8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65" name="Google Shape;765;p65"/>
          <p:cNvSpPr txBox="1"/>
          <p:nvPr>
            <p:ph idx="1" type="subTitle"/>
          </p:nvPr>
        </p:nvSpPr>
        <p:spPr>
          <a:xfrm>
            <a:off x="720000" y="1486900"/>
            <a:ext cx="4293900" cy="10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66" name="Google Shape;766;p65"/>
          <p:cNvSpPr txBox="1"/>
          <p:nvPr/>
        </p:nvSpPr>
        <p:spPr>
          <a:xfrm>
            <a:off x="720000" y="3632500"/>
            <a:ext cx="38520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endParaRPr b="1" sz="1000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grpSp>
        <p:nvGrpSpPr>
          <p:cNvPr id="767" name="Google Shape;767;p65"/>
          <p:cNvGrpSpPr/>
          <p:nvPr/>
        </p:nvGrpSpPr>
        <p:grpSpPr>
          <a:xfrm>
            <a:off x="320361" y="754158"/>
            <a:ext cx="43276" cy="411646"/>
            <a:chOff x="1256711" y="1178908"/>
            <a:chExt cx="43276" cy="411646"/>
          </a:xfrm>
        </p:grpSpPr>
        <p:grpSp>
          <p:nvGrpSpPr>
            <p:cNvPr id="768" name="Google Shape;768;p65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769" name="Google Shape;769;p65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65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65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2" name="Google Shape;772;p65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773" name="Google Shape;773;p65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65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65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7" name="Google Shape;777;p66"/>
          <p:cNvGrpSpPr/>
          <p:nvPr/>
        </p:nvGrpSpPr>
        <p:grpSpPr>
          <a:xfrm>
            <a:off x="-1648646" y="-1233751"/>
            <a:ext cx="12569250" cy="7898248"/>
            <a:chOff x="-1648646" y="-1233751"/>
            <a:chExt cx="12569250" cy="7898248"/>
          </a:xfrm>
        </p:grpSpPr>
        <p:pic>
          <p:nvPicPr>
            <p:cNvPr id="778" name="Google Shape;778;p6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8830939">
              <a:off x="-928451" y="3942039"/>
              <a:ext cx="3005450" cy="20734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9" name="Google Shape;779;p6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692456">
              <a:off x="7666315" y="-424490"/>
              <a:ext cx="3124503" cy="21556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0" name="Google Shape;780;p6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692448">
              <a:off x="-1507930" y="-292453"/>
              <a:ext cx="3387391" cy="23370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1" name="Google Shape;781;p6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8100021">
              <a:off x="7267750" y="3694063"/>
              <a:ext cx="3005446" cy="207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2" name="Google Shape;782;p6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9900052">
              <a:off x="7263844" y="27135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7"/>
          <p:cNvSpPr/>
          <p:nvPr/>
        </p:nvSpPr>
        <p:spPr>
          <a:xfrm>
            <a:off x="1181400" y="4001050"/>
            <a:ext cx="3029400" cy="30294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3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5" name="Google Shape;785;p67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9000006">
            <a:off x="6631531" y="3074710"/>
            <a:ext cx="4407288" cy="304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67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10078522">
            <a:off x="2368356" y="-2528990"/>
            <a:ext cx="4407288" cy="3040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67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8099992">
            <a:off x="-1888368" y="3524285"/>
            <a:ext cx="4407289" cy="304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68"/>
          <p:cNvSpPr/>
          <p:nvPr/>
        </p:nvSpPr>
        <p:spPr>
          <a:xfrm>
            <a:off x="6982463" y="3599050"/>
            <a:ext cx="3058800" cy="30588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0" name="Google Shape;790;p68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9134656">
            <a:off x="6293780" y="3644943"/>
            <a:ext cx="4436165" cy="3060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68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2359540">
            <a:off x="-1115599" y="-633789"/>
            <a:ext cx="3498423" cy="2413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68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8382963">
            <a:off x="7473048" y="-1903224"/>
            <a:ext cx="3498429" cy="2413614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68"/>
          <p:cNvSpPr/>
          <p:nvPr/>
        </p:nvSpPr>
        <p:spPr>
          <a:xfrm>
            <a:off x="-1677013" y="3486525"/>
            <a:ext cx="3352800" cy="33528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70"/>
          <p:cNvSpPr txBox="1"/>
          <p:nvPr>
            <p:ph type="ctrTitle"/>
          </p:nvPr>
        </p:nvSpPr>
        <p:spPr>
          <a:xfrm>
            <a:off x="1642250" y="1870875"/>
            <a:ext cx="5804400" cy="12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9" name="Google Shape;799;p70"/>
          <p:cNvSpPr txBox="1"/>
          <p:nvPr>
            <p:ph idx="1" type="subTitle"/>
          </p:nvPr>
        </p:nvSpPr>
        <p:spPr>
          <a:xfrm>
            <a:off x="2392500" y="3238050"/>
            <a:ext cx="4359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71"/>
          <p:cNvSpPr txBox="1"/>
          <p:nvPr>
            <p:ph type="title"/>
          </p:nvPr>
        </p:nvSpPr>
        <p:spPr>
          <a:xfrm>
            <a:off x="720000" y="1320850"/>
            <a:ext cx="3711600" cy="14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02" name="Google Shape;802;p71"/>
          <p:cNvSpPr txBox="1"/>
          <p:nvPr>
            <p:ph hasCustomPrompt="1" idx="2" type="title"/>
          </p:nvPr>
        </p:nvSpPr>
        <p:spPr>
          <a:xfrm>
            <a:off x="720000" y="3684525"/>
            <a:ext cx="159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03" name="Google Shape;803;p71"/>
          <p:cNvSpPr txBox="1"/>
          <p:nvPr>
            <p:ph idx="1" type="subTitle"/>
          </p:nvPr>
        </p:nvSpPr>
        <p:spPr>
          <a:xfrm>
            <a:off x="720000" y="2724500"/>
            <a:ext cx="297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7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06" name="Google Shape;806;p72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50">
                <a:solidFill>
                  <a:srgbClr val="434343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807" name="Google Shape;807;p72"/>
          <p:cNvGrpSpPr/>
          <p:nvPr/>
        </p:nvGrpSpPr>
        <p:grpSpPr>
          <a:xfrm>
            <a:off x="-1339904" y="-1185801"/>
            <a:ext cx="12160813" cy="7808633"/>
            <a:chOff x="-1339904" y="-1185801"/>
            <a:chExt cx="12160813" cy="7808633"/>
          </a:xfrm>
        </p:grpSpPr>
        <p:pic>
          <p:nvPicPr>
            <p:cNvPr id="808" name="Google Shape;808;p72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8953342">
              <a:off x="7319478" y="3926390"/>
              <a:ext cx="3005447" cy="207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" name="Google Shape;809;p72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692454">
              <a:off x="-1239920" y="-562380"/>
              <a:ext cx="2406994" cy="1660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0" name="Google Shape;810;p72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692454">
              <a:off x="8313930" y="-562380"/>
              <a:ext cx="2406994" cy="16606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2" name="Google Shape;812;p73"/>
          <p:cNvGrpSpPr/>
          <p:nvPr/>
        </p:nvGrpSpPr>
        <p:grpSpPr>
          <a:xfrm>
            <a:off x="-1150210" y="-986414"/>
            <a:ext cx="12304614" cy="7932672"/>
            <a:chOff x="-1150210" y="-986414"/>
            <a:chExt cx="12304614" cy="7932672"/>
          </a:xfrm>
        </p:grpSpPr>
        <p:pic>
          <p:nvPicPr>
            <p:cNvPr id="813" name="Google Shape;813;p73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5155791">
              <a:off x="-1461292" y="1368095"/>
              <a:ext cx="2583232" cy="17822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4" name="Google Shape;814;p73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5155791">
              <a:off x="7977458" y="-525905"/>
              <a:ext cx="2583232" cy="17822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5" name="Google Shape;815;p73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7762612">
              <a:off x="6899762" y="3215881"/>
              <a:ext cx="3925475" cy="2708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6" name="Google Shape;816;p7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700000">
              <a:off x="305786" y="1972849"/>
              <a:ext cx="755727" cy="572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7" name="Google Shape;817;p73"/>
          <p:cNvSpPr txBox="1"/>
          <p:nvPr>
            <p:ph idx="1" type="subTitle"/>
          </p:nvPr>
        </p:nvSpPr>
        <p:spPr>
          <a:xfrm>
            <a:off x="1717500" y="3032145"/>
            <a:ext cx="29076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solidFill>
                  <a:srgbClr val="000000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18" name="Google Shape;818;p73"/>
          <p:cNvSpPr txBox="1"/>
          <p:nvPr>
            <p:ph idx="2" type="subTitle"/>
          </p:nvPr>
        </p:nvSpPr>
        <p:spPr>
          <a:xfrm>
            <a:off x="4625100" y="3032145"/>
            <a:ext cx="29076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solidFill>
                  <a:srgbClr val="000000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19" name="Google Shape;819;p73"/>
          <p:cNvSpPr txBox="1"/>
          <p:nvPr>
            <p:ph idx="3" type="subTitle"/>
          </p:nvPr>
        </p:nvSpPr>
        <p:spPr>
          <a:xfrm>
            <a:off x="1992450" y="3500525"/>
            <a:ext cx="23577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0" name="Google Shape;820;p73"/>
          <p:cNvSpPr txBox="1"/>
          <p:nvPr>
            <p:ph idx="4" type="subTitle"/>
          </p:nvPr>
        </p:nvSpPr>
        <p:spPr>
          <a:xfrm>
            <a:off x="4900050" y="3500525"/>
            <a:ext cx="23577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1" name="Google Shape;821;p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3" name="Google Shape;823;p74"/>
          <p:cNvGrpSpPr/>
          <p:nvPr/>
        </p:nvGrpSpPr>
        <p:grpSpPr>
          <a:xfrm flipH="1" rot="10800000">
            <a:off x="-1005221" y="-1621477"/>
            <a:ext cx="11792220" cy="7946477"/>
            <a:chOff x="-1039434" y="-1185730"/>
            <a:chExt cx="11792220" cy="7946477"/>
          </a:xfrm>
        </p:grpSpPr>
        <p:pic>
          <p:nvPicPr>
            <p:cNvPr id="824" name="Google Shape;824;p7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7826467">
              <a:off x="7486249" y="3907813"/>
              <a:ext cx="3005448" cy="207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5" name="Google Shape;825;p7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1428959">
              <a:off x="-806636" y="4315957"/>
              <a:ext cx="2406993" cy="16606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6" name="Google Shape;826;p7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697866">
              <a:off x="7427023" y="-960143"/>
              <a:ext cx="2406996" cy="16606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7" name="Google Shape;827;p7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75"/>
          <p:cNvGrpSpPr/>
          <p:nvPr/>
        </p:nvGrpSpPr>
        <p:grpSpPr>
          <a:xfrm>
            <a:off x="6368725" y="-3096875"/>
            <a:ext cx="6112800" cy="6112800"/>
            <a:chOff x="6368725" y="-3096875"/>
            <a:chExt cx="6112800" cy="6112800"/>
          </a:xfrm>
        </p:grpSpPr>
        <p:sp>
          <p:nvSpPr>
            <p:cNvPr id="830" name="Google Shape;830;p75"/>
            <p:cNvSpPr/>
            <p:nvPr/>
          </p:nvSpPr>
          <p:spPr>
            <a:xfrm>
              <a:off x="6368725" y="-3096875"/>
              <a:ext cx="6112800" cy="61128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31" name="Google Shape;831;p75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3599913">
              <a:off x="7727360" y="-484175"/>
              <a:ext cx="3160826" cy="21807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2" name="Google Shape;832;p7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051224">
              <a:off x="8345293" y="89800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33" name="Google Shape;833;p75"/>
          <p:cNvSpPr txBox="1"/>
          <p:nvPr>
            <p:ph type="title"/>
          </p:nvPr>
        </p:nvSpPr>
        <p:spPr>
          <a:xfrm>
            <a:off x="720000" y="475600"/>
            <a:ext cx="42009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834" name="Google Shape;834;p75"/>
          <p:cNvSpPr txBox="1"/>
          <p:nvPr>
            <p:ph idx="1" type="body"/>
          </p:nvPr>
        </p:nvSpPr>
        <p:spPr>
          <a:xfrm>
            <a:off x="720000" y="1152475"/>
            <a:ext cx="3613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pic>
        <p:nvPicPr>
          <p:cNvPr id="835" name="Google Shape;835;p75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8100003">
            <a:off x="-1854460" y="3356557"/>
            <a:ext cx="4536370" cy="3129710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75"/>
          <p:cNvSpPr/>
          <p:nvPr/>
        </p:nvSpPr>
        <p:spPr>
          <a:xfrm>
            <a:off x="8125275" y="3927563"/>
            <a:ext cx="1633500" cy="1633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8" name="Google Shape;838;p76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9134663">
            <a:off x="5216409" y="2807138"/>
            <a:ext cx="5981304" cy="41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" name="Google Shape;839;p76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9134665">
            <a:off x="640936" y="-587160"/>
            <a:ext cx="7862096" cy="5424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0" name="Google Shape;840;p76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2359540">
            <a:off x="-1115599" y="-633789"/>
            <a:ext cx="3498423" cy="2413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76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7857552">
            <a:off x="5346224" y="-2011764"/>
            <a:ext cx="3498427" cy="2413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76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8099952">
            <a:off x="400134" y="3004414"/>
            <a:ext cx="1541807" cy="10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76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3600043">
            <a:off x="7336108" y="2039888"/>
            <a:ext cx="1541809" cy="10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337" y="-1269810"/>
            <a:ext cx="3185085" cy="2413624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76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46" name="Google Shape;846;p76"/>
          <p:cNvSpPr/>
          <p:nvPr/>
        </p:nvSpPr>
        <p:spPr>
          <a:xfrm>
            <a:off x="8107075" y="-377987"/>
            <a:ext cx="1902000" cy="1902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76"/>
          <p:cNvSpPr/>
          <p:nvPr/>
        </p:nvSpPr>
        <p:spPr>
          <a:xfrm>
            <a:off x="-284900" y="4457475"/>
            <a:ext cx="1250700" cy="12507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" name="Google Shape;849;p77"/>
          <p:cNvGrpSpPr/>
          <p:nvPr/>
        </p:nvGrpSpPr>
        <p:grpSpPr>
          <a:xfrm>
            <a:off x="6644363" y="-2043963"/>
            <a:ext cx="4566851" cy="4634703"/>
            <a:chOff x="6644363" y="-2043963"/>
            <a:chExt cx="4566851" cy="4634703"/>
          </a:xfrm>
        </p:grpSpPr>
        <p:sp>
          <p:nvSpPr>
            <p:cNvPr id="850" name="Google Shape;850;p77"/>
            <p:cNvSpPr/>
            <p:nvPr/>
          </p:nvSpPr>
          <p:spPr>
            <a:xfrm>
              <a:off x="7796525" y="-1669075"/>
              <a:ext cx="3257100" cy="32571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51" name="Google Shape;851;p77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2838283">
              <a:off x="7001145" y="-1055845"/>
              <a:ext cx="3853286" cy="26584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2" name="Google Shape;852;p77"/>
          <p:cNvSpPr txBox="1"/>
          <p:nvPr>
            <p:ph type="title"/>
          </p:nvPr>
        </p:nvSpPr>
        <p:spPr>
          <a:xfrm>
            <a:off x="720000" y="654862"/>
            <a:ext cx="42009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853" name="Google Shape;853;p77"/>
          <p:cNvSpPr txBox="1"/>
          <p:nvPr>
            <p:ph idx="1" type="body"/>
          </p:nvPr>
        </p:nvSpPr>
        <p:spPr>
          <a:xfrm>
            <a:off x="720000" y="1880012"/>
            <a:ext cx="3613500" cy="23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naheim"/>
              <a:buAutoNum type="arabicPeriod"/>
              <a:defRPr sz="1400"/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indent="-2794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indent="-2794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indent="-2730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indent="-2730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indent="-2667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pic>
        <p:nvPicPr>
          <p:cNvPr id="854" name="Google Shape;854;p77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8100003">
            <a:off x="-1854460" y="3356557"/>
            <a:ext cx="4536370" cy="3129710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Google Shape;855;p77"/>
          <p:cNvSpPr/>
          <p:nvPr/>
        </p:nvSpPr>
        <p:spPr>
          <a:xfrm>
            <a:off x="8125275" y="3927563"/>
            <a:ext cx="1633500" cy="1633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rgbClr val="8DF1FF"/>
            </a:gs>
            <a:gs pos="30000">
              <a:srgbClr val="F2CEFF"/>
            </a:gs>
            <a:gs pos="100000">
              <a:srgbClr val="0445FF"/>
            </a:gs>
          </a:gsLst>
          <a:lin ang="8099331" scaled="0"/>
        </a:gradFill>
      </p:bgPr>
    </p:bg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78"/>
          <p:cNvSpPr txBox="1"/>
          <p:nvPr>
            <p:ph type="title"/>
          </p:nvPr>
        </p:nvSpPr>
        <p:spPr>
          <a:xfrm>
            <a:off x="720000" y="540000"/>
            <a:ext cx="3852000" cy="85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pic>
        <p:nvPicPr>
          <p:cNvPr id="858" name="Google Shape;858;p78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7670436">
            <a:off x="6935928" y="2750610"/>
            <a:ext cx="4398547" cy="303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9" name="Google Shape;859;p78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9899982">
            <a:off x="7473802" y="-293359"/>
            <a:ext cx="1900395" cy="1311115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78"/>
          <p:cNvSpPr/>
          <p:nvPr/>
        </p:nvSpPr>
        <p:spPr>
          <a:xfrm>
            <a:off x="8688575" y="975674"/>
            <a:ext cx="927000" cy="927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2" name="Google Shape;862;p79"/>
          <p:cNvGrpSpPr/>
          <p:nvPr/>
        </p:nvGrpSpPr>
        <p:grpSpPr>
          <a:xfrm>
            <a:off x="594425" y="-3271875"/>
            <a:ext cx="7809875" cy="10614975"/>
            <a:chOff x="594425" y="-3271875"/>
            <a:chExt cx="7809875" cy="10614975"/>
          </a:xfrm>
        </p:grpSpPr>
        <p:sp>
          <p:nvSpPr>
            <p:cNvPr id="863" name="Google Shape;863;p79"/>
            <p:cNvSpPr/>
            <p:nvPr/>
          </p:nvSpPr>
          <p:spPr>
            <a:xfrm>
              <a:off x="4636925" y="-2618775"/>
              <a:ext cx="3524100" cy="35241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chemeClr val="accent1">
                  <a:alpha val="3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79"/>
            <p:cNvSpPr/>
            <p:nvPr/>
          </p:nvSpPr>
          <p:spPr>
            <a:xfrm>
              <a:off x="4880200" y="3819000"/>
              <a:ext cx="3524100" cy="35241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chemeClr val="accent1">
                  <a:alpha val="3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79"/>
            <p:cNvSpPr/>
            <p:nvPr/>
          </p:nvSpPr>
          <p:spPr>
            <a:xfrm>
              <a:off x="976800" y="-3271875"/>
              <a:ext cx="4830000" cy="483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79"/>
            <p:cNvSpPr/>
            <p:nvPr/>
          </p:nvSpPr>
          <p:spPr>
            <a:xfrm>
              <a:off x="594425" y="3889300"/>
              <a:ext cx="3058800" cy="3058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10320000" dist="9525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7" name="Google Shape;867;p79"/>
          <p:cNvSpPr txBox="1"/>
          <p:nvPr>
            <p:ph hasCustomPrompt="1" type="title"/>
          </p:nvPr>
        </p:nvSpPr>
        <p:spPr>
          <a:xfrm>
            <a:off x="720000" y="1785663"/>
            <a:ext cx="7704000" cy="10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68" name="Google Shape;868;p79"/>
          <p:cNvSpPr txBox="1"/>
          <p:nvPr>
            <p:ph idx="1" type="subTitle"/>
          </p:nvPr>
        </p:nvSpPr>
        <p:spPr>
          <a:xfrm>
            <a:off x="1284000" y="2828400"/>
            <a:ext cx="65760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69" name="Google Shape;869;p79"/>
          <p:cNvSpPr/>
          <p:nvPr/>
        </p:nvSpPr>
        <p:spPr>
          <a:xfrm>
            <a:off x="2894450" y="4635025"/>
            <a:ext cx="1474500" cy="14742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3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Google Shape;872;p81"/>
          <p:cNvGrpSpPr/>
          <p:nvPr/>
        </p:nvGrpSpPr>
        <p:grpSpPr>
          <a:xfrm>
            <a:off x="-2519465" y="-1064375"/>
            <a:ext cx="13382030" cy="8111790"/>
            <a:chOff x="-2519465" y="-1064375"/>
            <a:chExt cx="13382030" cy="8111790"/>
          </a:xfrm>
        </p:grpSpPr>
        <p:sp>
          <p:nvSpPr>
            <p:cNvPr id="873" name="Google Shape;873;p81"/>
            <p:cNvSpPr/>
            <p:nvPr/>
          </p:nvSpPr>
          <p:spPr>
            <a:xfrm>
              <a:off x="-2305525" y="1750825"/>
              <a:ext cx="2815200" cy="2815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4877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81"/>
            <p:cNvSpPr/>
            <p:nvPr/>
          </p:nvSpPr>
          <p:spPr>
            <a:xfrm>
              <a:off x="7362900" y="-1064375"/>
              <a:ext cx="2815200" cy="2815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4877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75" name="Google Shape;875;p8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2051225">
              <a:off x="8058638" y="215269"/>
              <a:ext cx="1005627" cy="7620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6" name="Google Shape;876;p81"/>
            <p:cNvPicPr preferRelativeResize="0"/>
            <p:nvPr/>
          </p:nvPicPr>
          <p:blipFill rotWithShape="1">
            <a:blip r:embed="rId3">
              <a:alphaModFix/>
            </a:blip>
            <a:srcRect b="19768" l="7340" r="4538" t="0"/>
            <a:stretch/>
          </p:blipFill>
          <p:spPr>
            <a:xfrm rot="10666232">
              <a:off x="-1063726" y="-337746"/>
              <a:ext cx="2544482" cy="17554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7" name="Google Shape;877;p81"/>
            <p:cNvPicPr preferRelativeResize="0"/>
            <p:nvPr/>
          </p:nvPicPr>
          <p:blipFill rotWithShape="1">
            <a:blip r:embed="rId3">
              <a:alphaModFix/>
            </a:blip>
            <a:srcRect b="19768" l="7340" r="4538" t="0"/>
            <a:stretch/>
          </p:blipFill>
          <p:spPr>
            <a:xfrm rot="8474785">
              <a:off x="7529762" y="3538855"/>
              <a:ext cx="3013777" cy="20792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8" name="Google Shape;878;p81"/>
            <p:cNvPicPr preferRelativeResize="0"/>
            <p:nvPr/>
          </p:nvPicPr>
          <p:blipFill rotWithShape="1">
            <a:blip r:embed="rId3">
              <a:alphaModFix/>
            </a:blip>
            <a:srcRect b="19768" l="7340" r="4538" t="0"/>
            <a:stretch/>
          </p:blipFill>
          <p:spPr>
            <a:xfrm rot="8474785">
              <a:off x="-2200438" y="4253780"/>
              <a:ext cx="3013777" cy="20792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9" name="Google Shape;879;p81"/>
          <p:cNvSpPr txBox="1"/>
          <p:nvPr>
            <p:ph type="title"/>
          </p:nvPr>
        </p:nvSpPr>
        <p:spPr>
          <a:xfrm>
            <a:off x="720000" y="19459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0" name="Google Shape;880;p81"/>
          <p:cNvSpPr txBox="1"/>
          <p:nvPr>
            <p:ph hasCustomPrompt="1" idx="2" type="title"/>
          </p:nvPr>
        </p:nvSpPr>
        <p:spPr>
          <a:xfrm>
            <a:off x="720000" y="15052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1" name="Google Shape;881;p81"/>
          <p:cNvSpPr txBox="1"/>
          <p:nvPr>
            <p:ph idx="1" type="subTitle"/>
          </p:nvPr>
        </p:nvSpPr>
        <p:spPr>
          <a:xfrm>
            <a:off x="720000" y="23801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2" name="Google Shape;882;p81"/>
          <p:cNvSpPr txBox="1"/>
          <p:nvPr>
            <p:ph idx="3" type="title"/>
          </p:nvPr>
        </p:nvSpPr>
        <p:spPr>
          <a:xfrm>
            <a:off x="3403800" y="19459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3" name="Google Shape;883;p81"/>
          <p:cNvSpPr txBox="1"/>
          <p:nvPr>
            <p:ph hasCustomPrompt="1" idx="4" type="title"/>
          </p:nvPr>
        </p:nvSpPr>
        <p:spPr>
          <a:xfrm>
            <a:off x="3403800" y="15052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4" name="Google Shape;884;p81"/>
          <p:cNvSpPr txBox="1"/>
          <p:nvPr>
            <p:ph idx="5" type="subTitle"/>
          </p:nvPr>
        </p:nvSpPr>
        <p:spPr>
          <a:xfrm>
            <a:off x="3403800" y="23801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5" name="Google Shape;885;p81"/>
          <p:cNvSpPr txBox="1"/>
          <p:nvPr>
            <p:ph idx="6" type="title"/>
          </p:nvPr>
        </p:nvSpPr>
        <p:spPr>
          <a:xfrm>
            <a:off x="6087600" y="19459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6" name="Google Shape;886;p81"/>
          <p:cNvSpPr txBox="1"/>
          <p:nvPr>
            <p:ph hasCustomPrompt="1" idx="7" type="title"/>
          </p:nvPr>
        </p:nvSpPr>
        <p:spPr>
          <a:xfrm>
            <a:off x="6087600" y="15052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7" name="Google Shape;887;p81"/>
          <p:cNvSpPr txBox="1"/>
          <p:nvPr>
            <p:ph idx="8" type="subTitle"/>
          </p:nvPr>
        </p:nvSpPr>
        <p:spPr>
          <a:xfrm>
            <a:off x="6087600" y="23801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8" name="Google Shape;888;p81"/>
          <p:cNvSpPr txBox="1"/>
          <p:nvPr>
            <p:ph idx="9" type="title"/>
          </p:nvPr>
        </p:nvSpPr>
        <p:spPr>
          <a:xfrm>
            <a:off x="720000" y="3659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9" name="Google Shape;889;p81"/>
          <p:cNvSpPr txBox="1"/>
          <p:nvPr>
            <p:ph hasCustomPrompt="1" idx="13" type="title"/>
          </p:nvPr>
        </p:nvSpPr>
        <p:spPr>
          <a:xfrm>
            <a:off x="720000" y="32184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0" name="Google Shape;890;p81"/>
          <p:cNvSpPr txBox="1"/>
          <p:nvPr>
            <p:ph idx="14" type="subTitle"/>
          </p:nvPr>
        </p:nvSpPr>
        <p:spPr>
          <a:xfrm>
            <a:off x="720000" y="4093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1" name="Google Shape;891;p81"/>
          <p:cNvSpPr txBox="1"/>
          <p:nvPr>
            <p:ph idx="15" type="title"/>
          </p:nvPr>
        </p:nvSpPr>
        <p:spPr>
          <a:xfrm>
            <a:off x="3403800" y="3659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2" name="Google Shape;892;p81"/>
          <p:cNvSpPr txBox="1"/>
          <p:nvPr>
            <p:ph hasCustomPrompt="1" idx="16" type="title"/>
          </p:nvPr>
        </p:nvSpPr>
        <p:spPr>
          <a:xfrm>
            <a:off x="3403800" y="32184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3" name="Google Shape;893;p81"/>
          <p:cNvSpPr txBox="1"/>
          <p:nvPr>
            <p:ph idx="17" type="subTitle"/>
          </p:nvPr>
        </p:nvSpPr>
        <p:spPr>
          <a:xfrm>
            <a:off x="3403800" y="4093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4" name="Google Shape;894;p81"/>
          <p:cNvSpPr txBox="1"/>
          <p:nvPr>
            <p:ph idx="18" type="title"/>
          </p:nvPr>
        </p:nvSpPr>
        <p:spPr>
          <a:xfrm>
            <a:off x="6087600" y="3659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5" name="Google Shape;895;p81"/>
          <p:cNvSpPr txBox="1"/>
          <p:nvPr>
            <p:ph hasCustomPrompt="1" idx="19" type="title"/>
          </p:nvPr>
        </p:nvSpPr>
        <p:spPr>
          <a:xfrm>
            <a:off x="6087600" y="32184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6" name="Google Shape;896;p81"/>
          <p:cNvSpPr txBox="1"/>
          <p:nvPr>
            <p:ph idx="20" type="subTitle"/>
          </p:nvPr>
        </p:nvSpPr>
        <p:spPr>
          <a:xfrm>
            <a:off x="6087600" y="4093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7" name="Google Shape;897;p81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9" name="Google Shape;899;p82"/>
          <p:cNvGrpSpPr/>
          <p:nvPr/>
        </p:nvGrpSpPr>
        <p:grpSpPr>
          <a:xfrm>
            <a:off x="-2287613" y="-2849757"/>
            <a:ext cx="13137064" cy="11818857"/>
            <a:chOff x="-2287613" y="-2849757"/>
            <a:chExt cx="13137064" cy="11818857"/>
          </a:xfrm>
        </p:grpSpPr>
        <p:sp>
          <p:nvSpPr>
            <p:cNvPr id="900" name="Google Shape;900;p82"/>
            <p:cNvSpPr/>
            <p:nvPr/>
          </p:nvSpPr>
          <p:spPr>
            <a:xfrm>
              <a:off x="2730925" y="4136100"/>
              <a:ext cx="4833000" cy="48330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3560000" dist="19050">
                <a:srgbClr val="4877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01" name="Google Shape;901;p82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1024815">
              <a:off x="-1813499" y="-2062374"/>
              <a:ext cx="5981303" cy="41266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2" name="Google Shape;902;p82"/>
            <p:cNvSpPr/>
            <p:nvPr/>
          </p:nvSpPr>
          <p:spPr>
            <a:xfrm>
              <a:off x="6320525" y="-2551325"/>
              <a:ext cx="3524100" cy="35241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rgbClr val="4877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82"/>
            <p:cNvSpPr/>
            <p:nvPr/>
          </p:nvSpPr>
          <p:spPr>
            <a:xfrm>
              <a:off x="-753300" y="4387750"/>
              <a:ext cx="4510200" cy="45102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rgbClr val="4877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04" name="Google Shape;904;p82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8440460">
              <a:off x="6573591" y="3723802"/>
              <a:ext cx="3498423" cy="24136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5" name="Google Shape;905;p82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2700007">
              <a:off x="-1549410" y="3811827"/>
              <a:ext cx="3498423" cy="24136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6" name="Google Shape;906;p82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2700067">
              <a:off x="8196332" y="-663976"/>
              <a:ext cx="2417488" cy="16678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7" name="Google Shape;907;p82"/>
          <p:cNvSpPr txBox="1"/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08" name="Google Shape;908;p82"/>
          <p:cNvSpPr txBox="1"/>
          <p:nvPr>
            <p:ph idx="1" type="subTitle"/>
          </p:nvPr>
        </p:nvSpPr>
        <p:spPr>
          <a:xfrm>
            <a:off x="1458125" y="1440900"/>
            <a:ext cx="62277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BLANK_1_1_1"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83"/>
          <p:cNvSpPr txBox="1"/>
          <p:nvPr>
            <p:ph type="title"/>
          </p:nvPr>
        </p:nvSpPr>
        <p:spPr>
          <a:xfrm>
            <a:off x="713225" y="33927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11" name="Google Shape;911;p83"/>
          <p:cNvSpPr txBox="1"/>
          <p:nvPr>
            <p:ph idx="1" type="subTitle"/>
          </p:nvPr>
        </p:nvSpPr>
        <p:spPr>
          <a:xfrm>
            <a:off x="713225" y="1440900"/>
            <a:ext cx="54276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3" name="Google Shape;913;p84"/>
          <p:cNvGrpSpPr/>
          <p:nvPr/>
        </p:nvGrpSpPr>
        <p:grpSpPr>
          <a:xfrm>
            <a:off x="-1184151" y="-1351597"/>
            <a:ext cx="11823558" cy="7841739"/>
            <a:chOff x="-1184151" y="-1351597"/>
            <a:chExt cx="11823558" cy="7841739"/>
          </a:xfrm>
        </p:grpSpPr>
        <p:pic>
          <p:nvPicPr>
            <p:cNvPr id="914" name="Google Shape;914;p8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8315003">
              <a:off x="7323924" y="3681813"/>
              <a:ext cx="3005450" cy="207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5" name="Google Shape;915;p8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2030834">
              <a:off x="-883927" y="-736516"/>
              <a:ext cx="2795452" cy="19286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6" name="Google Shape;916;p8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8237554">
              <a:off x="344394" y="4326406"/>
              <a:ext cx="709012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7" name="Google Shape;917;p8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918" name="Google Shape;918;p84"/>
          <p:cNvSpPr/>
          <p:nvPr/>
        </p:nvSpPr>
        <p:spPr>
          <a:xfrm>
            <a:off x="7854900" y="-1351600"/>
            <a:ext cx="3058800" cy="30588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9" name="Google Shape;919;p84"/>
          <p:cNvGrpSpPr/>
          <p:nvPr/>
        </p:nvGrpSpPr>
        <p:grpSpPr>
          <a:xfrm>
            <a:off x="8760357" y="2373965"/>
            <a:ext cx="43276" cy="411646"/>
            <a:chOff x="1256711" y="1178908"/>
            <a:chExt cx="43276" cy="411646"/>
          </a:xfrm>
        </p:grpSpPr>
        <p:grpSp>
          <p:nvGrpSpPr>
            <p:cNvPr id="920" name="Google Shape;920;p84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921" name="Google Shape;921;p84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84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84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4" name="Google Shape;924;p84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925" name="Google Shape;925;p84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84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84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9" name="Google Shape;929;p85"/>
          <p:cNvGrpSpPr/>
          <p:nvPr/>
        </p:nvGrpSpPr>
        <p:grpSpPr>
          <a:xfrm>
            <a:off x="-626179" y="-1185730"/>
            <a:ext cx="10883154" cy="7341565"/>
            <a:chOff x="-626179" y="-1185730"/>
            <a:chExt cx="10883154" cy="7341565"/>
          </a:xfrm>
        </p:grpSpPr>
        <p:pic>
          <p:nvPicPr>
            <p:cNvPr id="930" name="Google Shape;930;p85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5399979">
              <a:off x="8130378" y="118434"/>
              <a:ext cx="2516797" cy="17363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1" name="Google Shape;931;p85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431542">
              <a:off x="7475217" y="4351057"/>
              <a:ext cx="2406995" cy="1660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" name="Google Shape;932;p85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697866">
              <a:off x="-483495" y="-960143"/>
              <a:ext cx="2406996" cy="16606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3" name="Google Shape;933;p8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934" name="Google Shape;934;p85"/>
          <p:cNvSpPr/>
          <p:nvPr/>
        </p:nvSpPr>
        <p:spPr>
          <a:xfrm>
            <a:off x="-1358125" y="4329300"/>
            <a:ext cx="4833000" cy="4833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3560000" dist="19050">
              <a:srgbClr val="4877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1"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6" name="Google Shape;936;p86"/>
          <p:cNvGrpSpPr/>
          <p:nvPr/>
        </p:nvGrpSpPr>
        <p:grpSpPr>
          <a:xfrm>
            <a:off x="-882095" y="-726333"/>
            <a:ext cx="11272713" cy="7422400"/>
            <a:chOff x="-882095" y="-726333"/>
            <a:chExt cx="11272713" cy="7422400"/>
          </a:xfrm>
        </p:grpSpPr>
        <p:pic>
          <p:nvPicPr>
            <p:cNvPr id="937" name="Google Shape;937;p8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9900020">
              <a:off x="6921273" y="4268971"/>
              <a:ext cx="3005449" cy="20734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8" name="Google Shape;938;p8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9967875">
              <a:off x="-395585" y="-337669"/>
              <a:ext cx="1694844" cy="11693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9" name="Google Shape;939;p8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9298886">
              <a:off x="-643870" y="4343254"/>
              <a:ext cx="2406997" cy="1660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0" name="Google Shape;940;p8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3056069">
              <a:off x="7783994" y="-98945"/>
              <a:ext cx="2406993" cy="16606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1" name="Google Shape;941;p8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9900052">
              <a:off x="7921719" y="432640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2" name="Google Shape;942;p8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3_1_1_1"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4" name="Google Shape;944;p87"/>
          <p:cNvGrpSpPr/>
          <p:nvPr/>
        </p:nvGrpSpPr>
        <p:grpSpPr>
          <a:xfrm>
            <a:off x="-901129" y="-1185730"/>
            <a:ext cx="10877832" cy="7958980"/>
            <a:chOff x="-901129" y="-1185730"/>
            <a:chExt cx="10877832" cy="7958980"/>
          </a:xfrm>
        </p:grpSpPr>
        <p:pic>
          <p:nvPicPr>
            <p:cNvPr id="945" name="Google Shape;945;p87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10431586">
              <a:off x="5043375" y="4544964"/>
              <a:ext cx="3005448" cy="207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6" name="Google Shape;946;p87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431542">
              <a:off x="-806638" y="4315957"/>
              <a:ext cx="2406995" cy="1660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7" name="Google Shape;947;p87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697866">
              <a:off x="7427023" y="-960143"/>
              <a:ext cx="2406996" cy="1660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8" name="Google Shape;948;p87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9967875">
              <a:off x="-395585" y="-337669"/>
              <a:ext cx="1694844" cy="11693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9" name="Google Shape;949;p8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051224">
              <a:off x="8207843" y="27135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0" name="Google Shape;950;p8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951" name="Google Shape;951;p87"/>
          <p:cNvGrpSpPr/>
          <p:nvPr/>
        </p:nvGrpSpPr>
        <p:grpSpPr>
          <a:xfrm>
            <a:off x="373011" y="1294283"/>
            <a:ext cx="43276" cy="411646"/>
            <a:chOff x="1256711" y="1178908"/>
            <a:chExt cx="43276" cy="411646"/>
          </a:xfrm>
        </p:grpSpPr>
        <p:grpSp>
          <p:nvGrpSpPr>
            <p:cNvPr id="952" name="Google Shape;952;p87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953" name="Google Shape;953;p87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87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87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6" name="Google Shape;956;p87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957" name="Google Shape;957;p87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87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87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60" name="Google Shape;960;p87"/>
          <p:cNvGrpSpPr/>
          <p:nvPr/>
        </p:nvGrpSpPr>
        <p:grpSpPr>
          <a:xfrm>
            <a:off x="8760357" y="3902258"/>
            <a:ext cx="43276" cy="411646"/>
            <a:chOff x="1256711" y="1178908"/>
            <a:chExt cx="43276" cy="411646"/>
          </a:xfrm>
        </p:grpSpPr>
        <p:grpSp>
          <p:nvGrpSpPr>
            <p:cNvPr id="961" name="Google Shape;961;p87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962" name="Google Shape;962;p87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87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87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5" name="Google Shape;965;p87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966" name="Google Shape;966;p87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87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87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3_1_1_1_1"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0" name="Google Shape;970;p88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-2699993">
            <a:off x="-1409723" y="-796518"/>
            <a:ext cx="3342095" cy="230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1" name="Google Shape;971;p88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-2699993">
            <a:off x="7754802" y="-1428968"/>
            <a:ext cx="3342095" cy="2305760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8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3_1_1_1_1_1"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89"/>
          <p:cNvSpPr/>
          <p:nvPr/>
        </p:nvSpPr>
        <p:spPr>
          <a:xfrm>
            <a:off x="7457238" y="3948900"/>
            <a:ext cx="2374500" cy="23745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3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5" name="Google Shape;975;p89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8100026">
            <a:off x="5801431" y="3214356"/>
            <a:ext cx="5686114" cy="3922938"/>
          </a:xfrm>
          <a:prstGeom prst="rect">
            <a:avLst/>
          </a:prstGeom>
          <a:noFill/>
          <a:ln>
            <a:noFill/>
          </a:ln>
        </p:spPr>
      </p:pic>
      <p:sp>
        <p:nvSpPr>
          <p:cNvPr id="976" name="Google Shape;976;p89"/>
          <p:cNvSpPr/>
          <p:nvPr/>
        </p:nvSpPr>
        <p:spPr>
          <a:xfrm>
            <a:off x="-457200" y="-207325"/>
            <a:ext cx="1877400" cy="18774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3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89"/>
          <p:cNvSpPr/>
          <p:nvPr/>
        </p:nvSpPr>
        <p:spPr>
          <a:xfrm rot="10800000">
            <a:off x="7183173" y="-1812784"/>
            <a:ext cx="3467152" cy="3438908"/>
          </a:xfrm>
          <a:custGeom>
            <a:rect b="b" l="l" r="r" t="t"/>
            <a:pathLst>
              <a:path extrusionOk="0" h="45292" w="45673">
                <a:moveTo>
                  <a:pt x="22646" y="0"/>
                </a:moveTo>
                <a:cubicBezTo>
                  <a:pt x="10227" y="0"/>
                  <a:pt x="0" y="10227"/>
                  <a:pt x="0" y="22646"/>
                </a:cubicBezTo>
                <a:cubicBezTo>
                  <a:pt x="0" y="35444"/>
                  <a:pt x="10227" y="45292"/>
                  <a:pt x="22646" y="45292"/>
                </a:cubicBezTo>
                <a:cubicBezTo>
                  <a:pt x="35445" y="45292"/>
                  <a:pt x="45672" y="35444"/>
                  <a:pt x="45672" y="22646"/>
                </a:cubicBezTo>
                <a:cubicBezTo>
                  <a:pt x="45672" y="10227"/>
                  <a:pt x="35445" y="0"/>
                  <a:pt x="226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89"/>
          <p:cNvSpPr/>
          <p:nvPr/>
        </p:nvSpPr>
        <p:spPr>
          <a:xfrm flipH="1" rot="10800000">
            <a:off x="-591848" y="3966991"/>
            <a:ext cx="2522748" cy="2502157"/>
          </a:xfrm>
          <a:custGeom>
            <a:rect b="b" l="l" r="r" t="t"/>
            <a:pathLst>
              <a:path extrusionOk="0" h="45292" w="45673">
                <a:moveTo>
                  <a:pt x="22646" y="0"/>
                </a:moveTo>
                <a:cubicBezTo>
                  <a:pt x="10227" y="0"/>
                  <a:pt x="0" y="10227"/>
                  <a:pt x="0" y="22646"/>
                </a:cubicBezTo>
                <a:cubicBezTo>
                  <a:pt x="0" y="35444"/>
                  <a:pt x="10227" y="45292"/>
                  <a:pt x="22646" y="45292"/>
                </a:cubicBezTo>
                <a:cubicBezTo>
                  <a:pt x="35445" y="45292"/>
                  <a:pt x="45672" y="35444"/>
                  <a:pt x="45672" y="22646"/>
                </a:cubicBezTo>
                <a:cubicBezTo>
                  <a:pt x="45672" y="10227"/>
                  <a:pt x="35445" y="0"/>
                  <a:pt x="226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14040000" dist="1905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9" name="Google Shape;979;p89"/>
          <p:cNvGrpSpPr/>
          <p:nvPr/>
        </p:nvGrpSpPr>
        <p:grpSpPr>
          <a:xfrm>
            <a:off x="8622861" y="2242158"/>
            <a:ext cx="43276" cy="411646"/>
            <a:chOff x="1256711" y="1178908"/>
            <a:chExt cx="43276" cy="411646"/>
          </a:xfrm>
        </p:grpSpPr>
        <p:grpSp>
          <p:nvGrpSpPr>
            <p:cNvPr id="980" name="Google Shape;980;p89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981" name="Google Shape;981;p89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89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89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4" name="Google Shape;984;p89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985" name="Google Shape;985;p89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89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89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988" name="Google Shape;988;p89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-3154105">
            <a:off x="-2150012" y="-1284551"/>
            <a:ext cx="4750922" cy="3277729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Google Shape;989;p8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1" name="Google Shape;991;p90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9443434">
            <a:off x="-423633" y="4186073"/>
            <a:ext cx="2583231" cy="178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2" name="Google Shape;992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100000">
            <a:off x="3490802" y="4311231"/>
            <a:ext cx="755727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993" name="Google Shape;993;p90"/>
          <p:cNvSpPr txBox="1"/>
          <p:nvPr>
            <p:ph idx="1" type="subTitle"/>
          </p:nvPr>
        </p:nvSpPr>
        <p:spPr>
          <a:xfrm>
            <a:off x="720000" y="2571525"/>
            <a:ext cx="2907600" cy="9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4" name="Google Shape;994;p90"/>
          <p:cNvSpPr txBox="1"/>
          <p:nvPr>
            <p:ph type="title"/>
          </p:nvPr>
        </p:nvSpPr>
        <p:spPr>
          <a:xfrm>
            <a:off x="720000" y="937425"/>
            <a:ext cx="2907600" cy="16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91"/>
          <p:cNvSpPr/>
          <p:nvPr/>
        </p:nvSpPr>
        <p:spPr>
          <a:xfrm>
            <a:off x="6263725" y="-3459750"/>
            <a:ext cx="4830000" cy="48303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91"/>
          <p:cNvSpPr/>
          <p:nvPr/>
        </p:nvSpPr>
        <p:spPr>
          <a:xfrm>
            <a:off x="7954075" y="3694355"/>
            <a:ext cx="1449300" cy="14493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rgbClr val="4877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91"/>
          <p:cNvSpPr/>
          <p:nvPr/>
        </p:nvSpPr>
        <p:spPr>
          <a:xfrm>
            <a:off x="4630225" y="4529225"/>
            <a:ext cx="1633500" cy="1633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9" name="Google Shape;999;p91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8474785">
            <a:off x="7283237" y="3807780"/>
            <a:ext cx="3013777" cy="2079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91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8099949">
            <a:off x="4168699" y="-1716088"/>
            <a:ext cx="3661250" cy="2525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91"/>
          <p:cNvSpPr txBox="1"/>
          <p:nvPr>
            <p:ph type="title"/>
          </p:nvPr>
        </p:nvSpPr>
        <p:spPr>
          <a:xfrm>
            <a:off x="4804200" y="1714163"/>
            <a:ext cx="3619800" cy="11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02" name="Google Shape;1002;p91"/>
          <p:cNvSpPr txBox="1"/>
          <p:nvPr>
            <p:ph idx="1" type="subTitle"/>
          </p:nvPr>
        </p:nvSpPr>
        <p:spPr>
          <a:xfrm>
            <a:off x="4804125" y="2775125"/>
            <a:ext cx="3619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"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Google Shape;1004;p92"/>
          <p:cNvGrpSpPr/>
          <p:nvPr/>
        </p:nvGrpSpPr>
        <p:grpSpPr>
          <a:xfrm>
            <a:off x="-2317973" y="-4060325"/>
            <a:ext cx="13821732" cy="11738205"/>
            <a:chOff x="-2317973" y="-4060325"/>
            <a:chExt cx="13821732" cy="11738205"/>
          </a:xfrm>
        </p:grpSpPr>
        <p:sp>
          <p:nvSpPr>
            <p:cNvPr id="1005" name="Google Shape;1005;p92"/>
            <p:cNvSpPr/>
            <p:nvPr/>
          </p:nvSpPr>
          <p:spPr>
            <a:xfrm>
              <a:off x="-619200" y="-4060325"/>
              <a:ext cx="4830000" cy="483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92"/>
            <p:cNvSpPr/>
            <p:nvPr/>
          </p:nvSpPr>
          <p:spPr>
            <a:xfrm>
              <a:off x="5138400" y="430200"/>
              <a:ext cx="2374500" cy="23745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chemeClr val="accent1">
                  <a:alpha val="3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92"/>
            <p:cNvSpPr/>
            <p:nvPr/>
          </p:nvSpPr>
          <p:spPr>
            <a:xfrm>
              <a:off x="5138400" y="1796475"/>
              <a:ext cx="4830000" cy="483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08" name="Google Shape;1008;p92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9000006">
              <a:off x="6631531" y="3074710"/>
              <a:ext cx="4407288" cy="30406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9" name="Google Shape;1009;p92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10078522">
              <a:off x="2368356" y="-2528990"/>
              <a:ext cx="4407288" cy="30406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0" name="Google Shape;1010;p92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8099992">
              <a:off x="-1888368" y="3524285"/>
              <a:ext cx="4407289" cy="30406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1" name="Google Shape;1011;p9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051224">
              <a:off x="8207843" y="27135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2" name="Google Shape;1012;p92"/>
          <p:cNvSpPr txBox="1"/>
          <p:nvPr>
            <p:ph idx="1" type="subTitle"/>
          </p:nvPr>
        </p:nvSpPr>
        <p:spPr>
          <a:xfrm>
            <a:off x="720000" y="2571525"/>
            <a:ext cx="3274200" cy="9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3" name="Google Shape;1013;p92"/>
          <p:cNvSpPr txBox="1"/>
          <p:nvPr>
            <p:ph type="title"/>
          </p:nvPr>
        </p:nvSpPr>
        <p:spPr>
          <a:xfrm>
            <a:off x="720000" y="937425"/>
            <a:ext cx="3490800" cy="16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1014" name="Google Shape;1014;p92"/>
          <p:cNvGrpSpPr/>
          <p:nvPr/>
        </p:nvGrpSpPr>
        <p:grpSpPr>
          <a:xfrm>
            <a:off x="8757674" y="1149708"/>
            <a:ext cx="43276" cy="411646"/>
            <a:chOff x="1256711" y="1178908"/>
            <a:chExt cx="43276" cy="411646"/>
          </a:xfrm>
        </p:grpSpPr>
        <p:grpSp>
          <p:nvGrpSpPr>
            <p:cNvPr id="1015" name="Google Shape;1015;p92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1016" name="Google Shape;1016;p92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92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92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9" name="Google Shape;1019;p92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1020" name="Google Shape;1020;p92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92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92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2"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93"/>
          <p:cNvSpPr txBox="1"/>
          <p:nvPr>
            <p:ph idx="1" type="subTitle"/>
          </p:nvPr>
        </p:nvSpPr>
        <p:spPr>
          <a:xfrm>
            <a:off x="720000" y="2571525"/>
            <a:ext cx="3269100" cy="9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5" name="Google Shape;1025;p93"/>
          <p:cNvSpPr txBox="1"/>
          <p:nvPr>
            <p:ph type="title"/>
          </p:nvPr>
        </p:nvSpPr>
        <p:spPr>
          <a:xfrm>
            <a:off x="720000" y="937425"/>
            <a:ext cx="3490800" cy="16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026" name="Google Shape;1026;p93"/>
          <p:cNvSpPr/>
          <p:nvPr/>
        </p:nvSpPr>
        <p:spPr>
          <a:xfrm>
            <a:off x="1181400" y="4001050"/>
            <a:ext cx="3029400" cy="30294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3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93"/>
          <p:cNvSpPr/>
          <p:nvPr/>
        </p:nvSpPr>
        <p:spPr>
          <a:xfrm>
            <a:off x="6009000" y="-2258775"/>
            <a:ext cx="4830000" cy="48303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8" name="Google Shape;1028;p93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9000006">
            <a:off x="6631531" y="3074710"/>
            <a:ext cx="4407288" cy="304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9" name="Google Shape;1029;p93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10078522">
            <a:off x="2368356" y="-2528990"/>
            <a:ext cx="4407288" cy="3040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Google Shape;1030;p93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8099992">
            <a:off x="-1888368" y="3524285"/>
            <a:ext cx="4407289" cy="304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Google Shape;1031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051224">
            <a:off x="8207843" y="271354"/>
            <a:ext cx="709013" cy="537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"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oogle Shape;1033;p94"/>
          <p:cNvGrpSpPr/>
          <p:nvPr/>
        </p:nvGrpSpPr>
        <p:grpSpPr>
          <a:xfrm>
            <a:off x="-2344775" y="-2589231"/>
            <a:ext cx="12917401" cy="9745054"/>
            <a:chOff x="-2344775" y="-2589231"/>
            <a:chExt cx="12917401" cy="9745054"/>
          </a:xfrm>
        </p:grpSpPr>
        <p:sp>
          <p:nvSpPr>
            <p:cNvPr id="1034" name="Google Shape;1034;p94"/>
            <p:cNvSpPr/>
            <p:nvPr/>
          </p:nvSpPr>
          <p:spPr>
            <a:xfrm>
              <a:off x="-1399850" y="-1548525"/>
              <a:ext cx="4830000" cy="483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35" name="Google Shape;1035;p9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7598237">
              <a:off x="-2013436" y="2845613"/>
              <a:ext cx="4407288" cy="30406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6" name="Google Shape;1036;p9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772855">
              <a:off x="3713616" y="-2136240"/>
              <a:ext cx="4407289" cy="30406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7" name="Google Shape;1037;p9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9574638">
              <a:off x="5773341" y="3441765"/>
              <a:ext cx="4407289" cy="30406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8" name="Google Shape;1038;p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-2051224">
              <a:off x="268928" y="27135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9" name="Google Shape;1039;p94"/>
          <p:cNvSpPr txBox="1"/>
          <p:nvPr>
            <p:ph idx="1" type="subTitle"/>
          </p:nvPr>
        </p:nvSpPr>
        <p:spPr>
          <a:xfrm>
            <a:off x="5215650" y="2571525"/>
            <a:ext cx="3188700" cy="9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0" name="Google Shape;1040;p94"/>
          <p:cNvSpPr txBox="1"/>
          <p:nvPr>
            <p:ph type="title"/>
          </p:nvPr>
        </p:nvSpPr>
        <p:spPr>
          <a:xfrm>
            <a:off x="4913575" y="937425"/>
            <a:ext cx="3490800" cy="16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1041" name="Google Shape;1041;p94"/>
          <p:cNvGrpSpPr/>
          <p:nvPr/>
        </p:nvGrpSpPr>
        <p:grpSpPr>
          <a:xfrm>
            <a:off x="8757674" y="997308"/>
            <a:ext cx="43276" cy="411646"/>
            <a:chOff x="1256711" y="1178908"/>
            <a:chExt cx="43276" cy="411646"/>
          </a:xfrm>
        </p:grpSpPr>
        <p:grpSp>
          <p:nvGrpSpPr>
            <p:cNvPr id="1042" name="Google Shape;1042;p94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1043" name="Google Shape;1043;p94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94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94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6" name="Google Shape;1046;p94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1047" name="Google Shape;1047;p94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94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94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"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95"/>
          <p:cNvSpPr txBox="1"/>
          <p:nvPr>
            <p:ph type="title"/>
          </p:nvPr>
        </p:nvSpPr>
        <p:spPr>
          <a:xfrm>
            <a:off x="2236175" y="1714175"/>
            <a:ext cx="4671600" cy="11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2" name="Google Shape;1052;p95"/>
          <p:cNvSpPr txBox="1"/>
          <p:nvPr>
            <p:ph idx="1" type="subTitle"/>
          </p:nvPr>
        </p:nvSpPr>
        <p:spPr>
          <a:xfrm>
            <a:off x="2762088" y="2775125"/>
            <a:ext cx="3619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ONE_COLUMN_TEXT_1"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96"/>
          <p:cNvSpPr txBox="1"/>
          <p:nvPr>
            <p:ph type="title"/>
          </p:nvPr>
        </p:nvSpPr>
        <p:spPr>
          <a:xfrm>
            <a:off x="4229875" y="475600"/>
            <a:ext cx="42009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1055" name="Google Shape;1055;p96"/>
          <p:cNvSpPr txBox="1"/>
          <p:nvPr>
            <p:ph idx="1" type="body"/>
          </p:nvPr>
        </p:nvSpPr>
        <p:spPr>
          <a:xfrm>
            <a:off x="4817275" y="1152475"/>
            <a:ext cx="3613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5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97"/>
          <p:cNvSpPr txBox="1"/>
          <p:nvPr>
            <p:ph idx="1" type="subTitle"/>
          </p:nvPr>
        </p:nvSpPr>
        <p:spPr>
          <a:xfrm>
            <a:off x="5675175" y="2571525"/>
            <a:ext cx="2755500" cy="9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8" name="Google Shape;1058;p97"/>
          <p:cNvSpPr txBox="1"/>
          <p:nvPr>
            <p:ph type="title"/>
          </p:nvPr>
        </p:nvSpPr>
        <p:spPr>
          <a:xfrm>
            <a:off x="5523175" y="937425"/>
            <a:ext cx="2907600" cy="16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1_3"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98"/>
          <p:cNvSpPr txBox="1"/>
          <p:nvPr>
            <p:ph idx="1" type="subTitle"/>
          </p:nvPr>
        </p:nvSpPr>
        <p:spPr>
          <a:xfrm>
            <a:off x="5153580" y="2571525"/>
            <a:ext cx="3274200" cy="9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1" name="Google Shape;1061;p98"/>
          <p:cNvSpPr txBox="1"/>
          <p:nvPr>
            <p:ph type="title"/>
          </p:nvPr>
        </p:nvSpPr>
        <p:spPr>
          <a:xfrm>
            <a:off x="4936980" y="937425"/>
            <a:ext cx="3490800" cy="16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1062" name="Google Shape;1062;p98"/>
          <p:cNvGrpSpPr/>
          <p:nvPr/>
        </p:nvGrpSpPr>
        <p:grpSpPr>
          <a:xfrm>
            <a:off x="8757674" y="1759308"/>
            <a:ext cx="43276" cy="411646"/>
            <a:chOff x="1256711" y="1178908"/>
            <a:chExt cx="43276" cy="411646"/>
          </a:xfrm>
        </p:grpSpPr>
        <p:grpSp>
          <p:nvGrpSpPr>
            <p:cNvPr id="1063" name="Google Shape;1063;p98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1064" name="Google Shape;1064;p98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98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98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7" name="Google Shape;1067;p98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1068" name="Google Shape;1068;p98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98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98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bg>
      <p:bgPr>
        <a:gradFill>
          <a:gsLst>
            <a:gs pos="0">
              <a:srgbClr val="8DF1FF"/>
            </a:gs>
            <a:gs pos="30000">
              <a:srgbClr val="F2CEFF"/>
            </a:gs>
            <a:gs pos="100000">
              <a:srgbClr val="0445FF"/>
            </a:gs>
          </a:gsLst>
          <a:lin ang="8099331" scaled="0"/>
        </a:gradFill>
      </p:bgPr>
    </p:bg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99"/>
          <p:cNvSpPr txBox="1"/>
          <p:nvPr>
            <p:ph type="title"/>
          </p:nvPr>
        </p:nvSpPr>
        <p:spPr>
          <a:xfrm>
            <a:off x="5455975" y="1555800"/>
            <a:ext cx="29748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100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TITLE_AND_DESCRIPTION_1_1"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101"/>
          <p:cNvSpPr txBox="1"/>
          <p:nvPr>
            <p:ph type="title"/>
          </p:nvPr>
        </p:nvSpPr>
        <p:spPr>
          <a:xfrm>
            <a:off x="4692850" y="1168450"/>
            <a:ext cx="3711600" cy="14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77" name="Google Shape;1077;p101"/>
          <p:cNvSpPr txBox="1"/>
          <p:nvPr>
            <p:ph hasCustomPrompt="1" idx="2" type="title"/>
          </p:nvPr>
        </p:nvSpPr>
        <p:spPr>
          <a:xfrm>
            <a:off x="6804550" y="3532125"/>
            <a:ext cx="159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78" name="Google Shape;1078;p101"/>
          <p:cNvSpPr txBox="1"/>
          <p:nvPr>
            <p:ph idx="1" type="subTitle"/>
          </p:nvPr>
        </p:nvSpPr>
        <p:spPr>
          <a:xfrm>
            <a:off x="5433850" y="2572100"/>
            <a:ext cx="297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TITLE_AND_DESCRIPTION_1_1_1"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102"/>
          <p:cNvSpPr txBox="1"/>
          <p:nvPr>
            <p:ph type="title"/>
          </p:nvPr>
        </p:nvSpPr>
        <p:spPr>
          <a:xfrm>
            <a:off x="2716200" y="1168450"/>
            <a:ext cx="3711600" cy="14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81" name="Google Shape;1081;p102"/>
          <p:cNvSpPr txBox="1"/>
          <p:nvPr>
            <p:ph hasCustomPrompt="1" idx="2" type="title"/>
          </p:nvPr>
        </p:nvSpPr>
        <p:spPr>
          <a:xfrm>
            <a:off x="3772050" y="3532125"/>
            <a:ext cx="159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82" name="Google Shape;1082;p102"/>
          <p:cNvSpPr txBox="1"/>
          <p:nvPr>
            <p:ph idx="1" type="subTitle"/>
          </p:nvPr>
        </p:nvSpPr>
        <p:spPr>
          <a:xfrm>
            <a:off x="3086700" y="2572100"/>
            <a:ext cx="297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5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21.xml"/><Relationship Id="rId54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56" Type="http://schemas.openxmlformats.org/officeDocument/2006/relationships/theme" Target="../theme/theme2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106.xml"/><Relationship Id="rId42" Type="http://schemas.openxmlformats.org/officeDocument/2006/relationships/slideLayout" Target="../slideLayouts/slideLayout108.xml"/><Relationship Id="rId41" Type="http://schemas.openxmlformats.org/officeDocument/2006/relationships/slideLayout" Target="../slideLayouts/slideLayout107.xml"/><Relationship Id="rId44" Type="http://schemas.openxmlformats.org/officeDocument/2006/relationships/slideLayout" Target="../slideLayouts/slideLayout110.xml"/><Relationship Id="rId43" Type="http://schemas.openxmlformats.org/officeDocument/2006/relationships/slideLayout" Target="../slideLayouts/slideLayout109.xml"/><Relationship Id="rId46" Type="http://schemas.openxmlformats.org/officeDocument/2006/relationships/slideLayout" Target="../slideLayouts/slideLayout112.xml"/><Relationship Id="rId45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48" Type="http://schemas.openxmlformats.org/officeDocument/2006/relationships/slideLayout" Target="../slideLayouts/slideLayout114.xml"/><Relationship Id="rId47" Type="http://schemas.openxmlformats.org/officeDocument/2006/relationships/slideLayout" Target="../slideLayouts/slideLayout113.xml"/><Relationship Id="rId49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31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96.xml"/><Relationship Id="rId33" Type="http://schemas.openxmlformats.org/officeDocument/2006/relationships/slideLayout" Target="../slideLayouts/slideLayout99.xml"/><Relationship Id="rId32" Type="http://schemas.openxmlformats.org/officeDocument/2006/relationships/slideLayout" Target="../slideLayouts/slideLayout98.xml"/><Relationship Id="rId35" Type="http://schemas.openxmlformats.org/officeDocument/2006/relationships/slideLayout" Target="../slideLayouts/slideLayout101.xml"/><Relationship Id="rId34" Type="http://schemas.openxmlformats.org/officeDocument/2006/relationships/slideLayout" Target="../slideLayouts/slideLayout100.xml"/><Relationship Id="rId37" Type="http://schemas.openxmlformats.org/officeDocument/2006/relationships/slideLayout" Target="../slideLayouts/slideLayout103.xml"/><Relationship Id="rId36" Type="http://schemas.openxmlformats.org/officeDocument/2006/relationships/slideLayout" Target="../slideLayouts/slideLayout102.xml"/><Relationship Id="rId39" Type="http://schemas.openxmlformats.org/officeDocument/2006/relationships/slideLayout" Target="../slideLayouts/slideLayout105.xml"/><Relationship Id="rId38" Type="http://schemas.openxmlformats.org/officeDocument/2006/relationships/slideLayout" Target="../slideLayouts/slideLayout104.xml"/><Relationship Id="rId20" Type="http://schemas.openxmlformats.org/officeDocument/2006/relationships/slideLayout" Target="../slideLayouts/slideLayout86.xml"/><Relationship Id="rId22" Type="http://schemas.openxmlformats.org/officeDocument/2006/relationships/slideLayout" Target="../slideLayouts/slideLayout88.xml"/><Relationship Id="rId2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90.xml"/><Relationship Id="rId23" Type="http://schemas.openxmlformats.org/officeDocument/2006/relationships/slideLayout" Target="../slideLayouts/slideLayout89.xml"/><Relationship Id="rId26" Type="http://schemas.openxmlformats.org/officeDocument/2006/relationships/slideLayout" Target="../slideLayouts/slideLayout92.xml"/><Relationship Id="rId25" Type="http://schemas.openxmlformats.org/officeDocument/2006/relationships/slideLayout" Target="../slideLayouts/slideLayout91.xml"/><Relationship Id="rId28" Type="http://schemas.openxmlformats.org/officeDocument/2006/relationships/slideLayout" Target="../slideLayouts/slideLayout94.xml"/><Relationship Id="rId27" Type="http://schemas.openxmlformats.org/officeDocument/2006/relationships/slideLayout" Target="../slideLayouts/slideLayout93.xml"/><Relationship Id="rId29" Type="http://schemas.openxmlformats.org/officeDocument/2006/relationships/slideLayout" Target="../slideLayouts/slideLayout95.xml"/><Relationship Id="rId51" Type="http://schemas.openxmlformats.org/officeDocument/2006/relationships/slideLayout" Target="../slideLayouts/slideLayout117.xml"/><Relationship Id="rId50" Type="http://schemas.openxmlformats.org/officeDocument/2006/relationships/slideLayout" Target="../slideLayouts/slideLayout116.xml"/><Relationship Id="rId53" Type="http://schemas.openxmlformats.org/officeDocument/2006/relationships/slideLayout" Target="../slideLayouts/slideLayout119.xml"/><Relationship Id="rId52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77.xml"/><Relationship Id="rId5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76.xml"/><Relationship Id="rId54" Type="http://schemas.openxmlformats.org/officeDocument/2006/relationships/slideLayout" Target="../slideLayouts/slideLayout120.xml"/><Relationship Id="rId13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78.xml"/><Relationship Id="rId56" Type="http://schemas.openxmlformats.org/officeDocument/2006/relationships/theme" Target="../theme/theme4.xml"/><Relationship Id="rId15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85.xml"/><Relationship Id="rId18" Type="http://schemas.openxmlformats.org/officeDocument/2006/relationships/slideLayout" Target="../slideLayouts/slideLayout84.xml"/></Relationships>
</file>

<file path=ppt/slideMasters/_rels/slideMaster4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161.xml"/><Relationship Id="rId42" Type="http://schemas.openxmlformats.org/officeDocument/2006/relationships/slideLayout" Target="../slideLayouts/slideLayout163.xml"/><Relationship Id="rId41" Type="http://schemas.openxmlformats.org/officeDocument/2006/relationships/slideLayout" Target="../slideLayouts/slideLayout162.xml"/><Relationship Id="rId44" Type="http://schemas.openxmlformats.org/officeDocument/2006/relationships/slideLayout" Target="../slideLayouts/slideLayout165.xml"/><Relationship Id="rId43" Type="http://schemas.openxmlformats.org/officeDocument/2006/relationships/slideLayout" Target="../slideLayouts/slideLayout164.xml"/><Relationship Id="rId46" Type="http://schemas.openxmlformats.org/officeDocument/2006/relationships/slideLayout" Target="../slideLayouts/slideLayout167.xml"/><Relationship Id="rId45" Type="http://schemas.openxmlformats.org/officeDocument/2006/relationships/slideLayout" Target="../slideLayouts/slideLayout166.xml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48" Type="http://schemas.openxmlformats.org/officeDocument/2006/relationships/slideLayout" Target="../slideLayouts/slideLayout169.xml"/><Relationship Id="rId47" Type="http://schemas.openxmlformats.org/officeDocument/2006/relationships/slideLayout" Target="../slideLayouts/slideLayout168.xml"/><Relationship Id="rId49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31" Type="http://schemas.openxmlformats.org/officeDocument/2006/relationships/slideLayout" Target="../slideLayouts/slideLayout152.xml"/><Relationship Id="rId30" Type="http://schemas.openxmlformats.org/officeDocument/2006/relationships/slideLayout" Target="../slideLayouts/slideLayout151.xml"/><Relationship Id="rId33" Type="http://schemas.openxmlformats.org/officeDocument/2006/relationships/slideLayout" Target="../slideLayouts/slideLayout154.xml"/><Relationship Id="rId32" Type="http://schemas.openxmlformats.org/officeDocument/2006/relationships/slideLayout" Target="../slideLayouts/slideLayout153.xml"/><Relationship Id="rId35" Type="http://schemas.openxmlformats.org/officeDocument/2006/relationships/slideLayout" Target="../slideLayouts/slideLayout156.xml"/><Relationship Id="rId34" Type="http://schemas.openxmlformats.org/officeDocument/2006/relationships/slideLayout" Target="../slideLayouts/slideLayout155.xml"/><Relationship Id="rId37" Type="http://schemas.openxmlformats.org/officeDocument/2006/relationships/slideLayout" Target="../slideLayouts/slideLayout158.xml"/><Relationship Id="rId36" Type="http://schemas.openxmlformats.org/officeDocument/2006/relationships/slideLayout" Target="../slideLayouts/slideLayout157.xml"/><Relationship Id="rId39" Type="http://schemas.openxmlformats.org/officeDocument/2006/relationships/slideLayout" Target="../slideLayouts/slideLayout160.xml"/><Relationship Id="rId38" Type="http://schemas.openxmlformats.org/officeDocument/2006/relationships/slideLayout" Target="../slideLayouts/slideLayout159.xml"/><Relationship Id="rId20" Type="http://schemas.openxmlformats.org/officeDocument/2006/relationships/slideLayout" Target="../slideLayouts/slideLayout141.xml"/><Relationship Id="rId22" Type="http://schemas.openxmlformats.org/officeDocument/2006/relationships/slideLayout" Target="../slideLayouts/slideLayout143.xml"/><Relationship Id="rId21" Type="http://schemas.openxmlformats.org/officeDocument/2006/relationships/slideLayout" Target="../slideLayouts/slideLayout142.xml"/><Relationship Id="rId24" Type="http://schemas.openxmlformats.org/officeDocument/2006/relationships/slideLayout" Target="../slideLayouts/slideLayout145.xml"/><Relationship Id="rId23" Type="http://schemas.openxmlformats.org/officeDocument/2006/relationships/slideLayout" Target="../slideLayouts/slideLayout144.xml"/><Relationship Id="rId26" Type="http://schemas.openxmlformats.org/officeDocument/2006/relationships/slideLayout" Target="../slideLayouts/slideLayout147.xml"/><Relationship Id="rId25" Type="http://schemas.openxmlformats.org/officeDocument/2006/relationships/slideLayout" Target="../slideLayouts/slideLayout146.xml"/><Relationship Id="rId28" Type="http://schemas.openxmlformats.org/officeDocument/2006/relationships/slideLayout" Target="../slideLayouts/slideLayout149.xml"/><Relationship Id="rId27" Type="http://schemas.openxmlformats.org/officeDocument/2006/relationships/slideLayout" Target="../slideLayouts/slideLayout148.xml"/><Relationship Id="rId29" Type="http://schemas.openxmlformats.org/officeDocument/2006/relationships/slideLayout" Target="../slideLayouts/slideLayout150.xml"/><Relationship Id="rId51" Type="http://schemas.openxmlformats.org/officeDocument/2006/relationships/slideLayout" Target="../slideLayouts/slideLayout172.xml"/><Relationship Id="rId50" Type="http://schemas.openxmlformats.org/officeDocument/2006/relationships/slideLayout" Target="../slideLayouts/slideLayout171.xml"/><Relationship Id="rId53" Type="http://schemas.openxmlformats.org/officeDocument/2006/relationships/slideLayout" Target="../slideLayouts/slideLayout174.xml"/><Relationship Id="rId52" Type="http://schemas.openxmlformats.org/officeDocument/2006/relationships/slideLayout" Target="../slideLayouts/slideLayout173.xml"/><Relationship Id="rId11" Type="http://schemas.openxmlformats.org/officeDocument/2006/relationships/slideLayout" Target="../slideLayouts/slideLayout132.xml"/><Relationship Id="rId55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31.xml"/><Relationship Id="rId54" Type="http://schemas.openxmlformats.org/officeDocument/2006/relationships/slideLayout" Target="../slideLayouts/slideLayout175.xml"/><Relationship Id="rId13" Type="http://schemas.openxmlformats.org/officeDocument/2006/relationships/slideLayout" Target="../slideLayouts/slideLayout134.xml"/><Relationship Id="rId12" Type="http://schemas.openxmlformats.org/officeDocument/2006/relationships/slideLayout" Target="../slideLayouts/slideLayout133.xml"/><Relationship Id="rId56" Type="http://schemas.openxmlformats.org/officeDocument/2006/relationships/theme" Target="../theme/theme5.xml"/><Relationship Id="rId15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35.xml"/><Relationship Id="rId17" Type="http://schemas.openxmlformats.org/officeDocument/2006/relationships/slideLayout" Target="../slideLayouts/slideLayout138.xml"/><Relationship Id="rId16" Type="http://schemas.openxmlformats.org/officeDocument/2006/relationships/slideLayout" Target="../slideLayouts/slideLayout137.xml"/><Relationship Id="rId19" Type="http://schemas.openxmlformats.org/officeDocument/2006/relationships/slideLayout" Target="../slideLayouts/slideLayout140.xml"/><Relationship Id="rId18" Type="http://schemas.openxmlformats.org/officeDocument/2006/relationships/slideLayout" Target="../slideLayouts/slideLayout1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rbitron Black"/>
              <a:buNone/>
              <a:defRPr sz="23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●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○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■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●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○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■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●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○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arker Grotesque"/>
              <a:buChar char="■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rbitron Black"/>
              <a:buNone/>
              <a:defRPr sz="23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/>
        </p:txBody>
      </p:sp>
      <p:sp>
        <p:nvSpPr>
          <p:cNvPr id="796" name="Google Shape;796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●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○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■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●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○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■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●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○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arker Grotesque"/>
              <a:buChar char="■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  <p:sldLayoutId id="2147483735" r:id="rId22"/>
    <p:sldLayoutId id="2147483736" r:id="rId23"/>
    <p:sldLayoutId id="2147483737" r:id="rId24"/>
    <p:sldLayoutId id="2147483738" r:id="rId25"/>
    <p:sldLayoutId id="2147483739" r:id="rId26"/>
    <p:sldLayoutId id="2147483740" r:id="rId27"/>
    <p:sldLayoutId id="2147483741" r:id="rId28"/>
    <p:sldLayoutId id="2147483742" r:id="rId29"/>
    <p:sldLayoutId id="2147483743" r:id="rId30"/>
    <p:sldLayoutId id="2147483744" r:id="rId31"/>
    <p:sldLayoutId id="2147483745" r:id="rId32"/>
    <p:sldLayoutId id="2147483746" r:id="rId33"/>
    <p:sldLayoutId id="2147483747" r:id="rId34"/>
    <p:sldLayoutId id="2147483748" r:id="rId35"/>
    <p:sldLayoutId id="2147483749" r:id="rId36"/>
    <p:sldLayoutId id="2147483750" r:id="rId37"/>
    <p:sldLayoutId id="2147483751" r:id="rId38"/>
    <p:sldLayoutId id="2147483752" r:id="rId39"/>
    <p:sldLayoutId id="2147483753" r:id="rId40"/>
    <p:sldLayoutId id="2147483754" r:id="rId41"/>
    <p:sldLayoutId id="2147483755" r:id="rId42"/>
    <p:sldLayoutId id="2147483756" r:id="rId43"/>
    <p:sldLayoutId id="2147483757" r:id="rId44"/>
    <p:sldLayoutId id="2147483758" r:id="rId45"/>
    <p:sldLayoutId id="2147483759" r:id="rId46"/>
    <p:sldLayoutId id="2147483760" r:id="rId47"/>
    <p:sldLayoutId id="2147483761" r:id="rId48"/>
    <p:sldLayoutId id="2147483762" r:id="rId49"/>
    <p:sldLayoutId id="2147483763" r:id="rId50"/>
    <p:sldLayoutId id="2147483764" r:id="rId51"/>
    <p:sldLayoutId id="2147483765" r:id="rId52"/>
    <p:sldLayoutId id="2147483766" r:id="rId53"/>
    <p:sldLayoutId id="2147483767" r:id="rId54"/>
    <p:sldLayoutId id="2147483768" r:id="rId5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rbitron Black"/>
              <a:buNone/>
              <a:defRPr sz="23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/>
        </p:txBody>
      </p:sp>
      <p:sp>
        <p:nvSpPr>
          <p:cNvPr id="1317" name="Google Shape;1317;p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●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○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■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●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○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■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●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○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arker Grotesque"/>
              <a:buChar char="■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  <p:sldLayoutId id="2147483786" r:id="rId18"/>
    <p:sldLayoutId id="2147483787" r:id="rId19"/>
    <p:sldLayoutId id="2147483788" r:id="rId20"/>
    <p:sldLayoutId id="2147483789" r:id="rId21"/>
    <p:sldLayoutId id="2147483790" r:id="rId22"/>
    <p:sldLayoutId id="2147483791" r:id="rId23"/>
    <p:sldLayoutId id="2147483792" r:id="rId24"/>
    <p:sldLayoutId id="2147483793" r:id="rId25"/>
    <p:sldLayoutId id="2147483794" r:id="rId26"/>
    <p:sldLayoutId id="2147483795" r:id="rId27"/>
    <p:sldLayoutId id="2147483796" r:id="rId28"/>
    <p:sldLayoutId id="2147483797" r:id="rId29"/>
    <p:sldLayoutId id="2147483798" r:id="rId30"/>
    <p:sldLayoutId id="2147483799" r:id="rId31"/>
    <p:sldLayoutId id="2147483800" r:id="rId32"/>
    <p:sldLayoutId id="2147483801" r:id="rId33"/>
    <p:sldLayoutId id="2147483802" r:id="rId34"/>
    <p:sldLayoutId id="2147483803" r:id="rId35"/>
    <p:sldLayoutId id="2147483804" r:id="rId36"/>
    <p:sldLayoutId id="2147483805" r:id="rId37"/>
    <p:sldLayoutId id="2147483806" r:id="rId38"/>
    <p:sldLayoutId id="2147483807" r:id="rId39"/>
    <p:sldLayoutId id="2147483808" r:id="rId40"/>
    <p:sldLayoutId id="2147483809" r:id="rId41"/>
    <p:sldLayoutId id="2147483810" r:id="rId42"/>
    <p:sldLayoutId id="2147483811" r:id="rId43"/>
    <p:sldLayoutId id="2147483812" r:id="rId44"/>
    <p:sldLayoutId id="2147483813" r:id="rId45"/>
    <p:sldLayoutId id="2147483814" r:id="rId46"/>
    <p:sldLayoutId id="2147483815" r:id="rId47"/>
    <p:sldLayoutId id="2147483816" r:id="rId48"/>
    <p:sldLayoutId id="2147483817" r:id="rId49"/>
    <p:sldLayoutId id="2147483818" r:id="rId50"/>
    <p:sldLayoutId id="2147483819" r:id="rId51"/>
    <p:sldLayoutId id="2147483820" r:id="rId52"/>
    <p:sldLayoutId id="2147483821" r:id="rId53"/>
    <p:sldLayoutId id="2147483822" r:id="rId54"/>
    <p:sldLayoutId id="2147483823" r:id="rId5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181"/>
          <p:cNvSpPr/>
          <p:nvPr/>
        </p:nvSpPr>
        <p:spPr>
          <a:xfrm>
            <a:off x="1957250" y="1910500"/>
            <a:ext cx="5351772" cy="4408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gradFill>
                  <a:gsLst>
                    <a:gs pos="0">
                      <a:srgbClr val="8DF1FF"/>
                    </a:gs>
                    <a:gs pos="30000">
                      <a:srgbClr val="F2CEFF"/>
                    </a:gs>
                    <a:gs pos="100000">
                      <a:srgbClr val="0445FF"/>
                    </a:gs>
                  </a:gsLst>
                  <a:lin ang="8099331" scaled="0"/>
                </a:gradFill>
                <a:latin typeface="Orbitron;900"/>
              </a:rPr>
              <a:t>SHAKESPEARE</a:t>
            </a:r>
          </a:p>
        </p:txBody>
      </p:sp>
      <p:sp>
        <p:nvSpPr>
          <p:cNvPr id="1841" name="Google Shape;1841;p181"/>
          <p:cNvSpPr/>
          <p:nvPr/>
        </p:nvSpPr>
        <p:spPr>
          <a:xfrm>
            <a:off x="2518463" y="2573950"/>
            <a:ext cx="4204366" cy="44151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gradFill>
                  <a:gsLst>
                    <a:gs pos="0">
                      <a:srgbClr val="8DF1FF"/>
                    </a:gs>
                    <a:gs pos="30000">
                      <a:srgbClr val="F2CEFF"/>
                    </a:gs>
                    <a:gs pos="100000">
                      <a:srgbClr val="0445FF"/>
                    </a:gs>
                  </a:gsLst>
                  <a:lin ang="8099331" scaled="0"/>
                </a:gradFill>
                <a:latin typeface="Orbitron;900"/>
              </a:rPr>
              <a:t>RNN MODEL</a:t>
            </a:r>
          </a:p>
        </p:txBody>
      </p:sp>
      <p:sp>
        <p:nvSpPr>
          <p:cNvPr id="1842" name="Google Shape;1842;p181"/>
          <p:cNvSpPr txBox="1"/>
          <p:nvPr>
            <p:ph type="ctrTitle"/>
          </p:nvPr>
        </p:nvSpPr>
        <p:spPr>
          <a:xfrm>
            <a:off x="1642250" y="1947075"/>
            <a:ext cx="58071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SHAKESPEARE RNN MODEL</a:t>
            </a:r>
            <a:endParaRPr/>
          </a:p>
        </p:txBody>
      </p:sp>
      <p:sp>
        <p:nvSpPr>
          <p:cNvPr id="1843" name="Google Shape;1843;p181"/>
          <p:cNvSpPr txBox="1"/>
          <p:nvPr>
            <p:ph idx="1" type="subTitle"/>
          </p:nvPr>
        </p:nvSpPr>
        <p:spPr>
          <a:xfrm>
            <a:off x="2392500" y="3238050"/>
            <a:ext cx="4359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NICHOLAS REVENCO</a:t>
            </a:r>
            <a:endParaRPr/>
          </a:p>
        </p:txBody>
      </p:sp>
      <p:grpSp>
        <p:nvGrpSpPr>
          <p:cNvPr id="1844" name="Google Shape;1844;p181"/>
          <p:cNvGrpSpPr/>
          <p:nvPr/>
        </p:nvGrpSpPr>
        <p:grpSpPr>
          <a:xfrm>
            <a:off x="1213874" y="751483"/>
            <a:ext cx="43276" cy="411646"/>
            <a:chOff x="1256711" y="1178908"/>
            <a:chExt cx="43276" cy="411646"/>
          </a:xfrm>
        </p:grpSpPr>
        <p:grpSp>
          <p:nvGrpSpPr>
            <p:cNvPr id="1845" name="Google Shape;1845;p181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1846" name="Google Shape;1846;p181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181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181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9" name="Google Shape;1849;p181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1850" name="Google Shape;1850;p181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181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181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53" name="Google Shape;1853;p181"/>
          <p:cNvGrpSpPr/>
          <p:nvPr/>
        </p:nvGrpSpPr>
        <p:grpSpPr>
          <a:xfrm>
            <a:off x="6947274" y="3898783"/>
            <a:ext cx="43276" cy="411646"/>
            <a:chOff x="1256711" y="1178908"/>
            <a:chExt cx="43276" cy="411646"/>
          </a:xfrm>
        </p:grpSpPr>
        <p:grpSp>
          <p:nvGrpSpPr>
            <p:cNvPr id="1854" name="Google Shape;1854;p181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1855" name="Google Shape;1855;p181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181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181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8" name="Google Shape;1858;p181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1859" name="Google Shape;1859;p181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181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181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62" name="Google Shape;1862;p181"/>
          <p:cNvSpPr/>
          <p:nvPr/>
        </p:nvSpPr>
        <p:spPr>
          <a:xfrm>
            <a:off x="2509175" y="-3861800"/>
            <a:ext cx="4830000" cy="48303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3" name="Google Shape;1863;p181"/>
          <p:cNvSpPr/>
          <p:nvPr/>
        </p:nvSpPr>
        <p:spPr>
          <a:xfrm>
            <a:off x="7446650" y="3964738"/>
            <a:ext cx="1260600" cy="12606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rgbClr val="4877FF">
                <a:alpha val="7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p181"/>
          <p:cNvSpPr/>
          <p:nvPr/>
        </p:nvSpPr>
        <p:spPr>
          <a:xfrm>
            <a:off x="-1777700" y="1816800"/>
            <a:ext cx="3524100" cy="35241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181"/>
          <p:cNvSpPr/>
          <p:nvPr/>
        </p:nvSpPr>
        <p:spPr>
          <a:xfrm>
            <a:off x="7111775" y="-1569850"/>
            <a:ext cx="3524100" cy="35241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6" name="Google Shape;1866;p181"/>
          <p:cNvPicPr preferRelativeResize="0"/>
          <p:nvPr/>
        </p:nvPicPr>
        <p:blipFill rotWithShape="1">
          <a:blip r:embed="rId3">
            <a:alphaModFix/>
          </a:blip>
          <a:srcRect b="19768" l="7340" r="4538" t="0"/>
          <a:stretch/>
        </p:blipFill>
        <p:spPr>
          <a:xfrm flipH="1" rot="-9134663">
            <a:off x="-1755148" y="3031026"/>
            <a:ext cx="5981304" cy="41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7" name="Google Shape;1867;p181"/>
          <p:cNvPicPr preferRelativeResize="0"/>
          <p:nvPr/>
        </p:nvPicPr>
        <p:blipFill rotWithShape="1">
          <a:blip r:embed="rId3">
            <a:alphaModFix/>
          </a:blip>
          <a:srcRect b="19768" l="7340" r="4538" t="0"/>
          <a:stretch/>
        </p:blipFill>
        <p:spPr>
          <a:xfrm flipH="1" rot="2359540">
            <a:off x="6573591" y="-1878314"/>
            <a:ext cx="3498423" cy="2413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8" name="Google Shape;1868;p181"/>
          <p:cNvPicPr preferRelativeResize="0"/>
          <p:nvPr/>
        </p:nvPicPr>
        <p:blipFill rotWithShape="1">
          <a:blip r:embed="rId3">
            <a:alphaModFix/>
          </a:blip>
          <a:srcRect b="19768" l="7340" r="4538" t="0"/>
          <a:stretch/>
        </p:blipFill>
        <p:spPr>
          <a:xfrm flipH="1" rot="8099997">
            <a:off x="906367" y="-2284251"/>
            <a:ext cx="4111489" cy="2836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p181"/>
          <p:cNvPicPr preferRelativeResize="0"/>
          <p:nvPr/>
        </p:nvPicPr>
        <p:blipFill rotWithShape="1">
          <a:blip r:embed="rId3">
            <a:alphaModFix/>
          </a:blip>
          <a:srcRect b="19768" l="7340" r="4538" t="0"/>
          <a:stretch/>
        </p:blipFill>
        <p:spPr>
          <a:xfrm flipH="1" rot="7200074">
            <a:off x="6735534" y="2930973"/>
            <a:ext cx="4276576" cy="2950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0" name="Google Shape;1870;p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51224">
            <a:off x="7536343" y="152779"/>
            <a:ext cx="709013" cy="53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871" name="Google Shape;1871;p181"/>
          <p:cNvSpPr/>
          <p:nvPr/>
        </p:nvSpPr>
        <p:spPr>
          <a:xfrm>
            <a:off x="-680625" y="-262950"/>
            <a:ext cx="1633500" cy="1633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182"/>
          <p:cNvSpPr txBox="1"/>
          <p:nvPr>
            <p:ph idx="1" type="body"/>
          </p:nvPr>
        </p:nvSpPr>
        <p:spPr>
          <a:xfrm>
            <a:off x="262800" y="1880000"/>
            <a:ext cx="4448400" cy="30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- </a:t>
            </a:r>
            <a:r>
              <a:rPr lang="en"/>
              <a:t>Recurrent Neural Networks (RNNs) allow bi-directional information flow, unlike unidirectional feedforward networks.</a:t>
            </a:r>
            <a:endParaRPr/>
          </a:p>
          <a:p>
            <a:pPr indent="-228600" lvl="0" marL="457200" rtl="0" algn="l"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- They use internal memory to process sequence inputs, useful for tasks like speech recognition.</a:t>
            </a:r>
            <a:endParaRPr/>
          </a:p>
          <a:p>
            <a:pPr indent="-228600" lvl="0" marL="457200" rtl="0" algn="l"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- RNNs stand out for their ability to 'remember' and predict based on past inputs in a sequence.</a:t>
            </a:r>
            <a:endParaRPr/>
          </a:p>
          <a:p>
            <a:pPr indent="-228600" lvl="0" marL="457200" rtl="0" algn="l"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- RNNs are Turing complete, capable of executing any program for any input sequence.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182"/>
          <p:cNvSpPr txBox="1"/>
          <p:nvPr>
            <p:ph type="title"/>
          </p:nvPr>
        </p:nvSpPr>
        <p:spPr>
          <a:xfrm>
            <a:off x="720000" y="654850"/>
            <a:ext cx="45471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RECURRENT</a:t>
            </a:r>
            <a:r>
              <a:rPr lang="en" sz="2200"/>
              <a:t> NEURAL NETWORK</a:t>
            </a:r>
            <a:endParaRPr sz="2200"/>
          </a:p>
        </p:txBody>
      </p:sp>
      <p:pic>
        <p:nvPicPr>
          <p:cNvPr id="1878" name="Google Shape;1878;p182"/>
          <p:cNvPicPr preferRelativeResize="0"/>
          <p:nvPr/>
        </p:nvPicPr>
        <p:blipFill rotWithShape="1">
          <a:blip r:embed="rId3">
            <a:alphaModFix/>
          </a:blip>
          <a:srcRect b="2125" l="23070" r="23064" t="2116"/>
          <a:stretch/>
        </p:blipFill>
        <p:spPr>
          <a:xfrm>
            <a:off x="4810500" y="901525"/>
            <a:ext cx="3613500" cy="3613500"/>
          </a:xfrm>
          <a:prstGeom prst="ellipse">
            <a:avLst/>
          </a:prstGeom>
          <a:noFill/>
          <a:ln>
            <a:noFill/>
          </a:ln>
          <a:effectLst>
            <a:outerShdw blurRad="128588" rotWithShape="0" algn="bl" dir="11040000" dist="28575">
              <a:schemeClr val="accent1">
                <a:alpha val="23000"/>
              </a:schemeClr>
            </a:outerShdw>
          </a:effectLst>
        </p:spPr>
      </p:pic>
      <p:sp>
        <p:nvSpPr>
          <p:cNvPr id="1879" name="Google Shape;1879;p182">
            <a:hlinkClick/>
          </p:cNvPr>
          <p:cNvSpPr/>
          <p:nvPr/>
        </p:nvSpPr>
        <p:spPr>
          <a:xfrm>
            <a:off x="312597" y="2511261"/>
            <a:ext cx="111412" cy="111267"/>
          </a:xfrm>
          <a:custGeom>
            <a:rect b="b" l="l" r="r" t="t"/>
            <a:pathLst>
              <a:path extrusionOk="0" h="13822" w="13840">
                <a:moveTo>
                  <a:pt x="6911" y="881"/>
                </a:moveTo>
                <a:lnTo>
                  <a:pt x="13030" y="3671"/>
                </a:lnTo>
                <a:lnTo>
                  <a:pt x="13030" y="4571"/>
                </a:lnTo>
                <a:lnTo>
                  <a:pt x="6911" y="1781"/>
                </a:lnTo>
                <a:lnTo>
                  <a:pt x="810" y="4571"/>
                </a:lnTo>
                <a:lnTo>
                  <a:pt x="810" y="3671"/>
                </a:lnTo>
                <a:lnTo>
                  <a:pt x="6911" y="881"/>
                </a:lnTo>
                <a:close/>
                <a:moveTo>
                  <a:pt x="6911" y="2664"/>
                </a:moveTo>
                <a:lnTo>
                  <a:pt x="13030" y="5452"/>
                </a:lnTo>
                <a:lnTo>
                  <a:pt x="13030" y="13011"/>
                </a:lnTo>
                <a:lnTo>
                  <a:pt x="810" y="13011"/>
                </a:lnTo>
                <a:lnTo>
                  <a:pt x="810" y="5452"/>
                </a:lnTo>
                <a:lnTo>
                  <a:pt x="6911" y="2664"/>
                </a:lnTo>
                <a:close/>
                <a:moveTo>
                  <a:pt x="6911" y="0"/>
                </a:moveTo>
                <a:lnTo>
                  <a:pt x="1" y="3149"/>
                </a:lnTo>
                <a:lnTo>
                  <a:pt x="1" y="13821"/>
                </a:lnTo>
                <a:lnTo>
                  <a:pt x="13839" y="13821"/>
                </a:lnTo>
                <a:lnTo>
                  <a:pt x="13839" y="3149"/>
                </a:lnTo>
                <a:lnTo>
                  <a:pt x="69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182">
            <a:hlinkClick/>
          </p:cNvPr>
          <p:cNvSpPr/>
          <p:nvPr/>
        </p:nvSpPr>
        <p:spPr>
          <a:xfrm>
            <a:off x="337227" y="2552247"/>
            <a:ext cx="62146" cy="54917"/>
          </a:xfrm>
          <a:custGeom>
            <a:rect b="b" l="l" r="r" t="t"/>
            <a:pathLst>
              <a:path extrusionOk="0" h="6822" w="7720">
                <a:moveTo>
                  <a:pt x="5255" y="811"/>
                </a:moveTo>
                <a:cubicBezTo>
                  <a:pt x="5651" y="811"/>
                  <a:pt x="6011" y="955"/>
                  <a:pt x="6280" y="1224"/>
                </a:cubicBezTo>
                <a:cubicBezTo>
                  <a:pt x="6839" y="1783"/>
                  <a:pt x="6839" y="2700"/>
                  <a:pt x="6280" y="3258"/>
                </a:cubicBezTo>
                <a:lnTo>
                  <a:pt x="3851" y="5670"/>
                </a:lnTo>
                <a:lnTo>
                  <a:pt x="1440" y="3258"/>
                </a:lnTo>
                <a:cubicBezTo>
                  <a:pt x="881" y="2700"/>
                  <a:pt x="881" y="1783"/>
                  <a:pt x="1440" y="1224"/>
                </a:cubicBezTo>
                <a:cubicBezTo>
                  <a:pt x="1709" y="955"/>
                  <a:pt x="2069" y="811"/>
                  <a:pt x="2465" y="811"/>
                </a:cubicBezTo>
                <a:cubicBezTo>
                  <a:pt x="2844" y="811"/>
                  <a:pt x="3204" y="955"/>
                  <a:pt x="3473" y="1224"/>
                </a:cubicBezTo>
                <a:lnTo>
                  <a:pt x="3851" y="1620"/>
                </a:lnTo>
                <a:lnTo>
                  <a:pt x="4247" y="1224"/>
                </a:lnTo>
                <a:cubicBezTo>
                  <a:pt x="4517" y="955"/>
                  <a:pt x="4876" y="811"/>
                  <a:pt x="5255" y="811"/>
                </a:cubicBezTo>
                <a:close/>
                <a:moveTo>
                  <a:pt x="2465" y="0"/>
                </a:moveTo>
                <a:cubicBezTo>
                  <a:pt x="1853" y="0"/>
                  <a:pt x="1296" y="235"/>
                  <a:pt x="864" y="667"/>
                </a:cubicBezTo>
                <a:cubicBezTo>
                  <a:pt x="0" y="1531"/>
                  <a:pt x="0" y="2952"/>
                  <a:pt x="864" y="3834"/>
                </a:cubicBezTo>
                <a:lnTo>
                  <a:pt x="3851" y="6822"/>
                </a:lnTo>
                <a:lnTo>
                  <a:pt x="6856" y="3834"/>
                </a:lnTo>
                <a:cubicBezTo>
                  <a:pt x="7720" y="2952"/>
                  <a:pt x="7720" y="1531"/>
                  <a:pt x="6856" y="667"/>
                </a:cubicBezTo>
                <a:cubicBezTo>
                  <a:pt x="6424" y="235"/>
                  <a:pt x="5867" y="0"/>
                  <a:pt x="5255" y="0"/>
                </a:cubicBezTo>
                <a:cubicBezTo>
                  <a:pt x="4751" y="0"/>
                  <a:pt x="4265" y="180"/>
                  <a:pt x="3851" y="487"/>
                </a:cubicBezTo>
                <a:cubicBezTo>
                  <a:pt x="3456" y="180"/>
                  <a:pt x="2969" y="0"/>
                  <a:pt x="24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1" name="Google Shape;1881;p182">
            <a:hlinkClick action="ppaction://hlinkshowjump?jump=nextslide"/>
          </p:cNvPr>
          <p:cNvCxnSpPr/>
          <p:nvPr/>
        </p:nvCxnSpPr>
        <p:spPr>
          <a:xfrm>
            <a:off x="317292" y="2321850"/>
            <a:ext cx="10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82" name="Google Shape;1882;p182">
            <a:hlinkClick action="ppaction://hlinkshowjump?jump=previousslide"/>
          </p:cNvPr>
          <p:cNvCxnSpPr/>
          <p:nvPr/>
        </p:nvCxnSpPr>
        <p:spPr>
          <a:xfrm>
            <a:off x="317292" y="2821638"/>
            <a:ext cx="10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183"/>
          <p:cNvSpPr txBox="1"/>
          <p:nvPr>
            <p:ph idx="1" type="subTitle"/>
          </p:nvPr>
        </p:nvSpPr>
        <p:spPr>
          <a:xfrm>
            <a:off x="202925" y="1916550"/>
            <a:ext cx="43692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- Data Source: The dataset is derived from the Gutenberg Project, a vast resource of diverse literary works.</a:t>
            </a:r>
            <a:endParaRPr sz="1400"/>
          </a:p>
          <a:p>
            <a:pPr indent="-228600" lvl="0" marL="4572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- Dataset Composition: It includes all of Shakespeare's works, offering a wide range of language patterns for training.</a:t>
            </a:r>
            <a:endParaRPr sz="1400"/>
          </a:p>
          <a:p>
            <a:pPr indent="-228600" lvl="0" marL="4572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- Dataset Size: The dataset is substantial, with over 5 million characters (over 1 million words), providing a robust training base.</a:t>
            </a:r>
            <a:endParaRPr sz="1400"/>
          </a:p>
          <a:p>
            <a:pPr indent="-228600" lvl="0" marL="4572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- Training Duration: The model was trained for 3.5 hours, a significant timeframe contributing to its performance.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888" name="Google Shape;1888;p183"/>
          <p:cNvPicPr preferRelativeResize="0"/>
          <p:nvPr/>
        </p:nvPicPr>
        <p:blipFill rotWithShape="1">
          <a:blip r:embed="rId3">
            <a:alphaModFix/>
          </a:blip>
          <a:srcRect b="19768" l="7340" r="4538" t="0"/>
          <a:stretch/>
        </p:blipFill>
        <p:spPr>
          <a:xfrm rot="9775185">
            <a:off x="4394033" y="3359128"/>
            <a:ext cx="5981303" cy="4126626"/>
          </a:xfrm>
          <a:prstGeom prst="rect">
            <a:avLst/>
          </a:prstGeom>
          <a:noFill/>
          <a:ln>
            <a:noFill/>
          </a:ln>
        </p:spPr>
      </p:pic>
      <p:sp>
        <p:nvSpPr>
          <p:cNvPr id="1889" name="Google Shape;1889;p183"/>
          <p:cNvSpPr/>
          <p:nvPr/>
        </p:nvSpPr>
        <p:spPr>
          <a:xfrm rot="10800000">
            <a:off x="-1048837" y="4136093"/>
            <a:ext cx="3524100" cy="35241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rgbClr val="4877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183"/>
          <p:cNvSpPr/>
          <p:nvPr/>
        </p:nvSpPr>
        <p:spPr>
          <a:xfrm rot="10800000">
            <a:off x="4804938" y="-2778607"/>
            <a:ext cx="4510200" cy="45102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rgbClr val="4877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1" name="Google Shape;1891;p183"/>
          <p:cNvPicPr preferRelativeResize="0"/>
          <p:nvPr/>
        </p:nvPicPr>
        <p:blipFill rotWithShape="1">
          <a:blip r:embed="rId3">
            <a:alphaModFix/>
          </a:blip>
          <a:srcRect b="19768" l="7340" r="4538" t="0"/>
          <a:stretch/>
        </p:blipFill>
        <p:spPr>
          <a:xfrm rot="-1799996">
            <a:off x="-1269938" y="-1116424"/>
            <a:ext cx="3498422" cy="2413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2" name="Google Shape;1892;p183"/>
          <p:cNvPicPr preferRelativeResize="0"/>
          <p:nvPr/>
        </p:nvPicPr>
        <p:blipFill rotWithShape="1">
          <a:blip r:embed="rId3">
            <a:alphaModFix/>
          </a:blip>
          <a:srcRect b="19768" l="7340" r="4538" t="0"/>
          <a:stretch/>
        </p:blipFill>
        <p:spPr>
          <a:xfrm rot="-8099993">
            <a:off x="6536625" y="-487100"/>
            <a:ext cx="3498423" cy="2413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3" name="Google Shape;1893;p183"/>
          <p:cNvPicPr preferRelativeResize="0"/>
          <p:nvPr/>
        </p:nvPicPr>
        <p:blipFill rotWithShape="1">
          <a:blip r:embed="rId3">
            <a:alphaModFix/>
          </a:blip>
          <a:srcRect b="19768" l="7340" r="4538" t="0"/>
          <a:stretch/>
        </p:blipFill>
        <p:spPr>
          <a:xfrm rot="8099933">
            <a:off x="948868" y="4868921"/>
            <a:ext cx="2417488" cy="166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4" name="Google Shape;1894;p183"/>
          <p:cNvPicPr preferRelativeResize="0"/>
          <p:nvPr/>
        </p:nvPicPr>
        <p:blipFill rotWithShape="1">
          <a:blip r:embed="rId4">
            <a:alphaModFix/>
          </a:blip>
          <a:srcRect b="7758" l="753" r="14630" t="10914"/>
          <a:stretch/>
        </p:blipFill>
        <p:spPr>
          <a:xfrm>
            <a:off x="4766099" y="2056925"/>
            <a:ext cx="3218700" cy="1740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A3BC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95" name="Google Shape;1895;p183"/>
          <p:cNvSpPr txBox="1"/>
          <p:nvPr>
            <p:ph type="title"/>
          </p:nvPr>
        </p:nvSpPr>
        <p:spPr>
          <a:xfrm>
            <a:off x="624575" y="388700"/>
            <a:ext cx="4889400" cy="9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SHAKESPEARE DATASET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184"/>
          <p:cNvSpPr txBox="1"/>
          <p:nvPr>
            <p:ph idx="8" type="title"/>
          </p:nvPr>
        </p:nvSpPr>
        <p:spPr>
          <a:xfrm>
            <a:off x="861150" y="45385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GOOGLE COLAB </a:t>
            </a:r>
            <a:r>
              <a:rPr lang="en" sz="2200"/>
              <a:t>WEBSITE EXPERIENCE</a:t>
            </a:r>
            <a:endParaRPr sz="2200"/>
          </a:p>
        </p:txBody>
      </p:sp>
      <p:sp>
        <p:nvSpPr>
          <p:cNvPr id="1901" name="Google Shape;1901;p184"/>
          <p:cNvSpPr txBox="1"/>
          <p:nvPr>
            <p:ph idx="5" type="subTitle"/>
          </p:nvPr>
        </p:nvSpPr>
        <p:spPr>
          <a:xfrm>
            <a:off x="4181850" y="2248100"/>
            <a:ext cx="4451700" cy="21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Tool Used: The project utilized Google Colab, a cloud-based Python coding service.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Unique Implementation: Websites hosted on Google Colab are uncommon, making this project distinctive.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Model Utilization: The model functions as a prompt generator, expanding on inputted text.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User Interaction**: Users can interact with the model by providing text inputs.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Practical Application: This showcases real-world AI implementation via an accessible interface.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2" name="Google Shape;1902;p184"/>
          <p:cNvPicPr preferRelativeResize="0"/>
          <p:nvPr/>
        </p:nvPicPr>
        <p:blipFill rotWithShape="1">
          <a:blip r:embed="rId3">
            <a:alphaModFix/>
          </a:blip>
          <a:srcRect b="5919" l="844" r="1001" t="11524"/>
          <a:stretch/>
        </p:blipFill>
        <p:spPr>
          <a:xfrm>
            <a:off x="489375" y="1965775"/>
            <a:ext cx="3342000" cy="1581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BEBEF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 Use of AI in Marketing by Slidesgo">
  <a:themeElements>
    <a:clrScheme name="Simple Light">
      <a:dk1>
        <a:srgbClr val="191919"/>
      </a:dk1>
      <a:lt1>
        <a:srgbClr val="FFFFFF"/>
      </a:lt1>
      <a:dk2>
        <a:srgbClr val="E8E8E8"/>
      </a:dk2>
      <a:lt2>
        <a:srgbClr val="FFFFFF"/>
      </a:lt2>
      <a:accent1>
        <a:srgbClr val="0445FF"/>
      </a:accent1>
      <a:accent2>
        <a:srgbClr val="F2CEFF"/>
      </a:accent2>
      <a:accent3>
        <a:srgbClr val="8DF1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he Use of AI in Marketing by Slidesgo">
  <a:themeElements>
    <a:clrScheme name="Simple Light">
      <a:dk1>
        <a:srgbClr val="191919"/>
      </a:dk1>
      <a:lt1>
        <a:srgbClr val="FFFFFF"/>
      </a:lt1>
      <a:dk2>
        <a:srgbClr val="E8E8E8"/>
      </a:dk2>
      <a:lt2>
        <a:srgbClr val="FFFFFF"/>
      </a:lt2>
      <a:accent1>
        <a:srgbClr val="0445FF"/>
      </a:accent1>
      <a:accent2>
        <a:srgbClr val="F2CEFF"/>
      </a:accent2>
      <a:accent3>
        <a:srgbClr val="8DF1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he Use of AI in Marketing by Slidesgo">
  <a:themeElements>
    <a:clrScheme name="Simple Light">
      <a:dk1>
        <a:srgbClr val="191919"/>
      </a:dk1>
      <a:lt1>
        <a:srgbClr val="FFFFFF"/>
      </a:lt1>
      <a:dk2>
        <a:srgbClr val="E8E8E8"/>
      </a:dk2>
      <a:lt2>
        <a:srgbClr val="FFFFFF"/>
      </a:lt2>
      <a:accent1>
        <a:srgbClr val="0445FF"/>
      </a:accent1>
      <a:accent2>
        <a:srgbClr val="F2CEFF"/>
      </a:accent2>
      <a:accent3>
        <a:srgbClr val="8DF1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