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64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78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91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12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7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59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6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3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7405-A928-4F76-A7C8-EFBA750292EF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F7D8-9934-4EBD-B4DB-0ADE293EF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58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Relatório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Interface de vendas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0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Princípios UI x UX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 usuário de interface nesse projeto seria o criador do site, ou seja, o responsável por projetar as telas e os aplicativos, do qual este é o que pode-se dizer onde o UI está inserido com as mesmas funções do UX com a diferença de que ele é a pessoa que interage diretamente com a interface/tela.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experience</a:t>
            </a:r>
            <a:r>
              <a:rPr lang="pt-BR" dirty="0" smtClean="0"/>
              <a:t> é basicamente o gerente e os clientes cadastrados no site onde estes teriam um conhecimento mínimo para interagir com o site sem dificuldade, ou seja, já tem uma experiência necessário onde pode localizar que o site tem maneiras efetivas sempre para completar os objetivos do </a:t>
            </a:r>
            <a:r>
              <a:rPr lang="pt-BR" smtClean="0"/>
              <a:t>usuário satisfatoriamente.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2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1857870"/>
            <a:ext cx="8145012" cy="4286848"/>
          </a:xfrm>
        </p:spPr>
      </p:pic>
    </p:spTree>
    <p:extLst>
      <p:ext uri="{BB962C8B-B14F-4D97-AF65-F5344CB8AC3E}">
        <p14:creationId xmlns:p14="http://schemas.microsoft.com/office/powerpoint/2010/main" val="41347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95" y="1825625"/>
            <a:ext cx="7932609" cy="4351338"/>
          </a:xfrm>
        </p:spPr>
      </p:pic>
    </p:spTree>
    <p:extLst>
      <p:ext uri="{BB962C8B-B14F-4D97-AF65-F5344CB8AC3E}">
        <p14:creationId xmlns:p14="http://schemas.microsoft.com/office/powerpoint/2010/main" val="16000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73" y="2034107"/>
            <a:ext cx="7544853" cy="3934374"/>
          </a:xfrm>
        </p:spPr>
      </p:pic>
    </p:spTree>
    <p:extLst>
      <p:ext uri="{BB962C8B-B14F-4D97-AF65-F5344CB8AC3E}">
        <p14:creationId xmlns:p14="http://schemas.microsoft.com/office/powerpoint/2010/main" val="42876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Heurísticas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176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Visibilidade do Status do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Na tela inicial, pode-se verificar o nome do ambiente sempre olhando no item selecionado, pois este estará especificando sua localização no ambiente.</a:t>
            </a:r>
          </a:p>
          <a:p>
            <a:pPr marL="0" indent="0">
              <a:buNone/>
            </a:pPr>
            <a:r>
              <a:rPr lang="pt-BR" dirty="0" smtClean="0"/>
              <a:t>Compatibilidade entre o sistema e o mundo real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 imagem de fundo representa exatamente o que pode ser interpretado: uma sala de reunião, onde ocorre discussões sobre a empresa com finalidade de um melhor progresso, ou seja, sempre visando os clientes, o que pode ser visto pela facilidade da utilização e compreensão do site devido a alguns simples ícones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Eficiência e flexibilidade de uso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Atalhos permitidos no site como a seleção de varias opções quando selecionado uma opção principal de um documento do site.</a:t>
            </a:r>
          </a:p>
          <a:p>
            <a:pPr marL="0" indent="0">
              <a:buNone/>
            </a:pPr>
            <a:r>
              <a:rPr lang="pt-BR" dirty="0" smtClean="0"/>
              <a:t>Estética e </a:t>
            </a:r>
            <a:r>
              <a:rPr lang="pt-BR" dirty="0" err="1" smtClean="0"/>
              <a:t>desgin</a:t>
            </a:r>
            <a:r>
              <a:rPr lang="pt-BR" dirty="0" smtClean="0"/>
              <a:t> minimalista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 site disponibiliza opções simples para a realização de uma consulta, sempre sobre o que precisa, porém sendo possível apenas na conduta do que é disponível para o usuário, como o relatório de vendas.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3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</a:t>
            </a: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1886449"/>
            <a:ext cx="8068801" cy="4229690"/>
          </a:xfrm>
        </p:spPr>
      </p:pic>
    </p:spTree>
    <p:extLst>
      <p:ext uri="{BB962C8B-B14F-4D97-AF65-F5344CB8AC3E}">
        <p14:creationId xmlns:p14="http://schemas.microsoft.com/office/powerpoint/2010/main" val="10354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Visibilidade do Status do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Na tela </a:t>
            </a:r>
            <a:r>
              <a:rPr lang="pt-BR" dirty="0" err="1" smtClean="0"/>
              <a:t>login</a:t>
            </a:r>
            <a:r>
              <a:rPr lang="pt-BR" dirty="0" smtClean="0"/>
              <a:t>, pode-se verificar o nome do ambiente sempre olhando o titulo especificado a cima do usuário, pois este estará especificando sua localização no ambiente.</a:t>
            </a:r>
          </a:p>
          <a:p>
            <a:pPr marL="0" indent="0">
              <a:buNone/>
            </a:pPr>
            <a:r>
              <a:rPr lang="pt-BR" dirty="0" smtClean="0"/>
              <a:t>Compatibilidade entre o sistema e o mundo real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 imagem de fundo representa exatamente o que pode ser interpretado: uma sala de reunião, onde ocorre discussões sobre a empresa com finalidade de um melhor progresso, ou seja, sempre visando os clientes, o que pode ser visto pela facilidade da utilização e compreensão do site devido a alguns simples ícones.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8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Reconhecimento em vez de memorização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Os clientes da interface sempre terão facilidades para a realização de consultas na interface, do qual de acordo com isto, será possível ser lembrado facilmente de todo o processo quando feito apenas uma vez, caso queira repetir. </a:t>
            </a:r>
          </a:p>
          <a:p>
            <a:pPr marL="0" indent="0">
              <a:buNone/>
            </a:pPr>
            <a:r>
              <a:rPr lang="pt-BR" dirty="0" smtClean="0"/>
              <a:t>Eficiência e flexibilidade de uso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Atalhos permitidos para o mais rápido processo de digitação do usuário e senha utilizando a tecla </a:t>
            </a:r>
            <a:r>
              <a:rPr lang="pt-BR" dirty="0" err="1" smtClean="0"/>
              <a:t>tab</a:t>
            </a:r>
            <a:r>
              <a:rPr lang="pt-BR" dirty="0" smtClean="0"/>
              <a:t> e </a:t>
            </a:r>
            <a:r>
              <a:rPr lang="pt-BR" dirty="0" err="1" smtClean="0"/>
              <a:t>enter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4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463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do Office</vt:lpstr>
      <vt:lpstr>Relatório</vt:lpstr>
      <vt:lpstr>WireFrame</vt:lpstr>
      <vt:lpstr>WireFrame</vt:lpstr>
      <vt:lpstr>Tela Inicial</vt:lpstr>
      <vt:lpstr>Heurísticas</vt:lpstr>
      <vt:lpstr>Heurísticas</vt:lpstr>
      <vt:lpstr>Tela Login</vt:lpstr>
      <vt:lpstr>Heurística</vt:lpstr>
      <vt:lpstr>Heurísticas</vt:lpstr>
      <vt:lpstr>Princípios UI x 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</dc:title>
  <dc:creator>Nicholas Rodrigues</dc:creator>
  <cp:lastModifiedBy>Nicholas Rodrigues</cp:lastModifiedBy>
  <cp:revision>9</cp:revision>
  <dcterms:created xsi:type="dcterms:W3CDTF">2019-06-13T20:26:31Z</dcterms:created>
  <dcterms:modified xsi:type="dcterms:W3CDTF">2019-06-14T03:28:02Z</dcterms:modified>
</cp:coreProperties>
</file>