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33CC"/>
    <a:srgbClr val="CC009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50422-E6A2-0D28-8AD7-36CDD6C76D25}" v="238" dt="2024-03-09T21:33:27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Rucinski" userId="S::tur45021@temple.edu::b06695cf-e825-471a-9c0a-3b41190b1f88" providerId="AD" clId="Web-{50950422-E6A2-0D28-8AD7-36CDD6C76D25}"/>
    <pc:docChg chg="addSld delSld modSld">
      <pc:chgData name="Nick Rucinski" userId="S::tur45021@temple.edu::b06695cf-e825-471a-9c0a-3b41190b1f88" providerId="AD" clId="Web-{50950422-E6A2-0D28-8AD7-36CDD6C76D25}" dt="2024-03-09T21:33:27.546" v="181"/>
      <pc:docMkLst>
        <pc:docMk/>
      </pc:docMkLst>
      <pc:sldChg chg="addSp delSp modSp mod setBg">
        <pc:chgData name="Nick Rucinski" userId="S::tur45021@temple.edu::b06695cf-e825-471a-9c0a-3b41190b1f88" providerId="AD" clId="Web-{50950422-E6A2-0D28-8AD7-36CDD6C76D25}" dt="2024-03-09T21:33:27.546" v="181"/>
        <pc:sldMkLst>
          <pc:docMk/>
          <pc:sldMk cId="1676142331" sldId="256"/>
        </pc:sldMkLst>
        <pc:spChg chg="mod">
          <ac:chgData name="Nick Rucinski" userId="S::tur45021@temple.edu::b06695cf-e825-471a-9c0a-3b41190b1f88" providerId="AD" clId="Web-{50950422-E6A2-0D28-8AD7-36CDD6C76D25}" dt="2024-03-09T21:19:16.620" v="4"/>
          <ac:spMkLst>
            <pc:docMk/>
            <pc:sldMk cId="1676142331" sldId="256"/>
            <ac:spMk id="2" creationId="{3DD99C6A-15A8-A0AF-5487-4714CD689252}"/>
          </ac:spMkLst>
        </pc:spChg>
        <pc:spChg chg="del mod">
          <ac:chgData name="Nick Rucinski" userId="S::tur45021@temple.edu::b06695cf-e825-471a-9c0a-3b41190b1f88" providerId="AD" clId="Web-{50950422-E6A2-0D28-8AD7-36CDD6C76D25}" dt="2024-03-09T21:20:38.481" v="11"/>
          <ac:spMkLst>
            <pc:docMk/>
            <pc:sldMk cId="1676142331" sldId="256"/>
            <ac:spMk id="4" creationId="{DE0E3961-E21A-405E-5AE3-326D093ED44E}"/>
          </ac:spMkLst>
        </pc:spChg>
        <pc:spChg chg="del mod">
          <ac:chgData name="Nick Rucinski" userId="S::tur45021@temple.edu::b06695cf-e825-471a-9c0a-3b41190b1f88" providerId="AD" clId="Web-{50950422-E6A2-0D28-8AD7-36CDD6C76D25}" dt="2024-03-09T21:21:06.951" v="32"/>
          <ac:spMkLst>
            <pc:docMk/>
            <pc:sldMk cId="1676142331" sldId="256"/>
            <ac:spMk id="5" creationId="{BB2EC11A-8827-F0F7-FFA6-A9D5E6A98B73}"/>
          </ac:spMkLst>
        </pc:spChg>
        <pc:spChg chg="add del mod">
          <ac:chgData name="Nick Rucinski" userId="S::tur45021@temple.edu::b06695cf-e825-471a-9c0a-3b41190b1f88" providerId="AD" clId="Web-{50950422-E6A2-0D28-8AD7-36CDD6C76D25}" dt="2024-03-09T21:20:58.341" v="26"/>
          <ac:spMkLst>
            <pc:docMk/>
            <pc:sldMk cId="1676142331" sldId="256"/>
            <ac:spMk id="6" creationId="{F47391F7-8F8A-DAF5-9848-B6E4FFFEB8B8}"/>
          </ac:spMkLst>
        </pc:spChg>
        <pc:spChg chg="add mod">
          <ac:chgData name="Nick Rucinski" userId="S::tur45021@temple.edu::b06695cf-e825-471a-9c0a-3b41190b1f88" providerId="AD" clId="Web-{50950422-E6A2-0D28-8AD7-36CDD6C76D25}" dt="2024-03-09T21:29:31.462" v="167" actId="1076"/>
          <ac:spMkLst>
            <pc:docMk/>
            <pc:sldMk cId="1676142331" sldId="256"/>
            <ac:spMk id="8" creationId="{21E8341C-D6E0-752F-64B7-0EBC6A9B467A}"/>
          </ac:spMkLst>
        </pc:spChg>
        <pc:spChg chg="add mod">
          <ac:chgData name="Nick Rucinski" userId="S::tur45021@temple.edu::b06695cf-e825-471a-9c0a-3b41190b1f88" providerId="AD" clId="Web-{50950422-E6A2-0D28-8AD7-36CDD6C76D25}" dt="2024-03-09T21:29:24.165" v="166" actId="1076"/>
          <ac:spMkLst>
            <pc:docMk/>
            <pc:sldMk cId="1676142331" sldId="256"/>
            <ac:spMk id="10" creationId="{450BF9E2-4B54-6AB0-231E-6E01F49F510C}"/>
          </ac:spMkLst>
        </pc:spChg>
        <pc:spChg chg="add mod">
          <ac:chgData name="Nick Rucinski" userId="S::tur45021@temple.edu::b06695cf-e825-471a-9c0a-3b41190b1f88" providerId="AD" clId="Web-{50950422-E6A2-0D28-8AD7-36CDD6C76D25}" dt="2024-03-09T21:29:08.165" v="164" actId="1076"/>
          <ac:spMkLst>
            <pc:docMk/>
            <pc:sldMk cId="1676142331" sldId="256"/>
            <ac:spMk id="11" creationId="{A3003234-3E9F-D7B2-8D52-99FCE49B3A71}"/>
          </ac:spMkLst>
        </pc:spChg>
        <pc:spChg chg="del mod">
          <ac:chgData name="Nick Rucinski" userId="S::tur45021@temple.edu::b06695cf-e825-471a-9c0a-3b41190b1f88" providerId="AD" clId="Web-{50950422-E6A2-0D28-8AD7-36CDD6C76D25}" dt="2024-03-09T21:20:55.169" v="22"/>
          <ac:spMkLst>
            <pc:docMk/>
            <pc:sldMk cId="1676142331" sldId="256"/>
            <ac:spMk id="12" creationId="{1DB0AC36-A6D5-3B2F-7E1D-92E130D9CB33}"/>
          </ac:spMkLst>
        </pc:spChg>
        <pc:spChg chg="del mod">
          <ac:chgData name="Nick Rucinski" userId="S::tur45021@temple.edu::b06695cf-e825-471a-9c0a-3b41190b1f88" providerId="AD" clId="Web-{50950422-E6A2-0D28-8AD7-36CDD6C76D25}" dt="2024-03-09T21:20:45.059" v="16"/>
          <ac:spMkLst>
            <pc:docMk/>
            <pc:sldMk cId="1676142331" sldId="256"/>
            <ac:spMk id="13" creationId="{0F1AD354-3655-23F5-4A92-57E6E32F6170}"/>
          </ac:spMkLst>
        </pc:spChg>
        <pc:spChg chg="add del mod">
          <ac:chgData name="Nick Rucinski" userId="S::tur45021@temple.edu::b06695cf-e825-471a-9c0a-3b41190b1f88" providerId="AD" clId="Web-{50950422-E6A2-0D28-8AD7-36CDD6C76D25}" dt="2024-03-09T21:23:49.517" v="107"/>
          <ac:spMkLst>
            <pc:docMk/>
            <pc:sldMk cId="1676142331" sldId="256"/>
            <ac:spMk id="14" creationId="{21E8341C-D6E0-752F-64B7-0EBC6A9B467A}"/>
          </ac:spMkLst>
        </pc:spChg>
        <pc:spChg chg="add del">
          <ac:chgData name="Nick Rucinski" userId="S::tur45021@temple.edu::b06695cf-e825-471a-9c0a-3b41190b1f88" providerId="AD" clId="Web-{50950422-E6A2-0D28-8AD7-36CDD6C76D25}" dt="2024-03-09T21:19:13.104" v="1"/>
          <ac:spMkLst>
            <pc:docMk/>
            <pc:sldMk cId="1676142331" sldId="256"/>
            <ac:spMk id="19" creationId="{16AC3602-3348-4F31-9E43-076B03514ECB}"/>
          </ac:spMkLst>
        </pc:spChg>
        <pc:spChg chg="add del">
          <ac:chgData name="Nick Rucinski" userId="S::tur45021@temple.edu::b06695cf-e825-471a-9c0a-3b41190b1f88" providerId="AD" clId="Web-{50950422-E6A2-0D28-8AD7-36CDD6C76D25}" dt="2024-03-09T21:19:13.104" v="1"/>
          <ac:spMkLst>
            <pc:docMk/>
            <pc:sldMk cId="1676142331" sldId="256"/>
            <ac:spMk id="21" creationId="{394094B0-A6C9-44BE-9042-66EF0612F625}"/>
          </ac:spMkLst>
        </pc:spChg>
        <pc:spChg chg="add del">
          <ac:chgData name="Nick Rucinski" userId="S::tur45021@temple.edu::b06695cf-e825-471a-9c0a-3b41190b1f88" providerId="AD" clId="Web-{50950422-E6A2-0D28-8AD7-36CDD6C76D25}" dt="2024-03-09T21:19:13.104" v="1"/>
          <ac:spMkLst>
            <pc:docMk/>
            <pc:sldMk cId="1676142331" sldId="256"/>
            <ac:spMk id="23" creationId="{64C2CA96-0B16-4AA7-B340-33044D238597}"/>
          </ac:spMkLst>
        </pc:spChg>
        <pc:spChg chg="add del">
          <ac:chgData name="Nick Rucinski" userId="S::tur45021@temple.edu::b06695cf-e825-471a-9c0a-3b41190b1f88" providerId="AD" clId="Web-{50950422-E6A2-0D28-8AD7-36CDD6C76D25}" dt="2024-03-09T21:19:13.104" v="1"/>
          <ac:spMkLst>
            <pc:docMk/>
            <pc:sldMk cId="1676142331" sldId="256"/>
            <ac:spMk id="25" creationId="{1D50D7A8-F1D5-4306-8A9B-DD7A73EB8BCE}"/>
          </ac:spMkLst>
        </pc:spChg>
        <pc:spChg chg="add del">
          <ac:chgData name="Nick Rucinski" userId="S::tur45021@temple.edu::b06695cf-e825-471a-9c0a-3b41190b1f88" providerId="AD" clId="Web-{50950422-E6A2-0D28-8AD7-36CDD6C76D25}" dt="2024-03-09T21:19:16.589" v="3"/>
          <ac:spMkLst>
            <pc:docMk/>
            <pc:sldMk cId="1676142331" sldId="256"/>
            <ac:spMk id="27" creationId="{A7AE9375-4664-4DB2-922D-2782A6E439AC}"/>
          </ac:spMkLst>
        </pc:spChg>
        <pc:spChg chg="add">
          <ac:chgData name="Nick Rucinski" userId="S::tur45021@temple.edu::b06695cf-e825-471a-9c0a-3b41190b1f88" providerId="AD" clId="Web-{50950422-E6A2-0D28-8AD7-36CDD6C76D25}" dt="2024-03-09T21:19:16.620" v="4"/>
          <ac:spMkLst>
            <pc:docMk/>
            <pc:sldMk cId="1676142331" sldId="256"/>
            <ac:spMk id="31" creationId="{2659FDB4-FCBE-4A89-B46D-43D4FA54464D}"/>
          </ac:spMkLst>
        </pc:spChg>
        <pc:spChg chg="add">
          <ac:chgData name="Nick Rucinski" userId="S::tur45021@temple.edu::b06695cf-e825-471a-9c0a-3b41190b1f88" providerId="AD" clId="Web-{50950422-E6A2-0D28-8AD7-36CDD6C76D25}" dt="2024-03-09T21:19:16.620" v="4"/>
          <ac:spMkLst>
            <pc:docMk/>
            <pc:sldMk cId="1676142331" sldId="256"/>
            <ac:spMk id="33" creationId="{58BDB0EE-D238-415B-9ED8-62AA6AB2AAD1}"/>
          </ac:spMkLst>
        </pc:spChg>
        <pc:spChg chg="add">
          <ac:chgData name="Nick Rucinski" userId="S::tur45021@temple.edu::b06695cf-e825-471a-9c0a-3b41190b1f88" providerId="AD" clId="Web-{50950422-E6A2-0D28-8AD7-36CDD6C76D25}" dt="2024-03-09T21:19:16.620" v="4"/>
          <ac:spMkLst>
            <pc:docMk/>
            <pc:sldMk cId="1676142331" sldId="256"/>
            <ac:spMk id="34" creationId="{C5B55FC3-961D-4325-82F1-DE92B0D04E03}"/>
          </ac:spMkLst>
        </pc:spChg>
        <pc:spChg chg="add">
          <ac:chgData name="Nick Rucinski" userId="S::tur45021@temple.edu::b06695cf-e825-471a-9c0a-3b41190b1f88" providerId="AD" clId="Web-{50950422-E6A2-0D28-8AD7-36CDD6C76D25}" dt="2024-03-09T21:19:16.620" v="4"/>
          <ac:spMkLst>
            <pc:docMk/>
            <pc:sldMk cId="1676142331" sldId="256"/>
            <ac:spMk id="35" creationId="{4C8AB332-D09E-4F28-943C-DABDD4716A3C}"/>
          </ac:spMkLst>
        </pc:spChg>
        <pc:graphicFrameChg chg="add del mod modGraphic">
          <ac:chgData name="Nick Rucinski" userId="S::tur45021@temple.edu::b06695cf-e825-471a-9c0a-3b41190b1f88" providerId="AD" clId="Web-{50950422-E6A2-0D28-8AD7-36CDD6C76D25}" dt="2024-03-09T21:26:46.990" v="140"/>
          <ac:graphicFrameMkLst>
            <pc:docMk/>
            <pc:sldMk cId="1676142331" sldId="256"/>
            <ac:graphicFrameMk id="3" creationId="{030EE967-8A81-0C27-CC9D-C44B496BEA87}"/>
          </ac:graphicFrameMkLst>
        </pc:graphicFrameChg>
        <pc:picChg chg="add del mod">
          <ac:chgData name="Nick Rucinski" userId="S::tur45021@temple.edu::b06695cf-e825-471a-9c0a-3b41190b1f88" providerId="AD" clId="Web-{50950422-E6A2-0D28-8AD7-36CDD6C76D25}" dt="2024-03-09T21:22:44.734" v="75"/>
          <ac:picMkLst>
            <pc:docMk/>
            <pc:sldMk cId="1676142331" sldId="256"/>
            <ac:picMk id="7" creationId="{DF011424-D6E4-F225-7F81-0F16F05AF174}"/>
          </ac:picMkLst>
        </pc:picChg>
        <pc:picChg chg="add del mod">
          <ac:chgData name="Nick Rucinski" userId="S::tur45021@temple.edu::b06695cf-e825-471a-9c0a-3b41190b1f88" providerId="AD" clId="Web-{50950422-E6A2-0D28-8AD7-36CDD6C76D25}" dt="2024-03-09T21:22:44.734" v="76"/>
          <ac:picMkLst>
            <pc:docMk/>
            <pc:sldMk cId="1676142331" sldId="256"/>
            <ac:picMk id="9" creationId="{562D8A92-3794-A882-5F39-50E004770AAF}"/>
          </ac:picMkLst>
        </pc:picChg>
        <pc:cxnChg chg="add mod">
          <ac:chgData name="Nick Rucinski" userId="S::tur45021@temple.edu::b06695cf-e825-471a-9c0a-3b41190b1f88" providerId="AD" clId="Web-{50950422-E6A2-0D28-8AD7-36CDD6C76D25}" dt="2024-03-09T21:31:52.528" v="177"/>
          <ac:cxnSpMkLst>
            <pc:docMk/>
            <pc:sldMk cId="1676142331" sldId="256"/>
            <ac:cxnSpMk id="15" creationId="{BF770DB8-B80A-09C8-14A6-97AB9927C7AD}"/>
          </ac:cxnSpMkLst>
        </pc:cxnChg>
        <pc:cxnChg chg="add del">
          <ac:chgData name="Nick Rucinski" userId="S::tur45021@temple.edu::b06695cf-e825-471a-9c0a-3b41190b1f88" providerId="AD" clId="Web-{50950422-E6A2-0D28-8AD7-36CDD6C76D25}" dt="2024-03-09T21:33:17.858" v="179"/>
          <ac:cxnSpMkLst>
            <pc:docMk/>
            <pc:sldMk cId="1676142331" sldId="256"/>
            <ac:cxnSpMk id="16" creationId="{6E168480-31E5-FB47-2F8B-808C64BFFD30}"/>
          </ac:cxnSpMkLst>
        </pc:cxnChg>
        <pc:cxnChg chg="add del">
          <ac:chgData name="Nick Rucinski" userId="S::tur45021@temple.edu::b06695cf-e825-471a-9c0a-3b41190b1f88" providerId="AD" clId="Web-{50950422-E6A2-0D28-8AD7-36CDD6C76D25}" dt="2024-03-09T21:33:27.546" v="181"/>
          <ac:cxnSpMkLst>
            <pc:docMk/>
            <pc:sldMk cId="1676142331" sldId="256"/>
            <ac:cxnSpMk id="17" creationId="{BFA5C5E9-83EB-E775-6975-336F40B6BEAA}"/>
          </ac:cxnSpMkLst>
        </pc:cxnChg>
        <pc:cxnChg chg="add del">
          <ac:chgData name="Nick Rucinski" userId="S::tur45021@temple.edu::b06695cf-e825-471a-9c0a-3b41190b1f88" providerId="AD" clId="Web-{50950422-E6A2-0D28-8AD7-36CDD6C76D25}" dt="2024-03-09T21:19:16.589" v="3"/>
          <ac:cxnSpMkLst>
            <pc:docMk/>
            <pc:sldMk cId="1676142331" sldId="256"/>
            <ac:cxnSpMk id="28" creationId="{EE504C98-6397-41C1-A8D8-2D9C4ED307E0}"/>
          </ac:cxnSpMkLst>
        </pc:cxnChg>
        <pc:cxnChg chg="add del">
          <ac:chgData name="Nick Rucinski" userId="S::tur45021@temple.edu::b06695cf-e825-471a-9c0a-3b41190b1f88" providerId="AD" clId="Web-{50950422-E6A2-0D28-8AD7-36CDD6C76D25}" dt="2024-03-09T21:19:16.589" v="3"/>
          <ac:cxnSpMkLst>
            <pc:docMk/>
            <pc:sldMk cId="1676142331" sldId="256"/>
            <ac:cxnSpMk id="29" creationId="{17C2F6CE-0CF2-4DDD-85F5-96799A328F15}"/>
          </ac:cxnSpMkLst>
        </pc:cxnChg>
        <pc:cxnChg chg="add">
          <ac:chgData name="Nick Rucinski" userId="S::tur45021@temple.edu::b06695cf-e825-471a-9c0a-3b41190b1f88" providerId="AD" clId="Web-{50950422-E6A2-0D28-8AD7-36CDD6C76D25}" dt="2024-03-09T21:19:16.620" v="4"/>
          <ac:cxnSpMkLst>
            <pc:docMk/>
            <pc:sldMk cId="1676142331" sldId="256"/>
            <ac:cxnSpMk id="32" creationId="{C8F51B3F-8331-4E4A-AE96-D47B1006EEAD}"/>
          </ac:cxnSpMkLst>
        </pc:cxnChg>
      </pc:sldChg>
      <pc:sldChg chg="addSp delSp modSp new del mod setBg">
        <pc:chgData name="Nick Rucinski" userId="S::tur45021@temple.edu::b06695cf-e825-471a-9c0a-3b41190b1f88" providerId="AD" clId="Web-{50950422-E6A2-0D28-8AD7-36CDD6C76D25}" dt="2024-03-09T21:23:13.547" v="81"/>
        <pc:sldMkLst>
          <pc:docMk/>
          <pc:sldMk cId="694237058" sldId="257"/>
        </pc:sldMkLst>
        <pc:spChg chg="add del">
          <ac:chgData name="Nick Rucinski" userId="S::tur45021@temple.edu::b06695cf-e825-471a-9c0a-3b41190b1f88" providerId="AD" clId="Web-{50950422-E6A2-0D28-8AD7-36CDD6C76D25}" dt="2024-03-09T21:23:08.219" v="79"/>
          <ac:spMkLst>
            <pc:docMk/>
            <pc:sldMk cId="694237058" sldId="257"/>
            <ac:spMk id="2" creationId="{CFEB5F09-21A0-9271-1F77-D26F1F6328D6}"/>
          </ac:spMkLst>
        </pc:spChg>
        <pc:spChg chg="add del">
          <ac:chgData name="Nick Rucinski" userId="S::tur45021@temple.edu::b06695cf-e825-471a-9c0a-3b41190b1f88" providerId="AD" clId="Web-{50950422-E6A2-0D28-8AD7-36CDD6C76D25}" dt="2024-03-09T21:23:11.110" v="80"/>
          <ac:spMkLst>
            <pc:docMk/>
            <pc:sldMk cId="694237058" sldId="257"/>
            <ac:spMk id="3" creationId="{EB40202C-CC05-369F-E0DB-9D607AFB302D}"/>
          </ac:spMkLst>
        </pc:spChg>
        <pc:spChg chg="add del">
          <ac:chgData name="Nick Rucinski" userId="S::tur45021@temple.edu::b06695cf-e825-471a-9c0a-3b41190b1f88" providerId="AD" clId="Web-{50950422-E6A2-0D28-8AD7-36CDD6C76D25}" dt="2024-03-09T21:22:42.812" v="72"/>
          <ac:spMkLst>
            <pc:docMk/>
            <pc:sldMk cId="694237058" sldId="257"/>
            <ac:spMk id="12" creationId="{32BC26D8-82FB-445E-AA49-62A77D7C1EE0}"/>
          </ac:spMkLst>
        </pc:spChg>
        <pc:spChg chg="add del">
          <ac:chgData name="Nick Rucinski" userId="S::tur45021@temple.edu::b06695cf-e825-471a-9c0a-3b41190b1f88" providerId="AD" clId="Web-{50950422-E6A2-0D28-8AD7-36CDD6C76D25}" dt="2024-03-09T21:22:42.812" v="72"/>
          <ac:spMkLst>
            <pc:docMk/>
            <pc:sldMk cId="694237058" sldId="257"/>
            <ac:spMk id="14" creationId="{CB44330D-EA18-4254-AA95-EB49948539B8}"/>
          </ac:spMkLst>
        </pc:spChg>
        <pc:graphicFrameChg chg="add del mod">
          <ac:chgData name="Nick Rucinski" userId="S::tur45021@temple.edu::b06695cf-e825-471a-9c0a-3b41190b1f88" providerId="AD" clId="Web-{50950422-E6A2-0D28-8AD7-36CDD6C76D25}" dt="2024-03-09T21:23:06.391" v="77"/>
          <ac:graphicFrameMkLst>
            <pc:docMk/>
            <pc:sldMk cId="694237058" sldId="257"/>
            <ac:graphicFrameMk id="5" creationId="{E2A051B2-D31F-0272-4E2D-A2182607F7E2}"/>
          </ac:graphicFrameMkLst>
        </pc:graphicFrameChg>
        <pc:picChg chg="add del mod">
          <ac:chgData name="Nick Rucinski" userId="S::tur45021@temple.edu::b06695cf-e825-471a-9c0a-3b41190b1f88" providerId="AD" clId="Web-{50950422-E6A2-0D28-8AD7-36CDD6C76D25}" dt="2024-03-09T21:22:43.703" v="74"/>
          <ac:picMkLst>
            <pc:docMk/>
            <pc:sldMk cId="694237058" sldId="257"/>
            <ac:picMk id="6" creationId="{5629136B-4215-A306-9FEE-AFF3D5023473}"/>
          </ac:picMkLst>
        </pc:picChg>
        <pc:picChg chg="add del mod">
          <ac:chgData name="Nick Rucinski" userId="S::tur45021@temple.edu::b06695cf-e825-471a-9c0a-3b41190b1f88" providerId="AD" clId="Web-{50950422-E6A2-0D28-8AD7-36CDD6C76D25}" dt="2024-03-09T21:22:43.703" v="73"/>
          <ac:picMkLst>
            <pc:docMk/>
            <pc:sldMk cId="694237058" sldId="257"/>
            <ac:picMk id="7" creationId="{F9CD0303-08C6-4BBC-DC7F-F203391E0D0D}"/>
          </ac:picMkLst>
        </pc:picChg>
      </pc:sldChg>
      <pc:sldChg chg="new del">
        <pc:chgData name="Nick Rucinski" userId="S::tur45021@temple.edu::b06695cf-e825-471a-9c0a-3b41190b1f88" providerId="AD" clId="Web-{50950422-E6A2-0D28-8AD7-36CDD6C76D25}" dt="2024-03-09T21:31:01.293" v="170"/>
        <pc:sldMkLst>
          <pc:docMk/>
          <pc:sldMk cId="1169557923" sldId="257"/>
        </pc:sldMkLst>
      </pc:sldChg>
      <pc:sldChg chg="addSp delSp modSp new del">
        <pc:chgData name="Nick Rucinski" userId="S::tur45021@temple.edu::b06695cf-e825-471a-9c0a-3b41190b1f88" providerId="AD" clId="Web-{50950422-E6A2-0D28-8AD7-36CDD6C76D25}" dt="2024-03-09T21:30:11.666" v="168"/>
        <pc:sldMkLst>
          <pc:docMk/>
          <pc:sldMk cId="4157084239" sldId="257"/>
        </pc:sldMkLst>
        <pc:spChg chg="del">
          <ac:chgData name="Nick Rucinski" userId="S::tur45021@temple.edu::b06695cf-e825-471a-9c0a-3b41190b1f88" providerId="AD" clId="Web-{50950422-E6A2-0D28-8AD7-36CDD6C76D25}" dt="2024-03-09T21:24:02.611" v="110"/>
          <ac:spMkLst>
            <pc:docMk/>
            <pc:sldMk cId="4157084239" sldId="257"/>
            <ac:spMk id="2" creationId="{D36BEDC6-3E49-6C4C-F5DC-D8A5B5504A95}"/>
          </ac:spMkLst>
        </pc:spChg>
        <pc:spChg chg="del">
          <ac:chgData name="Nick Rucinski" userId="S::tur45021@temple.edu::b06695cf-e825-471a-9c0a-3b41190b1f88" providerId="AD" clId="Web-{50950422-E6A2-0D28-8AD7-36CDD6C76D25}" dt="2024-03-09T21:23:57.361" v="109"/>
          <ac:spMkLst>
            <pc:docMk/>
            <pc:sldMk cId="4157084239" sldId="257"/>
            <ac:spMk id="3" creationId="{75DB3551-BFAC-7583-C92B-8D1ADAF93365}"/>
          </ac:spMkLst>
        </pc:spChg>
        <pc:spChg chg="add del">
          <ac:chgData name="Nick Rucinski" userId="S::tur45021@temple.edu::b06695cf-e825-471a-9c0a-3b41190b1f88" providerId="AD" clId="Web-{50950422-E6A2-0D28-8AD7-36CDD6C76D25}" dt="2024-03-09T21:29:02.337" v="160"/>
          <ac:spMkLst>
            <pc:docMk/>
            <pc:sldMk cId="4157084239" sldId="257"/>
            <ac:spMk id="4" creationId="{21E8341C-D6E0-752F-64B7-0EBC6A9B467A}"/>
          </ac:spMkLst>
        </pc:spChg>
        <pc:spChg chg="add del mod">
          <ac:chgData name="Nick Rucinski" userId="S::tur45021@temple.edu::b06695cf-e825-471a-9c0a-3b41190b1f88" providerId="AD" clId="Web-{50950422-E6A2-0D28-8AD7-36CDD6C76D25}" dt="2024-03-09T21:29:02.337" v="159"/>
          <ac:spMkLst>
            <pc:docMk/>
            <pc:sldMk cId="4157084239" sldId="257"/>
            <ac:spMk id="5" creationId="{450BF9E2-4B54-6AB0-231E-6E01F49F510C}"/>
          </ac:spMkLst>
        </pc:spChg>
        <pc:spChg chg="add del mod">
          <ac:chgData name="Nick Rucinski" userId="S::tur45021@temple.edu::b06695cf-e825-471a-9c0a-3b41190b1f88" providerId="AD" clId="Web-{50950422-E6A2-0D28-8AD7-36CDD6C76D25}" dt="2024-03-09T21:27:41.444" v="152"/>
          <ac:spMkLst>
            <pc:docMk/>
            <pc:sldMk cId="4157084239" sldId="257"/>
            <ac:spMk id="6" creationId="{2FCA39EB-E164-44E0-3D99-C0B63380FE13}"/>
          </ac:spMkLst>
        </pc:spChg>
        <pc:spChg chg="add del mod">
          <ac:chgData name="Nick Rucinski" userId="S::tur45021@temple.edu::b06695cf-e825-471a-9c0a-3b41190b1f88" providerId="AD" clId="Web-{50950422-E6A2-0D28-8AD7-36CDD6C76D25}" dt="2024-03-09T21:29:02.337" v="158"/>
          <ac:spMkLst>
            <pc:docMk/>
            <pc:sldMk cId="4157084239" sldId="257"/>
            <ac:spMk id="7" creationId="{A3003234-3E9F-D7B2-8D52-99FCE49B3A71}"/>
          </ac:spMkLst>
        </pc:spChg>
        <pc:spChg chg="add del mod">
          <ac:chgData name="Nick Rucinski" userId="S::tur45021@temple.edu::b06695cf-e825-471a-9c0a-3b41190b1f88" providerId="AD" clId="Web-{50950422-E6A2-0D28-8AD7-36CDD6C76D25}" dt="2024-03-09T21:27:26.709" v="143"/>
          <ac:spMkLst>
            <pc:docMk/>
            <pc:sldMk cId="4157084239" sldId="257"/>
            <ac:spMk id="8" creationId="{DE42EB3E-7E73-CFF3-2624-8D5E46E2FD9E}"/>
          </ac:spMkLst>
        </pc:spChg>
      </pc:sldChg>
      <pc:sldChg chg="new del">
        <pc:chgData name="Nick Rucinski" userId="S::tur45021@temple.edu::b06695cf-e825-471a-9c0a-3b41190b1f88" providerId="AD" clId="Web-{50950422-E6A2-0D28-8AD7-36CDD6C76D25}" dt="2024-03-09T21:24:54.097" v="121"/>
        <pc:sldMkLst>
          <pc:docMk/>
          <pc:sldMk cId="3146047982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4CA5-31B0-2E0E-2342-E90D0C454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4B26F-EB09-14BD-94EC-84192A68F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1CB4C-A642-0D25-04E4-6B223A01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4A37-A2C9-4D94-B855-1120C924AA8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88CBC-B717-6368-C8B1-F00AD452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5DFCF-B239-7D08-DCDF-45C52081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52F3-0FA6-4699-974C-B55B0020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7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6298-569D-3C4E-E72B-29CC24CD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723EE-2DE7-B535-B078-97B955523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F7B1-71F2-919D-CC8E-74F1A8BF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4A37-A2C9-4D94-B855-1120C924AA8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9F80E-FE77-A9F2-B727-EDCDA5D1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FE528-2A8B-4640-F480-D3FB9B98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52F3-0FA6-4699-974C-B55B0020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6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FB189-F8D0-B8B5-3203-1976BAC12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2D61F-CF93-E369-6295-DC6707DD8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B6978-BAE4-FFFF-A3BC-9464EC97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4A37-A2C9-4D94-B855-1120C924AA8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9CFB6-9A1D-D3E2-93A8-59DCCBBB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A013B-695D-90B1-9F50-3D9FD43A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52F3-0FA6-4699-974C-B55B0020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E91B-A7B4-8C7B-1069-DD27ED21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90E02-8DEA-13C7-7EF0-1442DFC3C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9B379-EDE3-84E3-8400-9684F02C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4A37-A2C9-4D94-B855-1120C924AA8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FD240-C2C0-319B-1BC7-9FA9A637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B674-C2D4-A374-9212-4BE18297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52F3-0FA6-4699-974C-B55B0020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0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72C6-6F6D-8285-3892-E777EAC7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B65D9-2842-DF8F-191D-1F71F5241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31A3-B188-6636-BD74-BC80C5F2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4A37-A2C9-4D94-B855-1120C924AA8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8F73-D96E-4297-3DF5-303C0DE4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F8AAC-977A-07C9-A572-B64E72FF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52F3-0FA6-4699-974C-B55B0020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6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1353-8A5F-EB70-E19B-990A3CBF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34871-6D31-A9A5-3508-65F451FBD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58AEA-55CD-BD32-F8AD-DEED50F8F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70815-7141-4F90-728B-6C0F09B6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4A37-A2C9-4D94-B855-1120C924AA8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B74D1-DEA2-B2AF-EC49-29CE512F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0065A-B172-9A4A-50EB-2ADE2719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52F3-0FA6-4699-974C-B55B0020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7486-2CF7-D7B5-4657-673054D8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3C513-3DB4-DE0F-5E29-A6DBC63C3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C6FA4-5E3F-6D64-D222-73DB89006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F47F8-79CD-C3AC-7541-0D916BDE2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1F0A4-EC05-A428-EE64-C14FC01A2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57C7F-C7EE-9D0A-E0B0-2331ED2C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4A37-A2C9-4D94-B855-1120C924AA8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42ED9-479E-CAB9-0DC5-84987AA0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0E3C7-F248-3802-4870-6E49871E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52F3-0FA6-4699-974C-B55B0020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2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3A06-E2D4-48C4-5713-DA2D6268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DEE8A-5726-6BB1-F519-AA77E3CC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4A37-A2C9-4D94-B855-1120C924AA8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CA9A0-1360-E991-6F03-E8C1D19B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3AC45-6800-CF36-64E5-C6F34BE6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52F3-0FA6-4699-974C-B55B0020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1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ABFCA-D42B-3C2B-B5E7-265E4B73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4A37-A2C9-4D94-B855-1120C924AA8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178F7-6898-D5D7-190D-8C4356CF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926E3-D740-AA8D-D45C-8EE1D95B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52F3-0FA6-4699-974C-B55B0020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6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130B-4D62-704A-449B-690FD83A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6E3E1-0685-A5AE-247F-BF7BD6880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112B8-8304-5820-1661-7CE0E7F00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5D60B-DD07-4133-1479-75666081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4A37-A2C9-4D94-B855-1120C924AA8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E6DFE-47BF-45B7-74B3-0D2F3A36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5C92C-F857-18C5-E007-37C029B9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52F3-0FA6-4699-974C-B55B0020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7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8DC5-0DE9-6946-C746-6A697EE62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50B4C-4349-041D-A0E9-3B3002564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A40B1-05E6-79CD-AB30-E6FAED4A4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390DE-B866-EADC-A41F-96AD3D36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F4A37-A2C9-4D94-B855-1120C924AA8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6AA8A-E410-95F2-52C3-636BB181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7DA70-1662-51D3-0B31-F866AF11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752F3-0FA6-4699-974C-B55B0020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1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E01D4-F374-7D4C-A3FB-5B9E266B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0A9FA-D198-C302-9E92-38CDE08CF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C178F-E584-2F9B-709A-C1547F70C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F4A37-A2C9-4D94-B855-1120C924AA8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8DC93-4073-AA8C-8B19-4D707CBCC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2868B-10BC-4107-EEB6-773CC5656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752F3-0FA6-4699-974C-B55B0020D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7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99C6A-15A8-A0AF-5487-4714CD689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984223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Arduino Weather Station</a:t>
            </a:r>
            <a:br>
              <a:rPr lang="en-US" sz="4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Nick Rucinski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011424-D6E4-F225-7F81-0F16F05A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02" y="4788052"/>
            <a:ext cx="2886222" cy="1796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2D8A92-3794-A882-5F39-50E004770A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7" b="-1"/>
          <a:stretch/>
        </p:blipFill>
        <p:spPr>
          <a:xfrm>
            <a:off x="3949893" y="4691391"/>
            <a:ext cx="8242107" cy="1620344"/>
          </a:xfrm>
          <a:prstGeom prst="rect">
            <a:avLst/>
          </a:prstGeom>
        </p:spPr>
      </p:pic>
      <p:sp>
        <p:nvSpPr>
          <p:cNvPr id="8" name="TextBox 13">
            <a:extLst>
              <a:ext uri="{FF2B5EF4-FFF2-40B4-BE49-F238E27FC236}">
                <a16:creationId xmlns:a16="http://schemas.microsoft.com/office/drawing/2014/main" id="{21E8341C-D6E0-752F-64B7-0EBC6A9B467A}"/>
              </a:ext>
            </a:extLst>
          </p:cNvPr>
          <p:cNvSpPr txBox="1"/>
          <p:nvPr/>
        </p:nvSpPr>
        <p:spPr>
          <a:xfrm>
            <a:off x="8476677" y="1841679"/>
            <a:ext cx="1561453" cy="1773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13232">
              <a:spcAft>
                <a:spcPts val="600"/>
              </a:spcAft>
            </a:pPr>
            <a:r>
              <a:rPr lang="en-US" sz="14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Interests:</a:t>
            </a:r>
          </a:p>
          <a:p>
            <a:pPr defTabSz="713232">
              <a:spcAft>
                <a:spcPts val="600"/>
              </a:spcAft>
            </a:pPr>
            <a:r>
              <a:rPr lang="en-US" sz="14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-Hardware Control</a:t>
            </a:r>
          </a:p>
          <a:p>
            <a:pPr defTabSz="713232">
              <a:spcAft>
                <a:spcPts val="600"/>
              </a:spcAft>
            </a:pPr>
            <a:r>
              <a:rPr lang="en-US" sz="14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-Web Technologies</a:t>
            </a:r>
          </a:p>
          <a:p>
            <a:pPr defTabSz="713232">
              <a:spcAft>
                <a:spcPts val="600"/>
              </a:spcAft>
            </a:pPr>
            <a:r>
              <a:rPr lang="en-US" sz="14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-Databases</a:t>
            </a:r>
          </a:p>
          <a:p>
            <a:pPr defTabSz="713232">
              <a:spcAft>
                <a:spcPts val="600"/>
              </a:spcAft>
            </a:pPr>
            <a:r>
              <a:rPr lang="en-US" sz="14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-Networking</a:t>
            </a:r>
          </a:p>
          <a:p>
            <a:pPr defTabSz="713232">
              <a:spcAft>
                <a:spcPts val="600"/>
              </a:spcAft>
            </a:pPr>
            <a:r>
              <a:rPr lang="en-US" sz="14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-UI Design</a:t>
            </a:r>
            <a:endParaRPr lang="en-US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450BF9E2-4B54-6AB0-231E-6E01F49F510C}"/>
              </a:ext>
            </a:extLst>
          </p:cNvPr>
          <p:cNvSpPr txBox="1"/>
          <p:nvPr/>
        </p:nvSpPr>
        <p:spPr>
          <a:xfrm>
            <a:off x="5471159" y="1844039"/>
            <a:ext cx="2146899" cy="2939266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dirty="0">
                <a:ea typeface="Calibri"/>
                <a:cs typeface="Calibri"/>
              </a:rPr>
              <a:t>Hardware:</a:t>
            </a:r>
            <a:endParaRPr lang="en-US" sz="1400" b="1" dirty="0">
              <a:solidFill>
                <a:srgbClr val="FFFFFF"/>
              </a:solidFill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sz="1400" dirty="0">
                <a:ea typeface="Calibri"/>
                <a:cs typeface="Calibri"/>
              </a:rPr>
              <a:t>-Arduino</a:t>
            </a:r>
            <a:endParaRPr lang="en-US" sz="1400" b="1" dirty="0">
              <a:solidFill>
                <a:srgbClr val="FFFFFF"/>
              </a:solidFill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sz="1400" dirty="0">
                <a:ea typeface="Calibri"/>
                <a:cs typeface="Calibri"/>
              </a:rPr>
              <a:t>-Temperature Sensor</a:t>
            </a:r>
            <a:endParaRPr lang="en-US" sz="1400" b="1" dirty="0">
              <a:solidFill>
                <a:srgbClr val="FFFFFF"/>
              </a:solidFill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sz="1400" dirty="0">
                <a:ea typeface="Calibri"/>
                <a:cs typeface="Calibri"/>
              </a:rPr>
              <a:t>-Raspberry Pi (Maybe)</a:t>
            </a:r>
            <a:endParaRPr lang="en-US" dirty="0"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endParaRPr lang="en-US" sz="1400" dirty="0"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sz="1400">
                <a:ea typeface="Calibri"/>
                <a:cs typeface="Calibri"/>
              </a:rPr>
              <a:t>Programming Languages:</a:t>
            </a:r>
          </a:p>
          <a:p>
            <a:pPr>
              <a:spcAft>
                <a:spcPts val="600"/>
              </a:spcAft>
            </a:pPr>
            <a:r>
              <a:rPr lang="en-US" sz="1400">
                <a:ea typeface="Calibri"/>
                <a:cs typeface="Calibri"/>
              </a:rPr>
              <a:t>-Arduino Language(C++)</a:t>
            </a:r>
          </a:p>
          <a:p>
            <a:pPr>
              <a:spcAft>
                <a:spcPts val="600"/>
              </a:spcAft>
            </a:pPr>
            <a:r>
              <a:rPr lang="en-US" sz="1400">
                <a:ea typeface="Calibri"/>
                <a:cs typeface="Calibri"/>
              </a:rPr>
              <a:t>-HTML + CSS</a:t>
            </a:r>
          </a:p>
          <a:p>
            <a:pPr>
              <a:spcAft>
                <a:spcPts val="600"/>
              </a:spcAft>
            </a:pPr>
            <a:r>
              <a:rPr lang="en-US" sz="1400">
                <a:ea typeface="Calibri"/>
                <a:cs typeface="Calibri"/>
              </a:rPr>
              <a:t>-Go (or JavaScript)</a:t>
            </a:r>
          </a:p>
          <a:p>
            <a:pPr>
              <a:spcAft>
                <a:spcPts val="600"/>
              </a:spcAft>
            </a:pPr>
            <a:endParaRPr lang="en-US" sz="1400" dirty="0">
              <a:ea typeface="Calibri"/>
              <a:cs typeface="Calibri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A3003234-3E9F-D7B2-8D52-99FCE49B3A71}"/>
              </a:ext>
            </a:extLst>
          </p:cNvPr>
          <p:cNvSpPr txBox="1"/>
          <p:nvPr/>
        </p:nvSpPr>
        <p:spPr>
          <a:xfrm>
            <a:off x="881188" y="1843608"/>
            <a:ext cx="4219754" cy="286232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dirty="0">
                <a:ea typeface="Calibri"/>
                <a:cs typeface="Calibri"/>
              </a:rPr>
              <a:t>Main Goal:</a:t>
            </a:r>
            <a:endParaRPr lang="en-US" sz="1400" b="1"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sz="1400" dirty="0">
                <a:ea typeface="Calibri"/>
                <a:cs typeface="Calibri"/>
              </a:rPr>
              <a:t>-To build an IOT device that records the weather outside</a:t>
            </a:r>
            <a:endParaRPr lang="en-US" sz="1400" b="1"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sz="1400" dirty="0">
                <a:ea typeface="Calibri"/>
                <a:cs typeface="Calibri"/>
              </a:rPr>
              <a:t>-Display collected data to a dashboard.</a:t>
            </a:r>
          </a:p>
          <a:p>
            <a:pPr>
              <a:spcAft>
                <a:spcPts val="600"/>
              </a:spcAft>
            </a:pPr>
            <a:r>
              <a:rPr lang="en-US" sz="1400">
                <a:ea typeface="Calibri"/>
                <a:cs typeface="Calibri"/>
              </a:rPr>
              <a:t>Side Goals: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ea typeface="Calibri"/>
                <a:cs typeface="Calibri"/>
              </a:rPr>
              <a:t>-Allow the dashboard to be viewed everywhere.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ea typeface="Calibri"/>
                <a:cs typeface="Calibri"/>
              </a:rPr>
              <a:t>-Add a database to store the weather information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ea typeface="Calibri"/>
                <a:cs typeface="Calibri"/>
              </a:rPr>
              <a:t>-Add more sensors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ea typeface="Calibri"/>
                <a:cs typeface="Calibri"/>
              </a:rPr>
              <a:t>-Possibly a mobile app</a:t>
            </a:r>
          </a:p>
          <a:p>
            <a:pPr>
              <a:spcAft>
                <a:spcPts val="600"/>
              </a:spcAft>
            </a:pPr>
            <a:endParaRPr lang="en-US" sz="1400" dirty="0">
              <a:ea typeface="Calibri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DC2653-42CF-897A-57F5-90A8E31C2CDB}"/>
              </a:ext>
            </a:extLst>
          </p:cNvPr>
          <p:cNvSpPr/>
          <p:nvPr/>
        </p:nvSpPr>
        <p:spPr>
          <a:xfrm>
            <a:off x="5045715" y="1836805"/>
            <a:ext cx="27432" cy="27432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8000">
                <a:srgbClr val="FF5050"/>
              </a:gs>
              <a:gs pos="67000">
                <a:srgbClr val="FF66CC"/>
              </a:gs>
              <a:gs pos="100000">
                <a:schemeClr val="accent5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52454-C0B6-1AA3-7627-5A76940A1DB9}"/>
              </a:ext>
            </a:extLst>
          </p:cNvPr>
          <p:cNvSpPr/>
          <p:nvPr/>
        </p:nvSpPr>
        <p:spPr>
          <a:xfrm>
            <a:off x="8019754" y="1836805"/>
            <a:ext cx="27432" cy="27432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8000">
                <a:srgbClr val="FF5050"/>
              </a:gs>
              <a:gs pos="67000">
                <a:srgbClr val="FF66CC"/>
              </a:gs>
              <a:gs pos="100000">
                <a:schemeClr val="accent5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42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105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Arduino Weather Station Nick Rucinski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R</dc:creator>
  <cp:lastModifiedBy>Nick R</cp:lastModifiedBy>
  <cp:revision>84</cp:revision>
  <dcterms:created xsi:type="dcterms:W3CDTF">2024-03-09T17:56:06Z</dcterms:created>
  <dcterms:modified xsi:type="dcterms:W3CDTF">2024-03-12T16:38:01Z</dcterms:modified>
</cp:coreProperties>
</file>